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997700" cy="9271000"/>
  <p:embeddedFontLst>
    <p:embeddedFont>
      <p:font typeface="Tahoma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920">
          <p15:clr>
            <a:srgbClr val="000000"/>
          </p15:clr>
        </p15:guide>
        <p15:guide id="2" pos="22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0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50" tIns="46475" rIns="92950" bIns="464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50" tIns="46475" rIns="92950" bIns="464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50" tIns="46475" rIns="92950" bIns="464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074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50" tIns="46475" rIns="92950" bIns="464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65575" y="88074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50" tIns="46475" rIns="92950" bIns="464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 type="chart">
  <p:cSld name="CHAR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>
            <a:spLocks noGrp="1"/>
          </p:cNvSpPr>
          <p:nvPr>
            <p:ph type="chart" idx="2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hart and Text" type="chartAndTx">
  <p:cSld name="CHART_AND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>
            <a:spLocks noGrp="1"/>
          </p:cNvSpPr>
          <p:nvPr>
            <p:ph type="chart" idx="2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D1D58"/>
            </a:gs>
            <a:gs pos="100000">
              <a:schemeClr val="accent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 idx="4294967295"/>
          </p:nvPr>
        </p:nvSpPr>
        <p:spPr>
          <a:xfrm>
            <a:off x="381000" y="12192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ahoma"/>
              <a:buNone/>
            </a:pPr>
            <a:r>
              <a:rPr lang="en-US" sz="6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 overview on Computer Ports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2057400" y="3810000"/>
            <a:ext cx="4572000" cy="217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VGA PORT</a:t>
            </a:r>
            <a:b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304800" y="2263775"/>
            <a:ext cx="8153400" cy="4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Has 15 pins displayed on three rows</a:t>
            </a:r>
            <a:endParaRPr sz="32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Is mainly used for connecting the monitor with the video adapter from the computer motherboard</a:t>
            </a:r>
            <a:r>
              <a:rPr lang="en-US" sz="32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/>
            </a:r>
            <a:br>
              <a:rPr lang="en-US" sz="32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-609600" y="1676400"/>
            <a:ext cx="434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VGA port---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VGA PORT(contd.)</a:t>
            </a:r>
            <a:b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2054225" y="4830762"/>
            <a:ext cx="9612312" cy="557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/>
            </a:r>
            <a:br>
              <a:rPr lang="en-US" sz="32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/>
          </a:p>
        </p:txBody>
      </p:sp>
      <p:pic>
        <p:nvPicPr>
          <p:cNvPr id="182" name="Google Shape;182;p27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371600"/>
            <a:ext cx="53340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ETHERNET PORT</a:t>
            </a:r>
            <a:b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304800" y="2263775"/>
            <a:ext cx="8153400" cy="4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Was first introduced in 1980 to standardize the local area networks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(LAN).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Uses RJ45 connectors</a:t>
            </a:r>
            <a:r>
              <a:rPr lang="en-US" sz="32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/>
            </a:r>
            <a:br>
              <a:rPr lang="en-US" sz="32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457200" y="1371600"/>
            <a:ext cx="4724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Ethernet/Internet port--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/>
        </p:nvSpPr>
        <p:spPr>
          <a:xfrm>
            <a:off x="1295400" y="609600"/>
            <a:ext cx="59436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ETHERNET PORT(contd.)</a:t>
            </a:r>
            <a:b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id="195" name="Google Shape;195;p29" descr="Image result for ethernet po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6900" y="1600200"/>
            <a:ext cx="48006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USB PORT</a:t>
            </a:r>
            <a:b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304800" y="2263775"/>
            <a:ext cx="8153400" cy="4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Used for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connection, communication, and power supply between computers and electronic devices.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USB Types: Type-A, Type-B, Type-C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/>
            </a:r>
            <a:br>
              <a:rPr lang="en-US" sz="32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457200" y="1501775"/>
            <a:ext cx="434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Universal Serial Bus---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USB TYPE-A</a:t>
            </a:r>
            <a:b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304800" y="2263775"/>
            <a:ext cx="8153400" cy="4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Known as USB Standard-A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Is the original design for the USB standard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Flat and rectangular shape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-457200" y="1295400"/>
            <a:ext cx="434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USB type-A is: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USB TYPE-A</a:t>
            </a:r>
            <a:b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2727325" y="6545262"/>
            <a:ext cx="7175500" cy="352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-457200" y="1295400"/>
            <a:ext cx="434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</p:txBody>
      </p:sp>
      <p:sp>
        <p:nvSpPr>
          <p:cNvPr id="217" name="Google Shape;217;p32" descr="USB 2.0 and 3.0 Type A connectors"/>
          <p:cNvSpPr txBox="1"/>
          <p:nvPr/>
        </p:nvSpPr>
        <p:spPr>
          <a:xfrm>
            <a:off x="155575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8" name="Google Shape;218;p32" descr="Image result for usb type 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539875"/>
            <a:ext cx="5029200" cy="46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USB TYPE-B</a:t>
            </a:r>
            <a:b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224" name="Google Shape;224;p33"/>
          <p:cNvSpPr txBox="1">
            <a:spLocks noGrp="1"/>
          </p:cNvSpPr>
          <p:nvPr>
            <p:ph type="body" idx="1"/>
          </p:nvPr>
        </p:nvSpPr>
        <p:spPr>
          <a:xfrm>
            <a:off x="304800" y="2263775"/>
            <a:ext cx="8153400" cy="4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Used in printer, Arduino Board, a phone, or an external hard drive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connector is known as Type B-male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On the peripheral device, the USB port is called Type B-female.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-457200" y="1295400"/>
            <a:ext cx="434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USB type-B is: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/>
        </p:nvSpPr>
        <p:spPr>
          <a:xfrm>
            <a:off x="2590800" y="609600"/>
            <a:ext cx="4572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USB TYPE-B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id="231" name="Google Shape;231;p34" descr="Image result for usb port type 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595437"/>
            <a:ext cx="6781800" cy="419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USB TYPE-B</a:t>
            </a:r>
            <a:b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3429000" y="5510212"/>
            <a:ext cx="1143000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Mini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mi</a:t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-457200" y="1295400"/>
            <a:ext cx="434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</p:txBody>
      </p:sp>
      <p:sp>
        <p:nvSpPr>
          <p:cNvPr id="239" name="Google Shape;239;p35" descr="USB 3.0 Type B plug"/>
          <p:cNvSpPr txBox="1"/>
          <p:nvPr/>
        </p:nvSpPr>
        <p:spPr>
          <a:xfrm>
            <a:off x="304800" y="2286000"/>
            <a:ext cx="438150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0" name="Google Shape;240;p35" descr="Image result for usb type b mini po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295400"/>
            <a:ext cx="51054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914400" y="609600"/>
            <a:ext cx="5334000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ahoma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Outline</a:t>
            </a:r>
            <a:endParaRPr/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32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AutoNum type="arabicPeriod"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Computer Port</a:t>
            </a:r>
            <a:endParaRPr/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AutoNum type="arabicPeriod"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Types of Port</a:t>
            </a:r>
            <a:endParaRPr/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AutoNum type="arabicPeriod"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Serial Port</a:t>
            </a:r>
            <a:endParaRPr/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AutoNum type="arabicPeriod"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Parallel Port</a:t>
            </a:r>
            <a:endParaRPr/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AutoNum type="arabicPeriod"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Virtual Port</a:t>
            </a:r>
            <a:endParaRPr/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AutoNum type="arabicPeriod"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Physical Port</a:t>
            </a:r>
            <a:endParaRPr/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AutoNum type="arabicPeriod"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USB Port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USB TYPE-B</a:t>
            </a:r>
            <a:b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3429000" y="5510212"/>
            <a:ext cx="1219200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Micro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mi</a:t>
            </a:r>
            <a:endParaRPr/>
          </a:p>
        </p:txBody>
      </p:sp>
      <p:sp>
        <p:nvSpPr>
          <p:cNvPr id="247" name="Google Shape;247;p36"/>
          <p:cNvSpPr txBox="1"/>
          <p:nvPr/>
        </p:nvSpPr>
        <p:spPr>
          <a:xfrm>
            <a:off x="-457200" y="1295400"/>
            <a:ext cx="434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</p:txBody>
      </p:sp>
      <p:sp>
        <p:nvSpPr>
          <p:cNvPr id="248" name="Google Shape;248;p36" descr="USB 3.0 Type B plug"/>
          <p:cNvSpPr txBox="1"/>
          <p:nvPr/>
        </p:nvSpPr>
        <p:spPr>
          <a:xfrm>
            <a:off x="304800" y="2286000"/>
            <a:ext cx="438150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9" name="Google Shape;249;p36" descr="Image result for micro usb port type 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50" y="1295400"/>
            <a:ext cx="8023225" cy="421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USB TYPE-C</a:t>
            </a:r>
            <a:b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body" idx="1"/>
          </p:nvPr>
        </p:nvSpPr>
        <p:spPr>
          <a:xfrm>
            <a:off x="304800" y="2263775"/>
            <a:ext cx="8153400" cy="4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Called “USB-C”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Apple's latest 12-inch Macbook is the first notebook that incorporates a Type-C USB as its power port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 is just 8.4 mm by 2.6mm.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/>
            </a:r>
            <a:br>
              <a:rPr lang="en-US" sz="32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/>
          </a:p>
        </p:txBody>
      </p:sp>
      <p:sp>
        <p:nvSpPr>
          <p:cNvPr id="256" name="Google Shape;256;p37"/>
          <p:cNvSpPr txBox="1"/>
          <p:nvPr/>
        </p:nvSpPr>
        <p:spPr>
          <a:xfrm>
            <a:off x="-457200" y="1295400"/>
            <a:ext cx="434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USB type-C 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USB TYPE-C</a:t>
            </a:r>
            <a:b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262" name="Google Shape;262;p38"/>
          <p:cNvSpPr txBox="1"/>
          <p:nvPr/>
        </p:nvSpPr>
        <p:spPr>
          <a:xfrm>
            <a:off x="-457200" y="1295400"/>
            <a:ext cx="434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</p:txBody>
      </p:sp>
      <p:sp>
        <p:nvSpPr>
          <p:cNvPr id="263" name="Google Shape;263;p38" descr="USB 3.0 Type B plug"/>
          <p:cNvSpPr txBox="1"/>
          <p:nvPr/>
        </p:nvSpPr>
        <p:spPr>
          <a:xfrm>
            <a:off x="304800" y="2286000"/>
            <a:ext cx="438150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64" name="Google Shape;264;p38" descr="Image result for usb port type c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1075" y="1828800"/>
            <a:ext cx="7181850" cy="439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ahoma"/>
              <a:buNone/>
            </a:pPr>
            <a:r>
              <a:rPr lang="en-US" sz="4000" b="1" i="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NOT USB</a:t>
            </a:r>
            <a:endParaRPr/>
          </a:p>
        </p:txBody>
      </p:sp>
      <p:sp>
        <p:nvSpPr>
          <p:cNvPr id="270" name="Google Shape;270;p39"/>
          <p:cNvSpPr txBox="1"/>
          <p:nvPr/>
        </p:nvSpPr>
        <p:spPr>
          <a:xfrm>
            <a:off x="-457200" y="1295400"/>
            <a:ext cx="434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</p:txBody>
      </p:sp>
      <p:sp>
        <p:nvSpPr>
          <p:cNvPr id="271" name="Google Shape;271;p39" descr="USB 3.0 Type B plug"/>
          <p:cNvSpPr txBox="1"/>
          <p:nvPr/>
        </p:nvSpPr>
        <p:spPr>
          <a:xfrm>
            <a:off x="304800" y="2286000"/>
            <a:ext cx="438150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72" name="Google Shape;272;p39" descr="Related imag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524000"/>
            <a:ext cx="67818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/>
        </p:nvSpPr>
        <p:spPr>
          <a:xfrm>
            <a:off x="838200" y="2819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15240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6" marR="0" lvl="0" indent="-2301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Port</a:t>
            </a:r>
            <a:endParaRPr/>
          </a:p>
        </p:txBody>
      </p:sp>
      <p:pic>
        <p:nvPicPr>
          <p:cNvPr id="125" name="Google Shape;125;p19" descr="Image result for pic of po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066800"/>
            <a:ext cx="71628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PORT(cont.)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04800" y="2263775"/>
            <a:ext cx="8153400" cy="406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Is an interface between computer and peripheral devices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Allows computers to access external devices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Is an endpoint of communication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Uses: to connect monitor, webcam, speakers or other peripheral devices 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-609600" y="1527175"/>
            <a:ext cx="8534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In computer hardware a port---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Physical port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04800" y="2263775"/>
            <a:ext cx="8153400" cy="352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Are used for connecting a computer through a cable to a peripheral device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Include: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-&gt;USB port (USB 2.0 or USB 3.0)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-&gt;ethernet port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-&gt;parallel port(DB25)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-1447800" y="16764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Physical ports---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Virtual port 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304800" y="2263775"/>
            <a:ext cx="8153400" cy="352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gates that allow software application  to use hardware resources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-&gt;Com port for Windows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-&gt;ACM port in Linux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-152400" y="1676400"/>
            <a:ext cx="434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Virtual ports are---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PARALLEL PORTS</a:t>
            </a:r>
            <a:b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04800" y="2263775"/>
            <a:ext cx="8153400" cy="4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Send multiple bits at the same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 several sets of wires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Connect: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-&gt; Printer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-&gt;Scanner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-&gt;CD burner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-&gt;External hard drives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-152400" y="1676400"/>
            <a:ext cx="434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Parallel ports---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PARALLEL PORTS(contd.)</a:t>
            </a:r>
            <a:b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685800" y="4953000"/>
            <a:ext cx="4745037" cy="166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25 pins (13+12)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Female pins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-152400" y="1676400"/>
            <a:ext cx="434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id="161" name="Google Shape;161;p24" descr="Image result for parallel port pi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524000"/>
            <a:ext cx="80772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SERIAL PORTS</a:t>
            </a:r>
            <a:b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304800" y="2263775"/>
            <a:ext cx="8153400" cy="4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Send and receive single bit at a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 a single wire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-&gt; PS/2 port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-&gt; USB port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-152400" y="1676400"/>
            <a:ext cx="434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Serial ports---</a:t>
            </a: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PresentationFormat>On-screen Show (4:3)</PresentationFormat>
  <Paragraphs>109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Tahoma</vt:lpstr>
      <vt:lpstr>Times</vt:lpstr>
      <vt:lpstr>Blank</vt:lpstr>
      <vt:lpstr>An overview on Computer Ports</vt:lpstr>
      <vt:lpstr>Slide 2</vt:lpstr>
      <vt:lpstr>Slide 3</vt:lpstr>
      <vt:lpstr>PORT(cont.)</vt:lpstr>
      <vt:lpstr>Physical port</vt:lpstr>
      <vt:lpstr>Virtual port </vt:lpstr>
      <vt:lpstr>PARALLEL PORTS </vt:lpstr>
      <vt:lpstr>PARALLEL PORTS(contd.) </vt:lpstr>
      <vt:lpstr>SERIAL PORTS </vt:lpstr>
      <vt:lpstr>VGA PORT </vt:lpstr>
      <vt:lpstr>VGA PORT(contd.) </vt:lpstr>
      <vt:lpstr>ETHERNET PORT </vt:lpstr>
      <vt:lpstr>Slide 13</vt:lpstr>
      <vt:lpstr>USB PORT </vt:lpstr>
      <vt:lpstr>USB TYPE-A </vt:lpstr>
      <vt:lpstr>USB TYPE-A </vt:lpstr>
      <vt:lpstr>USB TYPE-B </vt:lpstr>
      <vt:lpstr>Slide 18</vt:lpstr>
      <vt:lpstr>USB TYPE-B </vt:lpstr>
      <vt:lpstr>USB TYPE-B </vt:lpstr>
      <vt:lpstr>USB TYPE-C </vt:lpstr>
      <vt:lpstr>USB TYPE-C </vt:lpstr>
      <vt:lpstr>NOT USB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Computer Ports</dc:title>
  <cp:lastModifiedBy>ASUS</cp:lastModifiedBy>
  <cp:revision>1</cp:revision>
  <dcterms:modified xsi:type="dcterms:W3CDTF">2022-09-13T01:54:22Z</dcterms:modified>
</cp:coreProperties>
</file>