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fa-IR"/>
    </a:defPPr>
    <a:lvl1pPr marL="0" algn="r" defTabSz="345643" rtl="1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r" defTabSz="345643" rtl="1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r" defTabSz="345643" rtl="1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r" defTabSz="345643" rtl="1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r" defTabSz="345643" rtl="1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r" defTabSz="345643" rtl="1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r" defTabSz="345643" rtl="1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r" defTabSz="345643" rtl="1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r" defTabSz="345643" rtl="1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447"/>
    <a:srgbClr val="ED0DDD"/>
    <a:srgbClr val="F87102"/>
    <a:srgbClr val="2E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5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8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601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2292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2453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901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1183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3594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7669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0924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9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4760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175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3DCB-6031-47A0-85D2-C5A1B8D007D1}" type="datetimeFigureOut">
              <a:rPr lang="fa-IR" smtClean="0"/>
              <a:t>24/09/1440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B896-F8B1-4E17-A9DD-8F489DBF0E0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588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1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r" defTabSz="360091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r" defTabSz="360091" rtl="1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r" defTabSz="360091" rtl="1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r" defTabSz="360091" rtl="1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r" defTabSz="360091" rtl="1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r" defTabSz="360091" rtl="1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r" defTabSz="360091" rtl="1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r" defTabSz="360091" rtl="1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r" defTabSz="360091" rtl="1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60091" rtl="1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r" defTabSz="360091" rtl="1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r" defTabSz="360091" rtl="1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r" defTabSz="360091" rtl="1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r" defTabSz="360091" rtl="1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r" defTabSz="360091" rtl="1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r" defTabSz="360091" rtl="1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r" defTabSz="360091" rtl="1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r" defTabSz="360091" rtl="1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0" y="3"/>
            <a:ext cx="3600000" cy="360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Isosceles Triangle 8"/>
          <p:cNvSpPr/>
          <p:nvPr/>
        </p:nvSpPr>
        <p:spPr>
          <a:xfrm rot="16200000">
            <a:off x="1593277" y="1475506"/>
            <a:ext cx="1454730" cy="665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ounded Rectangle 9"/>
          <p:cNvSpPr/>
          <p:nvPr/>
        </p:nvSpPr>
        <p:spPr>
          <a:xfrm>
            <a:off x="858981" y="1094011"/>
            <a:ext cx="1336963" cy="144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1941747" y="1789911"/>
            <a:ext cx="1479600" cy="36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Isosceles Triangle 11"/>
          <p:cNvSpPr/>
          <p:nvPr/>
        </p:nvSpPr>
        <p:spPr>
          <a:xfrm rot="16200000">
            <a:off x="1593278" y="1475506"/>
            <a:ext cx="1454730" cy="6650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ounded Rectangle 12"/>
          <p:cNvSpPr/>
          <p:nvPr/>
        </p:nvSpPr>
        <p:spPr>
          <a:xfrm>
            <a:off x="858982" y="1094011"/>
            <a:ext cx="1336963" cy="14413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7511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ُSAEED</dc:creator>
  <cp:lastModifiedBy>ُSAEED</cp:lastModifiedBy>
  <cp:revision>2</cp:revision>
  <dcterms:created xsi:type="dcterms:W3CDTF">2019-05-27T23:43:31Z</dcterms:created>
  <dcterms:modified xsi:type="dcterms:W3CDTF">2019-05-28T00:02:42Z</dcterms:modified>
</cp:coreProperties>
</file>