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uar AHMADI" userId="88dcccc7ae0e532f" providerId="LiveId" clId="{F2ABA700-9991-4F3C-9F83-8A5A66EB942F}"/>
    <pc:docChg chg="undo redo custSel addSld modSld">
      <pc:chgData name="Anouar AHMADI" userId="88dcccc7ae0e532f" providerId="LiveId" clId="{F2ABA700-9991-4F3C-9F83-8A5A66EB942F}" dt="2020-05-03T10:40:25.639" v="541" actId="1038"/>
      <pc:docMkLst>
        <pc:docMk/>
      </pc:docMkLst>
      <pc:sldChg chg="addSp delSp modSp add mod">
        <pc:chgData name="Anouar AHMADI" userId="88dcccc7ae0e532f" providerId="LiveId" clId="{F2ABA700-9991-4F3C-9F83-8A5A66EB942F}" dt="2020-05-03T10:40:25.639" v="541" actId="1038"/>
        <pc:sldMkLst>
          <pc:docMk/>
          <pc:sldMk cId="117227027" sldId="257"/>
        </pc:sldMkLst>
        <pc:spChg chg="mod topLvl">
          <ac:chgData name="Anouar AHMADI" userId="88dcccc7ae0e532f" providerId="LiveId" clId="{F2ABA700-9991-4F3C-9F83-8A5A66EB942F}" dt="2020-05-03T10:18:36.354" v="203" actId="14100"/>
          <ac:spMkLst>
            <pc:docMk/>
            <pc:sldMk cId="117227027" sldId="257"/>
            <ac:spMk id="4" creationId="{ED7B0316-AA81-4D56-9126-70E5B953E855}"/>
          </ac:spMkLst>
        </pc:spChg>
        <pc:spChg chg="mod topLvl">
          <ac:chgData name="Anouar AHMADI" userId="88dcccc7ae0e532f" providerId="LiveId" clId="{F2ABA700-9991-4F3C-9F83-8A5A66EB942F}" dt="2020-05-03T10:19:11.614" v="208" actId="1076"/>
          <ac:spMkLst>
            <pc:docMk/>
            <pc:sldMk cId="117227027" sldId="257"/>
            <ac:spMk id="5" creationId="{886E67F8-F338-4119-8850-E581A7FFA14B}"/>
          </ac:spMkLst>
        </pc:spChg>
        <pc:spChg chg="mod topLvl">
          <ac:chgData name="Anouar AHMADI" userId="88dcccc7ae0e532f" providerId="LiveId" clId="{F2ABA700-9991-4F3C-9F83-8A5A66EB942F}" dt="2020-05-03T10:18:42.580" v="204" actId="1076"/>
          <ac:spMkLst>
            <pc:docMk/>
            <pc:sldMk cId="117227027" sldId="257"/>
            <ac:spMk id="6" creationId="{D58EB23D-A0A9-4485-AB76-151BD1C95CBB}"/>
          </ac:spMkLst>
        </pc:spChg>
        <pc:spChg chg="mod topLvl">
          <ac:chgData name="Anouar AHMADI" userId="88dcccc7ae0e532f" providerId="LiveId" clId="{F2ABA700-9991-4F3C-9F83-8A5A66EB942F}" dt="2020-05-03T10:29:54.611" v="313" actId="14100"/>
          <ac:spMkLst>
            <pc:docMk/>
            <pc:sldMk cId="117227027" sldId="257"/>
            <ac:spMk id="11" creationId="{CE65EABE-F06C-4206-A00D-33D4762FA597}"/>
          </ac:spMkLst>
        </pc:spChg>
        <pc:spChg chg="mod topLvl">
          <ac:chgData name="Anouar AHMADI" userId="88dcccc7ae0e532f" providerId="LiveId" clId="{F2ABA700-9991-4F3C-9F83-8A5A66EB942F}" dt="2020-05-03T10:32:55.677" v="394" actId="1035"/>
          <ac:spMkLst>
            <pc:docMk/>
            <pc:sldMk cId="117227027" sldId="257"/>
            <ac:spMk id="12" creationId="{E29F99FD-A1F5-44B6-BF96-908476DEE4BD}"/>
          </ac:spMkLst>
        </pc:spChg>
        <pc:spChg chg="mod topLvl">
          <ac:chgData name="Anouar AHMADI" userId="88dcccc7ae0e532f" providerId="LiveId" clId="{F2ABA700-9991-4F3C-9F83-8A5A66EB942F}" dt="2020-05-03T10:18:29.849" v="202" actId="165"/>
          <ac:spMkLst>
            <pc:docMk/>
            <pc:sldMk cId="117227027" sldId="257"/>
            <ac:spMk id="13" creationId="{70B24906-DCD5-4FCF-BEEF-957ED5DAF36E}"/>
          </ac:spMkLst>
        </pc:spChg>
        <pc:spChg chg="mod topLvl">
          <ac:chgData name="Anouar AHMADI" userId="88dcccc7ae0e532f" providerId="LiveId" clId="{F2ABA700-9991-4F3C-9F83-8A5A66EB942F}" dt="2020-05-03T10:18:29.849" v="202" actId="165"/>
          <ac:spMkLst>
            <pc:docMk/>
            <pc:sldMk cId="117227027" sldId="257"/>
            <ac:spMk id="14" creationId="{C9638C2B-B4B5-4E21-96CA-A13042B1AAF8}"/>
          </ac:spMkLst>
        </pc:spChg>
        <pc:spChg chg="mod topLvl">
          <ac:chgData name="Anouar AHMADI" userId="88dcccc7ae0e532f" providerId="LiveId" clId="{F2ABA700-9991-4F3C-9F83-8A5A66EB942F}" dt="2020-05-03T10:38:03.082" v="501" actId="1038"/>
          <ac:spMkLst>
            <pc:docMk/>
            <pc:sldMk cId="117227027" sldId="257"/>
            <ac:spMk id="15" creationId="{4166ED96-B95A-42FA-9625-920DE7397449}"/>
          </ac:spMkLst>
        </pc:spChg>
        <pc:spChg chg="mod topLvl">
          <ac:chgData name="Anouar AHMADI" userId="88dcccc7ae0e532f" providerId="LiveId" clId="{F2ABA700-9991-4F3C-9F83-8A5A66EB942F}" dt="2020-05-03T10:30:28.067" v="346" actId="14100"/>
          <ac:spMkLst>
            <pc:docMk/>
            <pc:sldMk cId="117227027" sldId="257"/>
            <ac:spMk id="18" creationId="{8F11030D-7556-4DB9-9D99-C192E19044B4}"/>
          </ac:spMkLst>
        </pc:spChg>
        <pc:spChg chg="mod topLvl">
          <ac:chgData name="Anouar AHMADI" userId="88dcccc7ae0e532f" providerId="LiveId" clId="{F2ABA700-9991-4F3C-9F83-8A5A66EB942F}" dt="2020-05-03T10:19:49.201" v="231" actId="1037"/>
          <ac:spMkLst>
            <pc:docMk/>
            <pc:sldMk cId="117227027" sldId="257"/>
            <ac:spMk id="19" creationId="{A9081DC4-DF37-47D7-BEAA-968A96C05083}"/>
          </ac:spMkLst>
        </pc:spChg>
        <pc:spChg chg="mod topLvl">
          <ac:chgData name="Anouar AHMADI" userId="88dcccc7ae0e532f" providerId="LiveId" clId="{F2ABA700-9991-4F3C-9F83-8A5A66EB942F}" dt="2020-05-03T10:19:55.604" v="232" actId="1076"/>
          <ac:spMkLst>
            <pc:docMk/>
            <pc:sldMk cId="117227027" sldId="257"/>
            <ac:spMk id="20" creationId="{62CBC336-DAB5-496A-BFAF-D2A8924F3722}"/>
          </ac:spMkLst>
        </pc:spChg>
        <pc:spChg chg="mod topLvl">
          <ac:chgData name="Anouar AHMADI" userId="88dcccc7ae0e532f" providerId="LiveId" clId="{F2ABA700-9991-4F3C-9F83-8A5A66EB942F}" dt="2020-05-03T10:19:49.201" v="231" actId="1037"/>
          <ac:spMkLst>
            <pc:docMk/>
            <pc:sldMk cId="117227027" sldId="257"/>
            <ac:spMk id="21" creationId="{6956EA67-99C6-4488-AA25-0637C404BB29}"/>
          </ac:spMkLst>
        </pc:spChg>
        <pc:spChg chg="mod">
          <ac:chgData name="Anouar AHMADI" userId="88dcccc7ae0e532f" providerId="LiveId" clId="{F2ABA700-9991-4F3C-9F83-8A5A66EB942F}" dt="2020-05-03T10:30:03.184" v="315" actId="1076"/>
          <ac:spMkLst>
            <pc:docMk/>
            <pc:sldMk cId="117227027" sldId="257"/>
            <ac:spMk id="38" creationId="{2DAC792C-FFC6-482F-B6EB-FF2FA0B099E6}"/>
          </ac:spMkLst>
        </pc:spChg>
        <pc:spChg chg="mod">
          <ac:chgData name="Anouar AHMADI" userId="88dcccc7ae0e532f" providerId="LiveId" clId="{F2ABA700-9991-4F3C-9F83-8A5A66EB942F}" dt="2020-05-03T10:33:06.956" v="395" actId="1076"/>
          <ac:spMkLst>
            <pc:docMk/>
            <pc:sldMk cId="117227027" sldId="257"/>
            <ac:spMk id="39" creationId="{BE7BE717-F8C6-4984-8C71-94CF41B4E81E}"/>
          </ac:spMkLst>
        </pc:spChg>
        <pc:spChg chg="mod">
          <ac:chgData name="Anouar AHMADI" userId="88dcccc7ae0e532f" providerId="LiveId" clId="{F2ABA700-9991-4F3C-9F83-8A5A66EB942F}" dt="2020-05-03T10:30:33.187" v="347" actId="1076"/>
          <ac:spMkLst>
            <pc:docMk/>
            <pc:sldMk cId="117227027" sldId="257"/>
            <ac:spMk id="40" creationId="{46C379A1-2882-4D23-86C0-A90AE1695107}"/>
          </ac:spMkLst>
        </pc:spChg>
        <pc:spChg chg="add mod">
          <ac:chgData name="Anouar AHMADI" userId="88dcccc7ae0e532f" providerId="LiveId" clId="{F2ABA700-9991-4F3C-9F83-8A5A66EB942F}" dt="2020-05-03T10:17:25.325" v="183" actId="1036"/>
          <ac:spMkLst>
            <pc:docMk/>
            <pc:sldMk cId="117227027" sldId="257"/>
            <ac:spMk id="41" creationId="{C1244306-D903-4FB2-BFD2-C32C67921C78}"/>
          </ac:spMkLst>
        </pc:spChg>
        <pc:spChg chg="mod">
          <ac:chgData name="Anouar AHMADI" userId="88dcccc7ae0e532f" providerId="LiveId" clId="{F2ABA700-9991-4F3C-9F83-8A5A66EB942F}" dt="2020-05-03T10:27:25.572" v="299" actId="1076"/>
          <ac:spMkLst>
            <pc:docMk/>
            <pc:sldMk cId="117227027" sldId="257"/>
            <ac:spMk id="44" creationId="{0589B935-B49A-4ACC-9E24-5C8E29568F01}"/>
          </ac:spMkLst>
        </pc:spChg>
        <pc:spChg chg="del">
          <ac:chgData name="Anouar AHMADI" userId="88dcccc7ae0e532f" providerId="LiveId" clId="{F2ABA700-9991-4F3C-9F83-8A5A66EB942F}" dt="2020-05-03T10:12:05.426" v="36" actId="478"/>
          <ac:spMkLst>
            <pc:docMk/>
            <pc:sldMk cId="117227027" sldId="257"/>
            <ac:spMk id="50" creationId="{4F8720C1-A573-4D50-91C8-7B241ED2E5A1}"/>
          </ac:spMkLst>
        </pc:spChg>
        <pc:spChg chg="del">
          <ac:chgData name="Anouar AHMADI" userId="88dcccc7ae0e532f" providerId="LiveId" clId="{F2ABA700-9991-4F3C-9F83-8A5A66EB942F}" dt="2020-05-03T10:12:10.070" v="37" actId="478"/>
          <ac:spMkLst>
            <pc:docMk/>
            <pc:sldMk cId="117227027" sldId="257"/>
            <ac:spMk id="51" creationId="{8FF58F4A-CDA8-43BB-B038-343848C810B1}"/>
          </ac:spMkLst>
        </pc:spChg>
        <pc:spChg chg="del">
          <ac:chgData name="Anouar AHMADI" userId="88dcccc7ae0e532f" providerId="LiveId" clId="{F2ABA700-9991-4F3C-9F83-8A5A66EB942F}" dt="2020-05-03T10:12:12.985" v="38" actId="478"/>
          <ac:spMkLst>
            <pc:docMk/>
            <pc:sldMk cId="117227027" sldId="257"/>
            <ac:spMk id="52" creationId="{50F44800-6D7C-4B64-9B6E-5407754EAAF9}"/>
          </ac:spMkLst>
        </pc:spChg>
        <pc:spChg chg="add mod">
          <ac:chgData name="Anouar AHMADI" userId="88dcccc7ae0e532f" providerId="LiveId" clId="{F2ABA700-9991-4F3C-9F83-8A5A66EB942F}" dt="2020-05-03T10:23:01.563" v="267" actId="14100"/>
          <ac:spMkLst>
            <pc:docMk/>
            <pc:sldMk cId="117227027" sldId="257"/>
            <ac:spMk id="74" creationId="{439D3655-48C1-4961-87B9-984596DC1012}"/>
          </ac:spMkLst>
        </pc:spChg>
        <pc:spChg chg="add mod">
          <ac:chgData name="Anouar AHMADI" userId="88dcccc7ae0e532f" providerId="LiveId" clId="{F2ABA700-9991-4F3C-9F83-8A5A66EB942F}" dt="2020-05-03T10:24:02.411" v="275" actId="208"/>
          <ac:spMkLst>
            <pc:docMk/>
            <pc:sldMk cId="117227027" sldId="257"/>
            <ac:spMk id="75" creationId="{E9075C1C-8E6D-4129-82A3-B662EC844878}"/>
          </ac:spMkLst>
        </pc:spChg>
        <pc:spChg chg="add mod">
          <ac:chgData name="Anouar AHMADI" userId="88dcccc7ae0e532f" providerId="LiveId" clId="{F2ABA700-9991-4F3C-9F83-8A5A66EB942F}" dt="2020-05-03T10:39:01.636" v="524" actId="14100"/>
          <ac:spMkLst>
            <pc:docMk/>
            <pc:sldMk cId="117227027" sldId="257"/>
            <ac:spMk id="81" creationId="{5F5EF573-829F-4997-9DF7-D928B43DCC9D}"/>
          </ac:spMkLst>
        </pc:spChg>
        <pc:spChg chg="add mod">
          <ac:chgData name="Anouar AHMADI" userId="88dcccc7ae0e532f" providerId="LiveId" clId="{F2ABA700-9991-4F3C-9F83-8A5A66EB942F}" dt="2020-05-03T10:38:26.856" v="518" actId="1076"/>
          <ac:spMkLst>
            <pc:docMk/>
            <pc:sldMk cId="117227027" sldId="257"/>
            <ac:spMk id="83" creationId="{770B7212-EC5F-4A88-87C1-A4A2D7F35938}"/>
          </ac:spMkLst>
        </pc:spChg>
        <pc:spChg chg="add mod">
          <ac:chgData name="Anouar AHMADI" userId="88dcccc7ae0e532f" providerId="LiveId" clId="{F2ABA700-9991-4F3C-9F83-8A5A66EB942F}" dt="2020-05-03T10:31:24.160" v="362" actId="1076"/>
          <ac:spMkLst>
            <pc:docMk/>
            <pc:sldMk cId="117227027" sldId="257"/>
            <ac:spMk id="93" creationId="{84ED9EC4-9675-4521-978E-707B9B9BED5C}"/>
          </ac:spMkLst>
        </pc:spChg>
        <pc:spChg chg="add mod">
          <ac:chgData name="Anouar AHMADI" userId="88dcccc7ae0e532f" providerId="LiveId" clId="{F2ABA700-9991-4F3C-9F83-8A5A66EB942F}" dt="2020-05-03T10:40:25.639" v="541" actId="1038"/>
          <ac:spMkLst>
            <pc:docMk/>
            <pc:sldMk cId="117227027" sldId="257"/>
            <ac:spMk id="96" creationId="{E9BDA7EE-75CF-44D2-A812-204556342F0D}"/>
          </ac:spMkLst>
        </pc:spChg>
        <pc:spChg chg="add mod">
          <ac:chgData name="Anouar AHMADI" userId="88dcccc7ae0e532f" providerId="LiveId" clId="{F2ABA700-9991-4F3C-9F83-8A5A66EB942F}" dt="2020-05-03T10:35:06.457" v="429" actId="1076"/>
          <ac:spMkLst>
            <pc:docMk/>
            <pc:sldMk cId="117227027" sldId="257"/>
            <ac:spMk id="99" creationId="{50665543-B9A1-4043-9683-11822F747FC0}"/>
          </ac:spMkLst>
        </pc:spChg>
        <pc:spChg chg="add mod">
          <ac:chgData name="Anouar AHMADI" userId="88dcccc7ae0e532f" providerId="LiveId" clId="{F2ABA700-9991-4F3C-9F83-8A5A66EB942F}" dt="2020-05-03T10:38:48.405" v="522" actId="1076"/>
          <ac:spMkLst>
            <pc:docMk/>
            <pc:sldMk cId="117227027" sldId="257"/>
            <ac:spMk id="106" creationId="{183A7D6C-3278-4A34-B38F-9BB9B0C3ADEE}"/>
          </ac:spMkLst>
        </pc:spChg>
        <pc:spChg chg="add mod">
          <ac:chgData name="Anouar AHMADI" userId="88dcccc7ae0e532f" providerId="LiveId" clId="{F2ABA700-9991-4F3C-9F83-8A5A66EB942F}" dt="2020-05-03T10:38:41.988" v="521" actId="1076"/>
          <ac:spMkLst>
            <pc:docMk/>
            <pc:sldMk cId="117227027" sldId="257"/>
            <ac:spMk id="107" creationId="{D50765D9-755D-49AB-8354-02889D2F327F}"/>
          </ac:spMkLst>
        </pc:spChg>
        <pc:grpChg chg="del mod">
          <ac:chgData name="Anouar AHMADI" userId="88dcccc7ae0e532f" providerId="LiveId" clId="{F2ABA700-9991-4F3C-9F83-8A5A66EB942F}" dt="2020-05-03T10:18:29.849" v="202" actId="165"/>
          <ac:grpSpMkLst>
            <pc:docMk/>
            <pc:sldMk cId="117227027" sldId="257"/>
            <ac:grpSpMk id="29" creationId="{9B496F89-76B5-4C5A-BDA5-E905418D4192}"/>
          </ac:grpSpMkLst>
        </pc:grpChg>
        <pc:grpChg chg="del mod">
          <ac:chgData name="Anouar AHMADI" userId="88dcccc7ae0e532f" providerId="LiveId" clId="{F2ABA700-9991-4F3C-9F83-8A5A66EB942F}" dt="2020-05-03T10:17:04.998" v="156" actId="165"/>
          <ac:grpSpMkLst>
            <pc:docMk/>
            <pc:sldMk cId="117227027" sldId="257"/>
            <ac:grpSpMk id="30" creationId="{FD96A260-E849-46E2-9C8F-16D3AB15CDD3}"/>
          </ac:grpSpMkLst>
        </pc:grpChg>
        <pc:grpChg chg="del mod">
          <ac:chgData name="Anouar AHMADI" userId="88dcccc7ae0e532f" providerId="LiveId" clId="{F2ABA700-9991-4F3C-9F83-8A5A66EB942F}" dt="2020-05-03T10:18:26.070" v="201" actId="165"/>
          <ac:grpSpMkLst>
            <pc:docMk/>
            <pc:sldMk cId="117227027" sldId="257"/>
            <ac:grpSpMk id="31" creationId="{AE218363-D663-437F-9EE5-E8A695ACBC51}"/>
          </ac:grpSpMkLst>
        </pc:grpChg>
        <pc:cxnChg chg="del mod topLvl">
          <ac:chgData name="Anouar AHMADI" userId="88dcccc7ae0e532f" providerId="LiveId" clId="{F2ABA700-9991-4F3C-9F83-8A5A66EB942F}" dt="2020-05-03T10:17:08.985" v="157" actId="478"/>
          <ac:cxnSpMkLst>
            <pc:docMk/>
            <pc:sldMk cId="117227027" sldId="257"/>
            <ac:cxnSpMk id="8" creationId="{F15F2398-531C-4DD3-BD1B-C4290F612DC9}"/>
          </ac:cxnSpMkLst>
        </pc:cxnChg>
        <pc:cxnChg chg="mod topLvl">
          <ac:chgData name="Anouar AHMADI" userId="88dcccc7ae0e532f" providerId="LiveId" clId="{F2ABA700-9991-4F3C-9F83-8A5A66EB942F}" dt="2020-05-03T10:19:11.614" v="208" actId="1076"/>
          <ac:cxnSpMkLst>
            <pc:docMk/>
            <pc:sldMk cId="117227027" sldId="257"/>
            <ac:cxnSpMk id="10" creationId="{354D1763-02C8-4AF5-A34D-22CD358F2CEE}"/>
          </ac:cxnSpMkLst>
        </pc:cxnChg>
        <pc:cxnChg chg="add del mod topLvl">
          <ac:chgData name="Anouar AHMADI" userId="88dcccc7ae0e532f" providerId="LiveId" clId="{F2ABA700-9991-4F3C-9F83-8A5A66EB942F}" dt="2020-05-03T10:38:03.082" v="501" actId="1038"/>
          <ac:cxnSpMkLst>
            <pc:docMk/>
            <pc:sldMk cId="117227027" sldId="257"/>
            <ac:cxnSpMk id="16" creationId="{97BC0BFB-E38D-4AC6-9823-192B319D6705}"/>
          </ac:cxnSpMkLst>
        </pc:cxnChg>
        <pc:cxnChg chg="mod topLvl">
          <ac:chgData name="Anouar AHMADI" userId="88dcccc7ae0e532f" providerId="LiveId" clId="{F2ABA700-9991-4F3C-9F83-8A5A66EB942F}" dt="2020-05-03T10:18:29.849" v="202" actId="165"/>
          <ac:cxnSpMkLst>
            <pc:docMk/>
            <pc:sldMk cId="117227027" sldId="257"/>
            <ac:cxnSpMk id="17" creationId="{03E7FB20-A249-4D97-9DE6-E9FC53C8A236}"/>
          </ac:cxnSpMkLst>
        </pc:cxnChg>
        <pc:cxnChg chg="del mod topLvl">
          <ac:chgData name="Anouar AHMADI" userId="88dcccc7ae0e532f" providerId="LiveId" clId="{F2ABA700-9991-4F3C-9F83-8A5A66EB942F}" dt="2020-05-03T10:19:37.373" v="211" actId="478"/>
          <ac:cxnSpMkLst>
            <pc:docMk/>
            <pc:sldMk cId="117227027" sldId="257"/>
            <ac:cxnSpMk id="23" creationId="{AE7E01AB-C683-4778-ABBE-F0722AB76B34}"/>
          </ac:cxnSpMkLst>
        </pc:cxnChg>
        <pc:cxnChg chg="add mod">
          <ac:chgData name="Anouar AHMADI" userId="88dcccc7ae0e532f" providerId="LiveId" clId="{F2ABA700-9991-4F3C-9F83-8A5A66EB942F}" dt="2020-05-03T10:18:36.354" v="203" actId="14100"/>
          <ac:cxnSpMkLst>
            <pc:docMk/>
            <pc:sldMk cId="117227027" sldId="257"/>
            <ac:cxnSpMk id="25" creationId="{459F52C4-4670-4BCD-A47A-B10C043407F8}"/>
          </ac:cxnSpMkLst>
        </pc:cxnChg>
        <pc:cxnChg chg="add del mod">
          <ac:chgData name="Anouar AHMADI" userId="88dcccc7ae0e532f" providerId="LiveId" clId="{F2ABA700-9991-4F3C-9F83-8A5A66EB942F}" dt="2020-05-03T10:15:47.622" v="148" actId="478"/>
          <ac:cxnSpMkLst>
            <pc:docMk/>
            <pc:sldMk cId="117227027" sldId="257"/>
            <ac:cxnSpMk id="27" creationId="{63D03DD0-CE4E-473E-8E79-8BF634C3EB0F}"/>
          </ac:cxnSpMkLst>
        </pc:cxnChg>
        <pc:cxnChg chg="mod topLvl">
          <ac:chgData name="Anouar AHMADI" userId="88dcccc7ae0e532f" providerId="LiveId" clId="{F2ABA700-9991-4F3C-9F83-8A5A66EB942F}" dt="2020-05-03T10:19:49.201" v="231" actId="1037"/>
          <ac:cxnSpMkLst>
            <pc:docMk/>
            <pc:sldMk cId="117227027" sldId="257"/>
            <ac:cxnSpMk id="28" creationId="{4CE5FB9D-C6D8-45EF-B92B-EB471A119A0D}"/>
          </ac:cxnSpMkLst>
        </pc:cxnChg>
        <pc:cxnChg chg="del mod">
          <ac:chgData name="Anouar AHMADI" userId="88dcccc7ae0e532f" providerId="LiveId" clId="{F2ABA700-9991-4F3C-9F83-8A5A66EB942F}" dt="2020-05-03T10:21:26.072" v="248" actId="478"/>
          <ac:cxnSpMkLst>
            <pc:docMk/>
            <pc:sldMk cId="117227027" sldId="257"/>
            <ac:cxnSpMk id="33" creationId="{C18CD4C1-0E4B-46E0-B0AC-78055D216B32}"/>
          </ac:cxnSpMkLst>
        </pc:cxnChg>
        <pc:cxnChg chg="add del">
          <ac:chgData name="Anouar AHMADI" userId="88dcccc7ae0e532f" providerId="LiveId" clId="{F2ABA700-9991-4F3C-9F83-8A5A66EB942F}" dt="2020-05-03T10:15:45.720" v="147" actId="478"/>
          <ac:cxnSpMkLst>
            <pc:docMk/>
            <pc:sldMk cId="117227027" sldId="257"/>
            <ac:cxnSpMk id="34" creationId="{070A8F8C-C3A3-4FE8-AA30-C5F24ACA4870}"/>
          </ac:cxnSpMkLst>
        </pc:cxnChg>
        <pc:cxnChg chg="del mod">
          <ac:chgData name="Anouar AHMADI" userId="88dcccc7ae0e532f" providerId="LiveId" clId="{F2ABA700-9991-4F3C-9F83-8A5A66EB942F}" dt="2020-05-03T10:18:13.019" v="200" actId="478"/>
          <ac:cxnSpMkLst>
            <pc:docMk/>
            <pc:sldMk cId="117227027" sldId="257"/>
            <ac:cxnSpMk id="35" creationId="{B1781659-250F-4303-9C67-CD755A1D9BB4}"/>
          </ac:cxnSpMkLst>
        </pc:cxnChg>
        <pc:cxnChg chg="del mod">
          <ac:chgData name="Anouar AHMADI" userId="88dcccc7ae0e532f" providerId="LiveId" clId="{F2ABA700-9991-4F3C-9F83-8A5A66EB942F}" dt="2020-05-03T10:20:13.286" v="236" actId="478"/>
          <ac:cxnSpMkLst>
            <pc:docMk/>
            <pc:sldMk cId="117227027" sldId="257"/>
            <ac:cxnSpMk id="37" creationId="{D0A506B4-64EA-4BF0-9E0F-B8823D8D9DB7}"/>
          </ac:cxnSpMkLst>
        </pc:cxnChg>
        <pc:cxnChg chg="add del mod">
          <ac:chgData name="Anouar AHMADI" userId="88dcccc7ae0e532f" providerId="LiveId" clId="{F2ABA700-9991-4F3C-9F83-8A5A66EB942F}" dt="2020-05-03T10:21:36.691" v="250" actId="478"/>
          <ac:cxnSpMkLst>
            <pc:docMk/>
            <pc:sldMk cId="117227027" sldId="257"/>
            <ac:cxnSpMk id="42" creationId="{BF7B886F-F2E2-45F0-9050-2C16886B2E82}"/>
          </ac:cxnSpMkLst>
        </pc:cxnChg>
        <pc:cxnChg chg="del mod">
          <ac:chgData name="Anouar AHMADI" userId="88dcccc7ae0e532f" providerId="LiveId" clId="{F2ABA700-9991-4F3C-9F83-8A5A66EB942F}" dt="2020-05-03T10:13:21.477" v="63" actId="478"/>
          <ac:cxnSpMkLst>
            <pc:docMk/>
            <pc:sldMk cId="117227027" sldId="257"/>
            <ac:cxnSpMk id="46" creationId="{3C77801A-1FA8-4B66-8E47-C53B0353D315}"/>
          </ac:cxnSpMkLst>
        </pc:cxnChg>
        <pc:cxnChg chg="add del mod">
          <ac:chgData name="Anouar AHMADI" userId="88dcccc7ae0e532f" providerId="LiveId" clId="{F2ABA700-9991-4F3C-9F83-8A5A66EB942F}" dt="2020-05-03T10:18:46.854" v="205" actId="478"/>
          <ac:cxnSpMkLst>
            <pc:docMk/>
            <pc:sldMk cId="117227027" sldId="257"/>
            <ac:cxnSpMk id="47" creationId="{D229D362-4E73-49A6-BC82-BEAB87B196A4}"/>
          </ac:cxnSpMkLst>
        </pc:cxnChg>
        <pc:cxnChg chg="del mod">
          <ac:chgData name="Anouar AHMADI" userId="88dcccc7ae0e532f" providerId="LiveId" clId="{F2ABA700-9991-4F3C-9F83-8A5A66EB942F}" dt="2020-05-03T10:21:24.159" v="247" actId="478"/>
          <ac:cxnSpMkLst>
            <pc:docMk/>
            <pc:sldMk cId="117227027" sldId="257"/>
            <ac:cxnSpMk id="54" creationId="{915BE638-66B4-4BDA-930A-F30A8B641683}"/>
          </ac:cxnSpMkLst>
        </pc:cxnChg>
        <pc:cxnChg chg="del mod">
          <ac:chgData name="Anouar AHMADI" userId="88dcccc7ae0e532f" providerId="LiveId" clId="{F2ABA700-9991-4F3C-9F83-8A5A66EB942F}" dt="2020-05-03T10:20:09.412" v="235" actId="478"/>
          <ac:cxnSpMkLst>
            <pc:docMk/>
            <pc:sldMk cId="117227027" sldId="257"/>
            <ac:cxnSpMk id="56" creationId="{6ACC4F9B-6953-4C81-8941-E36F7ABC0787}"/>
          </ac:cxnSpMkLst>
        </pc:cxnChg>
        <pc:cxnChg chg="add mod">
          <ac:chgData name="Anouar AHMADI" userId="88dcccc7ae0e532f" providerId="LiveId" clId="{F2ABA700-9991-4F3C-9F83-8A5A66EB942F}" dt="2020-05-03T10:18:54.975" v="207" actId="13822"/>
          <ac:cxnSpMkLst>
            <pc:docMk/>
            <pc:sldMk cId="117227027" sldId="257"/>
            <ac:cxnSpMk id="57" creationId="{D7F998FC-25A7-4096-903B-90ED2A9BDE9D}"/>
          </ac:cxnSpMkLst>
        </pc:cxnChg>
        <pc:cxnChg chg="add mod">
          <ac:chgData name="Anouar AHMADI" userId="88dcccc7ae0e532f" providerId="LiveId" clId="{F2ABA700-9991-4F3C-9F83-8A5A66EB942F}" dt="2020-05-03T10:20:04.791" v="234" actId="13822"/>
          <ac:cxnSpMkLst>
            <pc:docMk/>
            <pc:sldMk cId="117227027" sldId="257"/>
            <ac:cxnSpMk id="63" creationId="{F9ABEF42-BABB-4AA3-A220-C35D63F877CC}"/>
          </ac:cxnSpMkLst>
        </pc:cxnChg>
        <pc:cxnChg chg="add mod">
          <ac:chgData name="Anouar AHMADI" userId="88dcccc7ae0e532f" providerId="LiveId" clId="{F2ABA700-9991-4F3C-9F83-8A5A66EB942F}" dt="2020-05-03T10:20:28.254" v="238" actId="13822"/>
          <ac:cxnSpMkLst>
            <pc:docMk/>
            <pc:sldMk cId="117227027" sldId="257"/>
            <ac:cxnSpMk id="65" creationId="{0942D4D3-FCC0-468D-8D8E-0032D489B7E4}"/>
          </ac:cxnSpMkLst>
        </pc:cxnChg>
        <pc:cxnChg chg="add mod">
          <ac:chgData name="Anouar AHMADI" userId="88dcccc7ae0e532f" providerId="LiveId" clId="{F2ABA700-9991-4F3C-9F83-8A5A66EB942F}" dt="2020-05-03T10:21:14.598" v="246" actId="14100"/>
          <ac:cxnSpMkLst>
            <pc:docMk/>
            <pc:sldMk cId="117227027" sldId="257"/>
            <ac:cxnSpMk id="67" creationId="{0886684F-F117-48F6-B536-D5893ED7C5A1}"/>
          </ac:cxnSpMkLst>
        </pc:cxnChg>
        <pc:cxnChg chg="add del mod">
          <ac:chgData name="Anouar AHMADI" userId="88dcccc7ae0e532f" providerId="LiveId" clId="{F2ABA700-9991-4F3C-9F83-8A5A66EB942F}" dt="2020-05-03T10:20:56.811" v="243" actId="478"/>
          <ac:cxnSpMkLst>
            <pc:docMk/>
            <pc:sldMk cId="117227027" sldId="257"/>
            <ac:cxnSpMk id="69" creationId="{ACC7185F-1CB4-48BD-BF9D-196FF7AD6C0B}"/>
          </ac:cxnSpMkLst>
        </pc:cxnChg>
        <pc:cxnChg chg="add mod">
          <ac:chgData name="Anouar AHMADI" userId="88dcccc7ae0e532f" providerId="LiveId" clId="{F2ABA700-9991-4F3C-9F83-8A5A66EB942F}" dt="2020-05-03T10:21:08.437" v="245" actId="13822"/>
          <ac:cxnSpMkLst>
            <pc:docMk/>
            <pc:sldMk cId="117227027" sldId="257"/>
            <ac:cxnSpMk id="71" creationId="{20228DB2-FAA2-472B-A3A5-C6CCC2C11FC2}"/>
          </ac:cxnSpMkLst>
        </pc:cxnChg>
        <pc:cxnChg chg="add mod">
          <ac:chgData name="Anouar AHMADI" userId="88dcccc7ae0e532f" providerId="LiveId" clId="{F2ABA700-9991-4F3C-9F83-8A5A66EB942F}" dt="2020-05-03T10:24:16.869" v="277" actId="13822"/>
          <ac:cxnSpMkLst>
            <pc:docMk/>
            <pc:sldMk cId="117227027" sldId="257"/>
            <ac:cxnSpMk id="77" creationId="{10DBC2B9-2516-4F73-A057-2560ABF90B66}"/>
          </ac:cxnSpMkLst>
        </pc:cxnChg>
        <pc:cxnChg chg="add mod">
          <ac:chgData name="Anouar AHMADI" userId="88dcccc7ae0e532f" providerId="LiveId" clId="{F2ABA700-9991-4F3C-9F83-8A5A66EB942F}" dt="2020-05-03T10:24:41.957" v="279" actId="13822"/>
          <ac:cxnSpMkLst>
            <pc:docMk/>
            <pc:sldMk cId="117227027" sldId="257"/>
            <ac:cxnSpMk id="79" creationId="{4F89ADFC-6E64-4A50-83A1-5184D37D237F}"/>
          </ac:cxnSpMkLst>
        </pc:cxnChg>
        <pc:cxnChg chg="add del mod">
          <ac:chgData name="Anouar AHMADI" userId="88dcccc7ae0e532f" providerId="LiveId" clId="{F2ABA700-9991-4F3C-9F83-8A5A66EB942F}" dt="2020-05-03T10:37:22.224" v="488" actId="478"/>
          <ac:cxnSpMkLst>
            <pc:docMk/>
            <pc:sldMk cId="117227027" sldId="257"/>
            <ac:cxnSpMk id="85" creationId="{762EBD5F-6F92-4456-8440-76A94BCBE9F9}"/>
          </ac:cxnSpMkLst>
        </pc:cxnChg>
        <pc:cxnChg chg="add del">
          <ac:chgData name="Anouar AHMADI" userId="88dcccc7ae0e532f" providerId="LiveId" clId="{F2ABA700-9991-4F3C-9F83-8A5A66EB942F}" dt="2020-05-03T10:26:15.444" v="292" actId="478"/>
          <ac:cxnSpMkLst>
            <pc:docMk/>
            <pc:sldMk cId="117227027" sldId="257"/>
            <ac:cxnSpMk id="87" creationId="{E4E3B8AD-1FDC-4FA9-AAF7-29F5A0158100}"/>
          </ac:cxnSpMkLst>
        </pc:cxnChg>
        <pc:cxnChg chg="add del mod">
          <ac:chgData name="Anouar AHMADI" userId="88dcccc7ae0e532f" providerId="LiveId" clId="{F2ABA700-9991-4F3C-9F83-8A5A66EB942F}" dt="2020-05-03T10:38:26.856" v="518" actId="1076"/>
          <ac:cxnSpMkLst>
            <pc:docMk/>
            <pc:sldMk cId="117227027" sldId="257"/>
            <ac:cxnSpMk id="89" creationId="{DA2BC77F-AC67-4958-AA20-B982643D246B}"/>
          </ac:cxnSpMkLst>
        </pc:cxnChg>
        <pc:cxnChg chg="add mod">
          <ac:chgData name="Anouar AHMADI" userId="88dcccc7ae0e532f" providerId="LiveId" clId="{F2ABA700-9991-4F3C-9F83-8A5A66EB942F}" dt="2020-05-03T10:27:25.572" v="299" actId="1076"/>
          <ac:cxnSpMkLst>
            <pc:docMk/>
            <pc:sldMk cId="117227027" sldId="257"/>
            <ac:cxnSpMk id="91" creationId="{DD506526-3C2A-41CA-A303-B95653EFFB89}"/>
          </ac:cxnSpMkLst>
        </pc:cxnChg>
        <pc:cxnChg chg="add mod">
          <ac:chgData name="Anouar AHMADI" userId="88dcccc7ae0e532f" providerId="LiveId" clId="{F2ABA700-9991-4F3C-9F83-8A5A66EB942F}" dt="2020-05-03T10:31:36.067" v="364" actId="13822"/>
          <ac:cxnSpMkLst>
            <pc:docMk/>
            <pc:sldMk cId="117227027" sldId="257"/>
            <ac:cxnSpMk id="95" creationId="{00A0DDBB-4CF1-47B6-BD86-3039C6F38CEF}"/>
          </ac:cxnSpMkLst>
        </pc:cxnChg>
        <pc:cxnChg chg="add mod">
          <ac:chgData name="Anouar AHMADI" userId="88dcccc7ae0e532f" providerId="LiveId" clId="{F2ABA700-9991-4F3C-9F83-8A5A66EB942F}" dt="2020-05-03T10:40:25.639" v="541" actId="1038"/>
          <ac:cxnSpMkLst>
            <pc:docMk/>
            <pc:sldMk cId="117227027" sldId="257"/>
            <ac:cxnSpMk id="98" creationId="{D5A1107F-15DD-4896-8F4B-06C5E8C01BCD}"/>
          </ac:cxnSpMkLst>
        </pc:cxnChg>
        <pc:cxnChg chg="add mod">
          <ac:chgData name="Anouar AHMADI" userId="88dcccc7ae0e532f" providerId="LiveId" clId="{F2ABA700-9991-4F3C-9F83-8A5A66EB942F}" dt="2020-05-03T10:35:19.698" v="431" actId="13822"/>
          <ac:cxnSpMkLst>
            <pc:docMk/>
            <pc:sldMk cId="117227027" sldId="257"/>
            <ac:cxnSpMk id="105" creationId="{51284E10-6CC6-430C-8158-C656C0AC2F23}"/>
          </ac:cxnSpMkLst>
        </pc:cxnChg>
        <pc:cxnChg chg="add mod">
          <ac:chgData name="Anouar AHMADI" userId="88dcccc7ae0e532f" providerId="LiveId" clId="{F2ABA700-9991-4F3C-9F83-8A5A66EB942F}" dt="2020-05-03T10:39:11.285" v="526" actId="13822"/>
          <ac:cxnSpMkLst>
            <pc:docMk/>
            <pc:sldMk cId="117227027" sldId="257"/>
            <ac:cxnSpMk id="113" creationId="{1349C5C1-FDA8-47F3-AEB5-F702B85BF4FB}"/>
          </ac:cxnSpMkLst>
        </pc:cxnChg>
        <pc:cxnChg chg="add del mod">
          <ac:chgData name="Anouar AHMADI" userId="88dcccc7ae0e532f" providerId="LiveId" clId="{F2ABA700-9991-4F3C-9F83-8A5A66EB942F}" dt="2020-05-03T10:39:25.147" v="528" actId="11529"/>
          <ac:cxnSpMkLst>
            <pc:docMk/>
            <pc:sldMk cId="117227027" sldId="257"/>
            <ac:cxnSpMk id="115" creationId="{DFB733B3-E577-49E0-B234-1077F3357DEE}"/>
          </ac:cxnSpMkLst>
        </pc:cxnChg>
        <pc:cxnChg chg="add mod">
          <ac:chgData name="Anouar AHMADI" userId="88dcccc7ae0e532f" providerId="LiveId" clId="{F2ABA700-9991-4F3C-9F83-8A5A66EB942F}" dt="2020-05-03T10:39:38.606" v="531" actId="13822"/>
          <ac:cxnSpMkLst>
            <pc:docMk/>
            <pc:sldMk cId="117227027" sldId="257"/>
            <ac:cxnSpMk id="117" creationId="{8550334E-27A5-4520-9B8F-BA8B1E660C13}"/>
          </ac:cxnSpMkLst>
        </pc:cxnChg>
        <pc:cxnChg chg="add del mod">
          <ac:chgData name="Anouar AHMADI" userId="88dcccc7ae0e532f" providerId="LiveId" clId="{F2ABA700-9991-4F3C-9F83-8A5A66EB942F}" dt="2020-05-03T10:39:51.445" v="533" actId="478"/>
          <ac:cxnSpMkLst>
            <pc:docMk/>
            <pc:sldMk cId="117227027" sldId="257"/>
            <ac:cxnSpMk id="120" creationId="{3A821057-F3E3-408F-B486-DA766DFEF790}"/>
          </ac:cxnSpMkLst>
        </pc:cxnChg>
        <pc:cxnChg chg="add mod">
          <ac:chgData name="Anouar AHMADI" userId="88dcccc7ae0e532f" providerId="LiveId" clId="{F2ABA700-9991-4F3C-9F83-8A5A66EB942F}" dt="2020-05-03T10:40:02.101" v="535" actId="13822"/>
          <ac:cxnSpMkLst>
            <pc:docMk/>
            <pc:sldMk cId="117227027" sldId="257"/>
            <ac:cxnSpMk id="122" creationId="{188BB0BC-1143-4E16-9180-6C267FD4833D}"/>
          </ac:cxnSpMkLst>
        </pc:cxnChg>
      </pc:sldChg>
    </pc:docChg>
  </pc:docChgLst>
  <pc:docChgLst>
    <pc:chgData name="Anouar AHMADI" userId="88dcccc7ae0e532f" providerId="LiveId" clId="{21677A84-4407-4B18-BC3B-65738B3850FD}"/>
    <pc:docChg chg="modSld">
      <pc:chgData name="Anouar AHMADI" userId="88dcccc7ae0e532f" providerId="LiveId" clId="{21677A84-4407-4B18-BC3B-65738B3850FD}" dt="2019-12-26T06:30:44.243" v="14" actId="13822"/>
      <pc:docMkLst>
        <pc:docMk/>
      </pc:docMkLst>
      <pc:sldChg chg="addSp modSp">
        <pc:chgData name="Anouar AHMADI" userId="88dcccc7ae0e532f" providerId="LiveId" clId="{21677A84-4407-4B18-BC3B-65738B3850FD}" dt="2019-12-26T06:30:44.243" v="14" actId="13822"/>
        <pc:sldMkLst>
          <pc:docMk/>
          <pc:sldMk cId="1423393702" sldId="256"/>
        </pc:sldMkLst>
        <pc:spChg chg="mod">
          <ac:chgData name="Anouar AHMADI" userId="88dcccc7ae0e532f" providerId="LiveId" clId="{21677A84-4407-4B18-BC3B-65738B3850FD}" dt="2019-12-26T06:30:35.016" v="13" actId="20577"/>
          <ac:spMkLst>
            <pc:docMk/>
            <pc:sldMk cId="1423393702" sldId="256"/>
            <ac:spMk id="39" creationId="{BE7BE717-F8C6-4984-8C71-94CF41B4E81E}"/>
          </ac:spMkLst>
        </pc:spChg>
        <pc:cxnChg chg="mod">
          <ac:chgData name="Anouar AHMADI" userId="88dcccc7ae0e532f" providerId="LiveId" clId="{21677A84-4407-4B18-BC3B-65738B3850FD}" dt="2019-12-26T06:29:56.444" v="0"/>
          <ac:cxnSpMkLst>
            <pc:docMk/>
            <pc:sldMk cId="1423393702" sldId="256"/>
            <ac:cxnSpMk id="33" creationId="{C18CD4C1-0E4B-46E0-B0AC-78055D216B32}"/>
          </ac:cxnSpMkLst>
        </pc:cxnChg>
        <pc:cxnChg chg="add mod">
          <ac:chgData name="Anouar AHMADI" userId="88dcccc7ae0e532f" providerId="LiveId" clId="{21677A84-4407-4B18-BC3B-65738B3850FD}" dt="2019-12-26T06:30:06.290" v="2" actId="13822"/>
          <ac:cxnSpMkLst>
            <pc:docMk/>
            <pc:sldMk cId="1423393702" sldId="256"/>
            <ac:cxnSpMk id="54" creationId="{915BE638-66B4-4BDA-930A-F30A8B641683}"/>
          </ac:cxnSpMkLst>
        </pc:cxnChg>
        <pc:cxnChg chg="add mod">
          <ac:chgData name="Anouar AHMADI" userId="88dcccc7ae0e532f" providerId="LiveId" clId="{21677A84-4407-4B18-BC3B-65738B3850FD}" dt="2019-12-26T06:30:44.243" v="14" actId="13822"/>
          <ac:cxnSpMkLst>
            <pc:docMk/>
            <pc:sldMk cId="1423393702" sldId="256"/>
            <ac:cxnSpMk id="56" creationId="{6ACC4F9B-6953-4C81-8941-E36F7ABC07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D73-822B-412B-A043-83F4291F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52A6A-01F7-4EDB-820C-FB10C2F91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523D-F7D6-4CB4-A0A5-D23CBED6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F747-103C-44C0-844B-2DE401A9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A058-98DB-4C25-B42F-A1F52DDB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B641-27EA-4C02-95E7-4D89C4B7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F4CAE-53D0-4A97-B8D3-59EC1646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2BA4-B9A3-4E54-A4E4-CAFE0ECF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64C5-67F2-41BF-8D9E-F7C625FE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F6BF-BC36-49C4-AB19-B959CA45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DB3A2-158F-4AFA-A6BA-0A0C0382F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D5BA3-4999-41F9-A32D-0EAC2F0D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58F4-7F0A-42DB-9EC9-2CBB8F5C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B8F3-3884-4DCA-BF00-C7E89548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A17D-65CD-42D4-8CA0-2174480E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1AE6-9FAC-463F-8DF7-220BA9CA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1F1B-7EBD-4CAE-AC30-4378799A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F7CB-6F5C-446C-9DB4-5246E894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40-A481-414A-81CC-602E088D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056D8-D822-47B2-A9A3-E36FDDA9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6C6F-20E7-44DE-BD8E-1ABE9D44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E9FD0-688C-45F6-AC41-C59B73B9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7224-F4BC-47D2-92C7-4E50E771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145C-7AE0-41B9-B962-AFC9A6A0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1895-7478-425D-8535-E66CC0C6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B975-F149-42C6-B553-B84B30A5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3878-6996-4D07-8656-C8F3401D4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0E908-B5F6-4842-B446-53DD8651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A2A2-03E0-46BC-83DA-4CA6209A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8698-D607-4C38-AB27-31683031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F9E73-C181-4B24-BD08-0DAB2B58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2763-0E48-4BC1-92B1-7BB4CBF7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422D-4D34-4CD3-BEF7-291DB627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E4706-6EE0-4C27-9852-B29900841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4D6F2-345B-447E-8932-181A29E65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9FCC-5424-43A7-9F26-44E556983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57862-5E80-42DA-87D9-B2230673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B9CC4-847D-4DDB-A96B-3684C6AF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BAA48-DC4B-483F-90CB-761A9D72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1574-1990-4B45-BB84-DD633EE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12D3B-731E-48F7-BF52-94125499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CC5A-7FBF-4486-A15B-4C06ED9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FB00A-871F-4820-94AF-65035AB3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E1F0-0968-4911-9894-3AC2532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8FA24-99CB-4B91-84AF-0E47215E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60CD1-2B79-4E20-B009-EA2BFE0B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834A-5DF0-43F9-8143-AF271BF0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56D0-E92C-497D-837D-2B748CDB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837C-2229-4145-B1C1-8C09C77E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31707-0EC3-4893-BB4F-BA2346C0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99499-C60E-4548-8151-99A62888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8BD3-E30D-455A-896D-00395F0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501-C2E8-4435-9DF7-231E0ED4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4BAAA-5414-4451-93B0-EFFACF83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CFF69-B393-4A05-ADA6-760B6919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88E3-F286-442A-9985-96081735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8CF3-A64B-483A-AA95-CE353CCC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6AA0-A22B-438C-ADA7-46000261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DE1B-DADB-442D-8AA6-669AF7F7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4C9D2-FBF7-4094-8D19-D5954710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739D-600B-4E96-A5B9-C8EACFB5F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2C6F-E9D9-4AAA-904C-D3D3DF58624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66CD-DCBB-4C4A-B583-67B52D071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2589-EBE2-4545-99BF-9230AE19E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D96A260-E849-46E2-9C8F-16D3AB15CDD3}"/>
              </a:ext>
            </a:extLst>
          </p:cNvPr>
          <p:cNvGrpSpPr/>
          <p:nvPr/>
        </p:nvGrpSpPr>
        <p:grpSpPr>
          <a:xfrm>
            <a:off x="4967895" y="1348276"/>
            <a:ext cx="2256210" cy="1754155"/>
            <a:chOff x="4658561" y="1264299"/>
            <a:chExt cx="2256210" cy="17541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E65EABE-F06C-4206-A00D-33D4762FA597}"/>
                </a:ext>
              </a:extLst>
            </p:cNvPr>
            <p:cNvSpPr/>
            <p:nvPr/>
          </p:nvSpPr>
          <p:spPr>
            <a:xfrm>
              <a:off x="4658561" y="1264299"/>
              <a:ext cx="2256210" cy="175415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D7B0316-AA81-4D56-9126-70E5B953E855}"/>
                </a:ext>
              </a:extLst>
            </p:cNvPr>
            <p:cNvSpPr/>
            <p:nvPr/>
          </p:nvSpPr>
          <p:spPr>
            <a:xfrm>
              <a:off x="4758800" y="1441410"/>
              <a:ext cx="1459685" cy="6627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dirty="0"/>
                <a:t>N</a:t>
              </a:r>
              <a:r>
                <a:rPr lang="en-US" dirty="0"/>
                <a:t>o</a:t>
              </a:r>
              <a:r>
                <a:rPr lang="fr-TN" dirty="0"/>
                <a:t>d</a:t>
              </a:r>
              <a:r>
                <a:rPr lang="en-US" dirty="0"/>
                <a:t>e</a:t>
              </a:r>
              <a:r>
                <a:rPr lang="fr-TN" dirty="0"/>
                <a:t>Mcu</a:t>
              </a:r>
            </a:p>
            <a:p>
              <a:pPr algn="ctr"/>
              <a:r>
                <a:rPr lang="fr-TN" dirty="0"/>
                <a:t>esp8266</a:t>
              </a:r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6E67F8-F338-4119-8850-E581A7FFA14B}"/>
                </a:ext>
              </a:extLst>
            </p:cNvPr>
            <p:cNvSpPr/>
            <p:nvPr/>
          </p:nvSpPr>
          <p:spPr>
            <a:xfrm rot="5400000">
              <a:off x="6323347" y="1613384"/>
              <a:ext cx="662730" cy="3187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sz="1400" dirty="0"/>
                <a:t>C</a:t>
              </a:r>
              <a:r>
                <a:rPr lang="en-US" sz="1400" dirty="0"/>
                <a:t>H</a:t>
              </a:r>
              <a:r>
                <a:rPr lang="fr-TN" sz="1400" dirty="0"/>
                <a:t>-12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8EB23D-A0A9-4485-AB76-151BD1C95CBB}"/>
                </a:ext>
              </a:extLst>
            </p:cNvPr>
            <p:cNvSpPr/>
            <p:nvPr/>
          </p:nvSpPr>
          <p:spPr>
            <a:xfrm>
              <a:off x="4758799" y="2456477"/>
              <a:ext cx="1459685" cy="38589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dirty="0"/>
                <a:t>R</a:t>
              </a:r>
              <a:r>
                <a:rPr lang="en-US" dirty="0"/>
                <a:t>e</a:t>
              </a:r>
              <a:r>
                <a:rPr lang="fr-TN" dirty="0"/>
                <a:t>l</a:t>
              </a:r>
              <a:r>
                <a:rPr lang="en-US" dirty="0"/>
                <a:t>a</a:t>
              </a:r>
              <a:r>
                <a:rPr lang="fr-TN" dirty="0"/>
                <a:t>i</a:t>
              </a:r>
              <a:r>
                <a:rPr lang="en-US" dirty="0"/>
                <a:t>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15F2398-531C-4DD3-BD1B-C4290F612DC9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5488642" y="2104140"/>
              <a:ext cx="1" cy="35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4D1763-02C8-4AF5-A34D-22CD358F2CEE}"/>
                </a:ext>
              </a:extLst>
            </p:cNvPr>
            <p:cNvCxnSpPr>
              <a:stCxn id="4" idx="3"/>
              <a:endCxn id="5" idx="2"/>
            </p:cNvCxnSpPr>
            <p:nvPr/>
          </p:nvCxnSpPr>
          <p:spPr>
            <a:xfrm>
              <a:off x="6218485" y="1772775"/>
              <a:ext cx="276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496F89-76B5-4C5A-BDA5-E905418D4192}"/>
              </a:ext>
            </a:extLst>
          </p:cNvPr>
          <p:cNvGrpSpPr/>
          <p:nvPr/>
        </p:nvGrpSpPr>
        <p:grpSpPr>
          <a:xfrm>
            <a:off x="2737910" y="3889483"/>
            <a:ext cx="2256210" cy="1754155"/>
            <a:chOff x="227974" y="1534574"/>
            <a:chExt cx="2256210" cy="175415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29F99FD-A1F5-44B6-BF96-908476DEE4BD}"/>
                </a:ext>
              </a:extLst>
            </p:cNvPr>
            <p:cNvSpPr/>
            <p:nvPr/>
          </p:nvSpPr>
          <p:spPr>
            <a:xfrm>
              <a:off x="227974" y="1534574"/>
              <a:ext cx="2256210" cy="175415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0B24906-DCD5-4FCF-BEEF-957ED5DAF36E}"/>
                </a:ext>
              </a:extLst>
            </p:cNvPr>
            <p:cNvSpPr/>
            <p:nvPr/>
          </p:nvSpPr>
          <p:spPr>
            <a:xfrm>
              <a:off x="328213" y="1711685"/>
              <a:ext cx="1459685" cy="6627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fr-TN" dirty="0"/>
                <a:t>r</a:t>
              </a:r>
              <a:r>
                <a:rPr lang="en-US" dirty="0"/>
                <a:t>d</a:t>
              </a:r>
              <a:r>
                <a:rPr lang="fr-TN" dirty="0"/>
                <a:t>u</a:t>
              </a:r>
              <a:r>
                <a:rPr lang="en-US" dirty="0"/>
                <a:t>i</a:t>
              </a:r>
              <a:r>
                <a:rPr lang="fr-TN" dirty="0"/>
                <a:t>n</a:t>
              </a:r>
              <a:r>
                <a:rPr lang="en-US" dirty="0"/>
                <a:t>o</a:t>
              </a:r>
              <a:r>
                <a:rPr lang="fr-TN" dirty="0"/>
                <a:t> </a:t>
              </a:r>
              <a:r>
                <a:rPr lang="en-US" dirty="0"/>
                <a:t>n</a:t>
              </a:r>
              <a:r>
                <a:rPr lang="fr-TN" dirty="0"/>
                <a:t>a</a:t>
              </a:r>
              <a:r>
                <a:rPr lang="en-US" dirty="0"/>
                <a:t>n</a:t>
              </a:r>
              <a:r>
                <a:rPr lang="fr-TN" dirty="0"/>
                <a:t>o</a:t>
              </a:r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9638C2B-B4B5-4E21-96CA-A13042B1AAF8}"/>
                </a:ext>
              </a:extLst>
            </p:cNvPr>
            <p:cNvSpPr/>
            <p:nvPr/>
          </p:nvSpPr>
          <p:spPr>
            <a:xfrm rot="5400000">
              <a:off x="1892760" y="1883659"/>
              <a:ext cx="662730" cy="3187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sz="1400" dirty="0"/>
                <a:t>C</a:t>
              </a:r>
              <a:r>
                <a:rPr lang="en-US" sz="1400" dirty="0"/>
                <a:t>H</a:t>
              </a:r>
              <a:r>
                <a:rPr lang="fr-TN" sz="1400" dirty="0"/>
                <a:t>-12</a:t>
              </a:r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166ED96-B95A-42FA-9625-920DE7397449}"/>
                </a:ext>
              </a:extLst>
            </p:cNvPr>
            <p:cNvSpPr/>
            <p:nvPr/>
          </p:nvSpPr>
          <p:spPr>
            <a:xfrm>
              <a:off x="328212" y="2726752"/>
              <a:ext cx="1459685" cy="38589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dirty="0"/>
                <a:t>R</a:t>
              </a:r>
              <a:r>
                <a:rPr lang="en-US" dirty="0"/>
                <a:t>e</a:t>
              </a:r>
              <a:r>
                <a:rPr lang="fr-TN" dirty="0"/>
                <a:t>l</a:t>
              </a:r>
              <a:r>
                <a:rPr lang="en-US" dirty="0"/>
                <a:t>a</a:t>
              </a:r>
              <a:r>
                <a:rPr lang="fr-TN" dirty="0"/>
                <a:t>i</a:t>
              </a:r>
              <a:r>
                <a:rPr lang="en-US" dirty="0"/>
                <a:t>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BC0BFB-E38D-4AC6-9823-192B319D6705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flipH="1">
              <a:off x="1058055" y="2374415"/>
              <a:ext cx="1" cy="35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E7FB20-A249-4D97-9DE6-E9FC53C8A236}"/>
                </a:ext>
              </a:extLst>
            </p:cNvPr>
            <p:cNvCxnSpPr>
              <a:stCxn id="13" idx="3"/>
              <a:endCxn id="14" idx="2"/>
            </p:cNvCxnSpPr>
            <p:nvPr/>
          </p:nvCxnSpPr>
          <p:spPr>
            <a:xfrm>
              <a:off x="1787898" y="2043050"/>
              <a:ext cx="276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218363-D663-437F-9EE5-E8A695ACBC51}"/>
              </a:ext>
            </a:extLst>
          </p:cNvPr>
          <p:cNvGrpSpPr/>
          <p:nvPr/>
        </p:nvGrpSpPr>
        <p:grpSpPr>
          <a:xfrm>
            <a:off x="7151229" y="3889483"/>
            <a:ext cx="2256210" cy="1754155"/>
            <a:chOff x="9018779" y="3842743"/>
            <a:chExt cx="2256210" cy="175415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11030D-7556-4DB9-9D99-C192E19044B4}"/>
                </a:ext>
              </a:extLst>
            </p:cNvPr>
            <p:cNvSpPr/>
            <p:nvPr/>
          </p:nvSpPr>
          <p:spPr>
            <a:xfrm>
              <a:off x="9018779" y="3842743"/>
              <a:ext cx="2256210" cy="175415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9081DC4-DF37-47D7-BEAA-968A96C05083}"/>
                </a:ext>
              </a:extLst>
            </p:cNvPr>
            <p:cNvSpPr/>
            <p:nvPr/>
          </p:nvSpPr>
          <p:spPr>
            <a:xfrm>
              <a:off x="9119018" y="4019854"/>
              <a:ext cx="1459685" cy="6627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fr-TN" dirty="0"/>
                <a:t>r</a:t>
              </a:r>
              <a:r>
                <a:rPr lang="en-US" dirty="0"/>
                <a:t>d</a:t>
              </a:r>
              <a:r>
                <a:rPr lang="fr-TN" dirty="0"/>
                <a:t>u</a:t>
              </a:r>
              <a:r>
                <a:rPr lang="en-US" dirty="0"/>
                <a:t>i</a:t>
              </a:r>
              <a:r>
                <a:rPr lang="fr-TN" dirty="0"/>
                <a:t>n</a:t>
              </a:r>
              <a:r>
                <a:rPr lang="en-US" dirty="0"/>
                <a:t>o</a:t>
              </a:r>
              <a:r>
                <a:rPr lang="fr-TN" dirty="0"/>
                <a:t> </a:t>
              </a:r>
              <a:r>
                <a:rPr lang="en-US" dirty="0"/>
                <a:t>n</a:t>
              </a:r>
              <a:r>
                <a:rPr lang="fr-TN" dirty="0"/>
                <a:t>a</a:t>
              </a:r>
              <a:r>
                <a:rPr lang="en-US" dirty="0"/>
                <a:t>n</a:t>
              </a:r>
              <a:r>
                <a:rPr lang="fr-TN" dirty="0"/>
                <a:t>o</a:t>
              </a:r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2CBC336-DAB5-496A-BFAF-D2A8924F3722}"/>
                </a:ext>
              </a:extLst>
            </p:cNvPr>
            <p:cNvSpPr/>
            <p:nvPr/>
          </p:nvSpPr>
          <p:spPr>
            <a:xfrm rot="5400000">
              <a:off x="10683565" y="4191828"/>
              <a:ext cx="662730" cy="3187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sz="1400" dirty="0"/>
                <a:t>C</a:t>
              </a:r>
              <a:r>
                <a:rPr lang="en-US" sz="1400" dirty="0"/>
                <a:t>H</a:t>
              </a:r>
              <a:r>
                <a:rPr lang="fr-TN" sz="1400" dirty="0"/>
                <a:t>-12</a:t>
              </a:r>
              <a:endParaRPr lang="en-US" sz="14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956EA67-99C6-4488-AA25-0637C404BB29}"/>
                </a:ext>
              </a:extLst>
            </p:cNvPr>
            <p:cNvSpPr/>
            <p:nvPr/>
          </p:nvSpPr>
          <p:spPr>
            <a:xfrm>
              <a:off x="9119017" y="5034921"/>
              <a:ext cx="1459685" cy="38589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fr-TN" dirty="0"/>
                <a:t>C-</a:t>
              </a:r>
              <a:r>
                <a:rPr lang="en-US" dirty="0"/>
                <a:t>S</a:t>
              </a:r>
              <a:r>
                <a:rPr lang="fr-TN" dirty="0"/>
                <a:t>R04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7E01AB-C683-4778-ABBE-F0722AB76B34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0578703" y="4351219"/>
              <a:ext cx="276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E5FB9D-C6D8-45EF-B92B-EB471A119A0D}"/>
                </a:ext>
              </a:extLst>
            </p:cNvPr>
            <p:cNvCxnSpPr>
              <a:stCxn id="21" idx="0"/>
              <a:endCxn id="19" idx="2"/>
            </p:cNvCxnSpPr>
            <p:nvPr/>
          </p:nvCxnSpPr>
          <p:spPr>
            <a:xfrm flipV="1">
              <a:off x="9848860" y="4682584"/>
              <a:ext cx="1" cy="35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8CD4C1-0E4B-46E0-B0AC-78055D216B32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flipH="1">
            <a:off x="3866015" y="2225354"/>
            <a:ext cx="1101880" cy="166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781659-250F-4303-9C67-CD755A1D9BB4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7224105" y="2225354"/>
            <a:ext cx="1055229" cy="1664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A506B4-64EA-4BF0-9E0F-B8823D8D9DB7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4994120" y="4766561"/>
            <a:ext cx="215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AC792C-FFC6-482F-B6EB-FF2FA0B099E6}"/>
              </a:ext>
            </a:extLst>
          </p:cNvPr>
          <p:cNvSpPr txBox="1"/>
          <p:nvPr/>
        </p:nvSpPr>
        <p:spPr>
          <a:xfrm>
            <a:off x="4470292" y="3209412"/>
            <a:ext cx="325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TN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i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a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fr-TN" sz="1400" b="1" dirty="0">
                <a:solidFill>
                  <a:srgbClr val="FF0000"/>
                </a:solidFill>
              </a:rPr>
              <a:t>+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a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fr-T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r</a:t>
            </a:r>
            <a:r>
              <a:rPr lang="fr-TN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s</a:t>
            </a:r>
            <a:r>
              <a:rPr lang="fr-TN" sz="1400" b="1" dirty="0">
                <a:solidFill>
                  <a:srgbClr val="FF0000"/>
                </a:solidFill>
              </a:rPr>
              <a:t>s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g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E717-F8C6-4984-8C71-94CF41B4E81E}"/>
              </a:ext>
            </a:extLst>
          </p:cNvPr>
          <p:cNvSpPr txBox="1"/>
          <p:nvPr/>
        </p:nvSpPr>
        <p:spPr>
          <a:xfrm>
            <a:off x="2237624" y="5783148"/>
            <a:ext cx="358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TN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de</a:t>
            </a:r>
            <a:r>
              <a:rPr lang="fr-T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a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fr-T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’</a:t>
            </a:r>
            <a:r>
              <a:rPr lang="en-US" sz="1400" b="1" dirty="0">
                <a:solidFill>
                  <a:srgbClr val="FF0000"/>
                </a:solidFill>
              </a:rPr>
              <a:t>i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r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g</a:t>
            </a:r>
            <a:r>
              <a:rPr lang="fr-TN" sz="1400" b="1" dirty="0">
                <a:solidFill>
                  <a:srgbClr val="FF0000"/>
                </a:solidFill>
              </a:rPr>
              <a:t>a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o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fr-TN" sz="1400" b="1" dirty="0">
                <a:solidFill>
                  <a:srgbClr val="FF0000"/>
                </a:solidFill>
              </a:rPr>
              <a:t>+ Pupitre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C379A1-2882-4D23-86C0-A90AE1695107}"/>
              </a:ext>
            </a:extLst>
          </p:cNvPr>
          <p:cNvSpPr txBox="1"/>
          <p:nvPr/>
        </p:nvSpPr>
        <p:spPr>
          <a:xfrm>
            <a:off x="7255423" y="5784183"/>
            <a:ext cx="205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TN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e capteur de niveau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589B935-B49A-4ACC-9E24-5C8E29568F01}"/>
              </a:ext>
            </a:extLst>
          </p:cNvPr>
          <p:cNvSpPr/>
          <p:nvPr/>
        </p:nvSpPr>
        <p:spPr>
          <a:xfrm>
            <a:off x="5550159" y="569197"/>
            <a:ext cx="1091682" cy="40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TN" dirty="0"/>
              <a:t>S</a:t>
            </a:r>
            <a:r>
              <a:rPr lang="en-US" dirty="0"/>
              <a:t>e</a:t>
            </a:r>
            <a:r>
              <a:rPr lang="fr-TN" dirty="0"/>
              <a:t>r</a:t>
            </a:r>
            <a:r>
              <a:rPr lang="en-US" dirty="0"/>
              <a:t>v</a:t>
            </a:r>
            <a:r>
              <a:rPr lang="fr-TN" dirty="0"/>
              <a:t>e</a:t>
            </a:r>
            <a:r>
              <a:rPr lang="en-US" dirty="0"/>
              <a:t>u</a:t>
            </a:r>
            <a:r>
              <a:rPr lang="fr-TN" dirty="0"/>
              <a:t>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77801A-1FA8-4B66-8E47-C53B0353D315}"/>
              </a:ext>
            </a:extLst>
          </p:cNvPr>
          <p:cNvCxnSpPr>
            <a:cxnSpLocks/>
            <a:stCxn id="11" idx="0"/>
            <a:endCxn id="44" idx="2"/>
          </p:cNvCxnSpPr>
          <p:nvPr/>
        </p:nvCxnSpPr>
        <p:spPr>
          <a:xfrm flipV="1">
            <a:off x="6096000" y="970367"/>
            <a:ext cx="0" cy="377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Diagonal Corners Snipped 49">
            <a:extLst>
              <a:ext uri="{FF2B5EF4-FFF2-40B4-BE49-F238E27FC236}">
                <a16:creationId xmlns:a16="http://schemas.microsoft.com/office/drawing/2014/main" id="{4F8720C1-A573-4D50-91C8-7B241ED2E5A1}"/>
              </a:ext>
            </a:extLst>
          </p:cNvPr>
          <p:cNvSpPr/>
          <p:nvPr/>
        </p:nvSpPr>
        <p:spPr>
          <a:xfrm>
            <a:off x="6610040" y="2733509"/>
            <a:ext cx="531842" cy="21460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C</a:t>
            </a:r>
            <a:r>
              <a:rPr lang="en-US" dirty="0"/>
              <a:t>P</a:t>
            </a:r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8FF58F4A-CDA8-43BB-B038-343848C810B1}"/>
              </a:ext>
            </a:extLst>
          </p:cNvPr>
          <p:cNvSpPr/>
          <p:nvPr/>
        </p:nvSpPr>
        <p:spPr>
          <a:xfrm>
            <a:off x="4380055" y="5274608"/>
            <a:ext cx="531842" cy="21460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</a:t>
            </a:r>
          </a:p>
        </p:txBody>
      </p:sp>
      <p:sp>
        <p:nvSpPr>
          <p:cNvPr id="52" name="Rectangle: Diagonal Corners Snipped 51">
            <a:extLst>
              <a:ext uri="{FF2B5EF4-FFF2-40B4-BE49-F238E27FC236}">
                <a16:creationId xmlns:a16="http://schemas.microsoft.com/office/drawing/2014/main" id="{50F44800-6D7C-4B64-9B6E-5407754EAAF9}"/>
              </a:ext>
            </a:extLst>
          </p:cNvPr>
          <p:cNvSpPr/>
          <p:nvPr/>
        </p:nvSpPr>
        <p:spPr>
          <a:xfrm>
            <a:off x="8793374" y="5252951"/>
            <a:ext cx="531842" cy="21460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fr-TN" dirty="0"/>
              <a:t>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5BE638-66B4-4BDA-930A-F30A8B641683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3866015" y="2225354"/>
            <a:ext cx="1101880" cy="1664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CC4F9B-6953-4C81-8941-E36F7ABC0787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4994120" y="4766561"/>
            <a:ext cx="215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9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65EABE-F06C-4206-A00D-33D4762FA597}"/>
              </a:ext>
            </a:extLst>
          </p:cNvPr>
          <p:cNvSpPr/>
          <p:nvPr/>
        </p:nvSpPr>
        <p:spPr>
          <a:xfrm>
            <a:off x="4116421" y="1348276"/>
            <a:ext cx="4273430" cy="1904641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7B0316-AA81-4D56-9126-70E5B953E855}"/>
              </a:ext>
            </a:extLst>
          </p:cNvPr>
          <p:cNvSpPr/>
          <p:nvPr/>
        </p:nvSpPr>
        <p:spPr>
          <a:xfrm>
            <a:off x="5399925" y="2274892"/>
            <a:ext cx="1715922" cy="662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  <a:r>
              <a:rPr lang="fr-TN" dirty="0"/>
              <a:t>i</a:t>
            </a:r>
            <a:r>
              <a:rPr lang="fr-FR" dirty="0"/>
              <a:t>c</a:t>
            </a:r>
            <a:r>
              <a:rPr lang="fr-TN" dirty="0"/>
              <a:t>r</a:t>
            </a:r>
            <a:r>
              <a:rPr lang="fr-FR" dirty="0"/>
              <a:t>o</a:t>
            </a:r>
            <a:r>
              <a:rPr lang="fr-TN" dirty="0"/>
              <a:t>c</a:t>
            </a:r>
            <a:r>
              <a:rPr lang="fr-FR" dirty="0"/>
              <a:t>o</a:t>
            </a:r>
            <a:r>
              <a:rPr lang="fr-TN" dirty="0"/>
              <a:t>n</a:t>
            </a:r>
            <a:r>
              <a:rPr lang="fr-FR" dirty="0"/>
              <a:t>t</a:t>
            </a:r>
            <a:r>
              <a:rPr lang="fr-TN" dirty="0"/>
              <a:t>r</a:t>
            </a:r>
            <a:r>
              <a:rPr lang="fr-FR" dirty="0"/>
              <a:t>o</a:t>
            </a:r>
            <a:r>
              <a:rPr lang="fr-TN" dirty="0"/>
              <a:t>l</a:t>
            </a:r>
            <a:r>
              <a:rPr lang="fr-FR" dirty="0"/>
              <a:t>l</a:t>
            </a:r>
            <a:r>
              <a:rPr lang="fr-TN" dirty="0"/>
              <a:t>e</a:t>
            </a:r>
            <a:r>
              <a:rPr lang="fr-FR" dirty="0"/>
              <a:t>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6E67F8-F338-4119-8850-E581A7FFA14B}"/>
              </a:ext>
            </a:extLst>
          </p:cNvPr>
          <p:cNvSpPr/>
          <p:nvPr/>
        </p:nvSpPr>
        <p:spPr>
          <a:xfrm rot="5400000">
            <a:off x="7474925" y="2239583"/>
            <a:ext cx="662730" cy="733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</a:t>
            </a:r>
            <a:r>
              <a:rPr lang="fr-TN" sz="1400" dirty="0"/>
              <a:t>F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8EB23D-A0A9-4485-AB76-151BD1C95CBB}"/>
              </a:ext>
            </a:extLst>
          </p:cNvPr>
          <p:cNvSpPr/>
          <p:nvPr/>
        </p:nvSpPr>
        <p:spPr>
          <a:xfrm>
            <a:off x="5425866" y="1626296"/>
            <a:ext cx="1664039" cy="3858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  <a:r>
              <a:rPr lang="fr-TN" dirty="0"/>
              <a:t>e</a:t>
            </a:r>
            <a:r>
              <a:rPr lang="fr-FR" dirty="0"/>
              <a:t>l</a:t>
            </a:r>
            <a:r>
              <a:rPr lang="fr-TN" dirty="0"/>
              <a:t>a</a:t>
            </a:r>
            <a:r>
              <a:rPr lang="fr-FR" dirty="0"/>
              <a:t>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4D1763-02C8-4AF5-A34D-22CD358F2CEE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7115847" y="2606257"/>
            <a:ext cx="3237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9F99FD-A1F5-44B6-BF96-908476DEE4BD}"/>
              </a:ext>
            </a:extLst>
          </p:cNvPr>
          <p:cNvSpPr/>
          <p:nvPr/>
        </p:nvSpPr>
        <p:spPr>
          <a:xfrm>
            <a:off x="989351" y="3649643"/>
            <a:ext cx="4004769" cy="1938979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B24906-DCD5-4FCF-BEEF-957ED5DAF36E}"/>
              </a:ext>
            </a:extLst>
          </p:cNvPr>
          <p:cNvSpPr/>
          <p:nvPr/>
        </p:nvSpPr>
        <p:spPr>
          <a:xfrm>
            <a:off x="2276426" y="4066594"/>
            <a:ext cx="1839996" cy="662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  <a:r>
              <a:rPr lang="fr-TN" dirty="0"/>
              <a:t>i</a:t>
            </a:r>
            <a:r>
              <a:rPr lang="fr-FR" dirty="0"/>
              <a:t>c</a:t>
            </a:r>
            <a:r>
              <a:rPr lang="fr-TN" dirty="0"/>
              <a:t>r</a:t>
            </a:r>
            <a:r>
              <a:rPr lang="fr-FR" dirty="0"/>
              <a:t>o</a:t>
            </a:r>
            <a:r>
              <a:rPr lang="fr-TN" dirty="0"/>
              <a:t>c</a:t>
            </a:r>
            <a:r>
              <a:rPr lang="fr-FR" dirty="0"/>
              <a:t>o</a:t>
            </a:r>
            <a:r>
              <a:rPr lang="fr-TN" dirty="0"/>
              <a:t>n</a:t>
            </a:r>
            <a:r>
              <a:rPr lang="fr-FR" dirty="0"/>
              <a:t>t</a:t>
            </a:r>
            <a:r>
              <a:rPr lang="fr-TN" dirty="0"/>
              <a:t>r</a:t>
            </a:r>
            <a:r>
              <a:rPr lang="fr-FR" dirty="0"/>
              <a:t>o</a:t>
            </a:r>
            <a:r>
              <a:rPr lang="fr-TN" dirty="0"/>
              <a:t>l</a:t>
            </a:r>
            <a:r>
              <a:rPr lang="fr-FR" dirty="0"/>
              <a:t>l</a:t>
            </a:r>
            <a:r>
              <a:rPr lang="fr-TN" dirty="0"/>
              <a:t>e</a:t>
            </a:r>
            <a:r>
              <a:rPr lang="fr-FR" dirty="0"/>
              <a:t>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638C2B-B4B5-4E21-96CA-A13042B1AAF8}"/>
              </a:ext>
            </a:extLst>
          </p:cNvPr>
          <p:cNvSpPr/>
          <p:nvPr/>
        </p:nvSpPr>
        <p:spPr>
          <a:xfrm rot="5400000">
            <a:off x="4334939" y="4197040"/>
            <a:ext cx="662730" cy="4018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</a:t>
            </a:r>
            <a:r>
              <a:rPr lang="fr-TN" sz="1400" dirty="0"/>
              <a:t>F</a:t>
            </a:r>
            <a:endParaRPr lang="en-US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66ED96-B95A-42FA-9625-920DE7397449}"/>
              </a:ext>
            </a:extLst>
          </p:cNvPr>
          <p:cNvSpPr/>
          <p:nvPr/>
        </p:nvSpPr>
        <p:spPr>
          <a:xfrm>
            <a:off x="3179522" y="5069560"/>
            <a:ext cx="721186" cy="3858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  <a:r>
              <a:rPr lang="fr-TN" dirty="0"/>
              <a:t>e</a:t>
            </a:r>
            <a:r>
              <a:rPr lang="fr-FR" dirty="0"/>
              <a:t>l</a:t>
            </a:r>
            <a:r>
              <a:rPr lang="fr-TN" dirty="0"/>
              <a:t>a</a:t>
            </a:r>
            <a:r>
              <a:rPr lang="fr-FR" dirty="0"/>
              <a:t>y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C0BFB-E38D-4AC6-9823-192B319D670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196424" y="4729324"/>
            <a:ext cx="343691" cy="34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7FB20-A249-4D97-9DE6-E9FC53C8A236}"/>
              </a:ext>
            </a:extLst>
          </p:cNvPr>
          <p:cNvCxnSpPr>
            <a:stCxn id="13" idx="3"/>
            <a:endCxn id="14" idx="2"/>
          </p:cNvCxnSpPr>
          <p:nvPr/>
        </p:nvCxnSpPr>
        <p:spPr>
          <a:xfrm>
            <a:off x="4116421" y="4397959"/>
            <a:ext cx="348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11030D-7556-4DB9-9D99-C192E19044B4}"/>
              </a:ext>
            </a:extLst>
          </p:cNvPr>
          <p:cNvSpPr/>
          <p:nvPr/>
        </p:nvSpPr>
        <p:spPr>
          <a:xfrm>
            <a:off x="8982776" y="3889483"/>
            <a:ext cx="2890701" cy="1978059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081DC4-DF37-47D7-BEAA-968A96C05083}"/>
              </a:ext>
            </a:extLst>
          </p:cNvPr>
          <p:cNvSpPr/>
          <p:nvPr/>
        </p:nvSpPr>
        <p:spPr>
          <a:xfrm>
            <a:off x="9860711" y="4066594"/>
            <a:ext cx="1870177" cy="662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  <a:r>
              <a:rPr lang="fr-TN" dirty="0"/>
              <a:t>i</a:t>
            </a:r>
            <a:r>
              <a:rPr lang="fr-FR" dirty="0"/>
              <a:t>c</a:t>
            </a:r>
            <a:r>
              <a:rPr lang="fr-TN" dirty="0"/>
              <a:t>r</a:t>
            </a:r>
            <a:r>
              <a:rPr lang="fr-FR" dirty="0"/>
              <a:t>o</a:t>
            </a:r>
            <a:r>
              <a:rPr lang="fr-TN" dirty="0"/>
              <a:t>c</a:t>
            </a:r>
            <a:r>
              <a:rPr lang="fr-FR" dirty="0"/>
              <a:t>o</a:t>
            </a:r>
            <a:r>
              <a:rPr lang="fr-TN" dirty="0"/>
              <a:t>n</a:t>
            </a:r>
            <a:r>
              <a:rPr lang="fr-FR" dirty="0"/>
              <a:t>t</a:t>
            </a:r>
            <a:r>
              <a:rPr lang="fr-TN" dirty="0"/>
              <a:t>r</a:t>
            </a:r>
            <a:r>
              <a:rPr lang="fr-FR" dirty="0"/>
              <a:t>o</a:t>
            </a:r>
            <a:r>
              <a:rPr lang="fr-TN" dirty="0"/>
              <a:t>l</a:t>
            </a:r>
            <a:r>
              <a:rPr lang="fr-FR" dirty="0"/>
              <a:t>l</a:t>
            </a:r>
            <a:r>
              <a:rPr lang="fr-TN" dirty="0"/>
              <a:t>e</a:t>
            </a:r>
            <a:r>
              <a:rPr lang="fr-FR" dirty="0"/>
              <a:t>r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CBC336-DAB5-496A-BFAF-D2A8924F3722}"/>
              </a:ext>
            </a:extLst>
          </p:cNvPr>
          <p:cNvSpPr/>
          <p:nvPr/>
        </p:nvSpPr>
        <p:spPr>
          <a:xfrm rot="5400000">
            <a:off x="9090379" y="4193744"/>
            <a:ext cx="662730" cy="408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</a:t>
            </a:r>
            <a:r>
              <a:rPr lang="fr-TN" sz="1400" dirty="0"/>
              <a:t>F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56EA67-99C6-4488-AA25-0637C404BB29}"/>
              </a:ext>
            </a:extLst>
          </p:cNvPr>
          <p:cNvSpPr/>
          <p:nvPr/>
        </p:nvSpPr>
        <p:spPr>
          <a:xfrm>
            <a:off x="9860710" y="5081661"/>
            <a:ext cx="1870177" cy="3858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fr-TN" dirty="0"/>
              <a:t>e</a:t>
            </a:r>
            <a:r>
              <a:rPr lang="fr-FR" dirty="0"/>
              <a:t>v</a:t>
            </a:r>
            <a:r>
              <a:rPr lang="fr-TN" dirty="0"/>
              <a:t>e</a:t>
            </a:r>
            <a:r>
              <a:rPr lang="fr-FR" dirty="0"/>
              <a:t>l</a:t>
            </a:r>
            <a:r>
              <a:rPr lang="fr-TN" dirty="0"/>
              <a:t> </a:t>
            </a:r>
            <a:r>
              <a:rPr lang="fr-FR" dirty="0"/>
              <a:t>s</a:t>
            </a:r>
            <a:r>
              <a:rPr lang="fr-TN" dirty="0"/>
              <a:t>e</a:t>
            </a:r>
            <a:r>
              <a:rPr lang="fr-FR" dirty="0"/>
              <a:t>n</a:t>
            </a:r>
            <a:r>
              <a:rPr lang="fr-TN" dirty="0"/>
              <a:t>s</a:t>
            </a:r>
            <a:r>
              <a:rPr lang="fr-FR" dirty="0"/>
              <a:t>o</a:t>
            </a:r>
            <a:r>
              <a:rPr lang="fr-TN" dirty="0"/>
              <a:t>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E5FB9D-C6D8-45EF-B92B-EB471A119A0D}"/>
              </a:ext>
            </a:extLst>
          </p:cNvPr>
          <p:cNvCxnSpPr>
            <a:stCxn id="21" idx="0"/>
            <a:endCxn id="19" idx="2"/>
          </p:cNvCxnSpPr>
          <p:nvPr/>
        </p:nvCxnSpPr>
        <p:spPr>
          <a:xfrm flipV="1">
            <a:off x="10795799" y="4729324"/>
            <a:ext cx="1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AC792C-FFC6-482F-B6EB-FF2FA0B099E6}"/>
              </a:ext>
            </a:extLst>
          </p:cNvPr>
          <p:cNvSpPr txBox="1"/>
          <p:nvPr/>
        </p:nvSpPr>
        <p:spPr>
          <a:xfrm>
            <a:off x="4240573" y="2940075"/>
            <a:ext cx="176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main board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E717-F8C6-4984-8C71-94CF41B4E81E}"/>
              </a:ext>
            </a:extLst>
          </p:cNvPr>
          <p:cNvSpPr txBox="1"/>
          <p:nvPr/>
        </p:nvSpPr>
        <p:spPr>
          <a:xfrm>
            <a:off x="1528359" y="3651878"/>
            <a:ext cx="285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irrigation control board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C379A1-2882-4D23-86C0-A90AE1695107}"/>
              </a:ext>
            </a:extLst>
          </p:cNvPr>
          <p:cNvSpPr txBox="1"/>
          <p:nvPr/>
        </p:nvSpPr>
        <p:spPr>
          <a:xfrm>
            <a:off x="9048644" y="5515205"/>
            <a:ext cx="205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 sensor board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589B935-B49A-4ACC-9E24-5C8E29568F01}"/>
              </a:ext>
            </a:extLst>
          </p:cNvPr>
          <p:cNvSpPr/>
          <p:nvPr/>
        </p:nvSpPr>
        <p:spPr>
          <a:xfrm>
            <a:off x="1588560" y="828953"/>
            <a:ext cx="1091682" cy="40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TN" dirty="0"/>
              <a:t>S</a:t>
            </a:r>
            <a:r>
              <a:rPr lang="en-US" dirty="0"/>
              <a:t>e</a:t>
            </a:r>
            <a:r>
              <a:rPr lang="fr-TN" dirty="0"/>
              <a:t>r</a:t>
            </a:r>
            <a:r>
              <a:rPr lang="en-US" dirty="0"/>
              <a:t>v</a:t>
            </a:r>
            <a:r>
              <a:rPr lang="fr-TN" dirty="0"/>
              <a:t>er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1244306-D903-4FB2-BFD2-C32C67921C78}"/>
              </a:ext>
            </a:extLst>
          </p:cNvPr>
          <p:cNvSpPr/>
          <p:nvPr/>
        </p:nvSpPr>
        <p:spPr>
          <a:xfrm rot="5400000">
            <a:off x="4396740" y="2258207"/>
            <a:ext cx="662730" cy="696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W</a:t>
            </a:r>
            <a:r>
              <a:rPr lang="fr-TN" sz="1400" dirty="0"/>
              <a:t>i</a:t>
            </a:r>
            <a:r>
              <a:rPr lang="fr-FR" sz="1400" dirty="0"/>
              <a:t>F</a:t>
            </a:r>
            <a:r>
              <a:rPr lang="fr-TN" sz="1400" dirty="0"/>
              <a:t>i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9F52C4-4670-4BCD-A47A-B10C043407F8}"/>
              </a:ext>
            </a:extLst>
          </p:cNvPr>
          <p:cNvCxnSpPr>
            <a:cxnSpLocks/>
            <a:stCxn id="41" idx="0"/>
            <a:endCxn id="4" idx="1"/>
          </p:cNvCxnSpPr>
          <p:nvPr/>
        </p:nvCxnSpPr>
        <p:spPr>
          <a:xfrm>
            <a:off x="5076155" y="2606257"/>
            <a:ext cx="323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F998FC-25A7-4096-903B-90ED2A9BDE9D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257885" y="2012190"/>
            <a:ext cx="1" cy="26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ABEF42-BABB-4AA3-A220-C35D63F877CC}"/>
              </a:ext>
            </a:extLst>
          </p:cNvPr>
          <p:cNvCxnSpPr>
            <a:stCxn id="20" idx="0"/>
          </p:cNvCxnSpPr>
          <p:nvPr/>
        </p:nvCxnSpPr>
        <p:spPr>
          <a:xfrm>
            <a:off x="9625959" y="4397959"/>
            <a:ext cx="2347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942D4D3-FCC0-468D-8D8E-0032D489B7E4}"/>
              </a:ext>
            </a:extLst>
          </p:cNvPr>
          <p:cNvCxnSpPr>
            <a:stCxn id="14" idx="0"/>
          </p:cNvCxnSpPr>
          <p:nvPr/>
        </p:nvCxnSpPr>
        <p:spPr>
          <a:xfrm>
            <a:off x="4867223" y="4397959"/>
            <a:ext cx="4350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86684F-F117-48F6-B536-D5893ED7C5A1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4666304" y="2937624"/>
            <a:ext cx="3139986" cy="1128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228DB2-FAA2-472B-A3A5-C6CCC2C11FC2}"/>
              </a:ext>
            </a:extLst>
          </p:cNvPr>
          <p:cNvCxnSpPr>
            <a:stCxn id="20" idx="1"/>
            <a:endCxn id="5" idx="0"/>
          </p:cNvCxnSpPr>
          <p:nvPr/>
        </p:nvCxnSpPr>
        <p:spPr>
          <a:xfrm flipH="1" flipV="1">
            <a:off x="8172965" y="2606258"/>
            <a:ext cx="1248779" cy="1460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9D3655-48C1-4961-87B9-984596DC1012}"/>
              </a:ext>
            </a:extLst>
          </p:cNvPr>
          <p:cNvSpPr/>
          <p:nvPr/>
        </p:nvSpPr>
        <p:spPr>
          <a:xfrm>
            <a:off x="7244866" y="1593335"/>
            <a:ext cx="1026770" cy="48119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TN" dirty="0">
                <a:solidFill>
                  <a:schemeClr val="tx1"/>
                </a:solidFill>
              </a:rPr>
              <a:t>S</a:t>
            </a:r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TN" dirty="0">
                <a:solidFill>
                  <a:schemeClr val="tx1"/>
                </a:solidFill>
              </a:rPr>
              <a:t>-</a:t>
            </a:r>
            <a:r>
              <a:rPr lang="fr-FR" dirty="0">
                <a:solidFill>
                  <a:schemeClr val="tx1"/>
                </a:solidFill>
              </a:rPr>
              <a:t>c</a:t>
            </a:r>
            <a:r>
              <a:rPr lang="fr-TN" dirty="0">
                <a:solidFill>
                  <a:schemeClr val="tx1"/>
                </a:solidFill>
              </a:rPr>
              <a:t>a</a:t>
            </a: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TN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9075C1C-8E6D-4129-82A3-B662EC844878}"/>
              </a:ext>
            </a:extLst>
          </p:cNvPr>
          <p:cNvSpPr/>
          <p:nvPr/>
        </p:nvSpPr>
        <p:spPr>
          <a:xfrm>
            <a:off x="4463832" y="1623512"/>
            <a:ext cx="612323" cy="48119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TN" dirty="0">
                <a:solidFill>
                  <a:schemeClr val="tx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DBC2B9-2516-4F73-A057-2560ABF90B66}"/>
              </a:ext>
            </a:extLst>
          </p:cNvPr>
          <p:cNvCxnSpPr>
            <a:stCxn id="4" idx="1"/>
            <a:endCxn id="75" idx="3"/>
          </p:cNvCxnSpPr>
          <p:nvPr/>
        </p:nvCxnSpPr>
        <p:spPr>
          <a:xfrm flipH="1" flipV="1">
            <a:off x="5076155" y="1864110"/>
            <a:ext cx="323770" cy="742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F89ADFC-6E64-4A50-83A1-5184D37D237F}"/>
              </a:ext>
            </a:extLst>
          </p:cNvPr>
          <p:cNvCxnSpPr>
            <a:stCxn id="4" idx="3"/>
            <a:endCxn id="74" idx="1"/>
          </p:cNvCxnSpPr>
          <p:nvPr/>
        </p:nvCxnSpPr>
        <p:spPr>
          <a:xfrm flipV="1">
            <a:off x="7115847" y="1833933"/>
            <a:ext cx="129019" cy="772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F5EF573-829F-4997-9DF7-D928B43DCC9D}"/>
              </a:ext>
            </a:extLst>
          </p:cNvPr>
          <p:cNvSpPr/>
          <p:nvPr/>
        </p:nvSpPr>
        <p:spPr>
          <a:xfrm>
            <a:off x="1288061" y="5020487"/>
            <a:ext cx="1026770" cy="48119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TN" dirty="0">
                <a:solidFill>
                  <a:schemeClr val="tx1"/>
                </a:solidFill>
              </a:rPr>
              <a:t>S</a:t>
            </a:r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TN" dirty="0">
                <a:solidFill>
                  <a:schemeClr val="tx1"/>
                </a:solidFill>
              </a:rPr>
              <a:t>-</a:t>
            </a:r>
            <a:r>
              <a:rPr lang="fr-FR" dirty="0">
                <a:solidFill>
                  <a:schemeClr val="tx1"/>
                </a:solidFill>
              </a:rPr>
              <a:t>c</a:t>
            </a:r>
            <a:r>
              <a:rPr lang="fr-TN" dirty="0">
                <a:solidFill>
                  <a:schemeClr val="tx1"/>
                </a:solidFill>
              </a:rPr>
              <a:t>a</a:t>
            </a: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TN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70B7212-EC5F-4A88-87C1-A4A2D7F35938}"/>
              </a:ext>
            </a:extLst>
          </p:cNvPr>
          <p:cNvSpPr/>
          <p:nvPr/>
        </p:nvSpPr>
        <p:spPr>
          <a:xfrm>
            <a:off x="2460035" y="5020487"/>
            <a:ext cx="612323" cy="48119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TN" dirty="0">
                <a:solidFill>
                  <a:schemeClr val="tx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2BC77F-AC67-4958-AA20-B982643D246B}"/>
              </a:ext>
            </a:extLst>
          </p:cNvPr>
          <p:cNvCxnSpPr>
            <a:cxnSpLocks/>
            <a:stCxn id="83" idx="0"/>
            <a:endCxn id="13" idx="2"/>
          </p:cNvCxnSpPr>
          <p:nvPr/>
        </p:nvCxnSpPr>
        <p:spPr>
          <a:xfrm flipV="1">
            <a:off x="2766197" y="4729324"/>
            <a:ext cx="430227" cy="291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506526-3C2A-41CA-A303-B95653EFFB89}"/>
              </a:ext>
            </a:extLst>
          </p:cNvPr>
          <p:cNvCxnSpPr>
            <a:stCxn id="44" idx="3"/>
            <a:endCxn id="41" idx="2"/>
          </p:cNvCxnSpPr>
          <p:nvPr/>
        </p:nvCxnSpPr>
        <p:spPr>
          <a:xfrm>
            <a:off x="2680242" y="1029538"/>
            <a:ext cx="1699813" cy="1576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4ED9EC4-9675-4521-978E-707B9B9BED5C}"/>
              </a:ext>
            </a:extLst>
          </p:cNvPr>
          <p:cNvSpPr/>
          <p:nvPr/>
        </p:nvSpPr>
        <p:spPr>
          <a:xfrm>
            <a:off x="4533748" y="239183"/>
            <a:ext cx="3438776" cy="775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TN" b="1" dirty="0">
                <a:solidFill>
                  <a:schemeClr val="tx1"/>
                </a:solidFill>
              </a:rPr>
              <a:t>u</a:t>
            </a:r>
            <a:r>
              <a:rPr lang="fr-FR" b="1" dirty="0">
                <a:solidFill>
                  <a:schemeClr val="tx1"/>
                </a:solidFill>
              </a:rPr>
              <a:t>b</a:t>
            </a:r>
            <a:r>
              <a:rPr lang="fr-TN" b="1" dirty="0">
                <a:solidFill>
                  <a:schemeClr val="tx1"/>
                </a:solidFill>
              </a:rPr>
              <a:t>m</a:t>
            </a:r>
            <a:r>
              <a:rPr lang="fr-FR" b="1" dirty="0">
                <a:solidFill>
                  <a:schemeClr val="tx1"/>
                </a:solidFill>
              </a:rPr>
              <a:t>e</a:t>
            </a:r>
            <a:r>
              <a:rPr lang="fr-TN" b="1" dirty="0">
                <a:solidFill>
                  <a:schemeClr val="tx1"/>
                </a:solidFill>
              </a:rPr>
              <a:t>r</a:t>
            </a:r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TN" b="1" dirty="0">
                <a:solidFill>
                  <a:schemeClr val="tx1"/>
                </a:solidFill>
              </a:rPr>
              <a:t>i</a:t>
            </a:r>
            <a:r>
              <a:rPr lang="fr-FR" b="1" dirty="0">
                <a:solidFill>
                  <a:schemeClr val="tx1"/>
                </a:solidFill>
              </a:rPr>
              <a:t>b</a:t>
            </a:r>
            <a:r>
              <a:rPr lang="fr-TN" b="1" dirty="0">
                <a:solidFill>
                  <a:schemeClr val="tx1"/>
                </a:solidFill>
              </a:rPr>
              <a:t>l</a:t>
            </a:r>
            <a:r>
              <a:rPr lang="fr-FR" b="1" dirty="0">
                <a:solidFill>
                  <a:schemeClr val="tx1"/>
                </a:solidFill>
              </a:rPr>
              <a:t>e</a:t>
            </a:r>
            <a:r>
              <a:rPr lang="fr-TN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pump control panel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0A0DDBB-4CF1-47B6-BD86-3039C6F38CEF}"/>
              </a:ext>
            </a:extLst>
          </p:cNvPr>
          <p:cNvCxnSpPr>
            <a:stCxn id="11" idx="0"/>
            <a:endCxn id="93" idx="2"/>
          </p:cNvCxnSpPr>
          <p:nvPr/>
        </p:nvCxnSpPr>
        <p:spPr>
          <a:xfrm flipV="1">
            <a:off x="6253136" y="1014314"/>
            <a:ext cx="0" cy="33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9BDA7EE-75CF-44D2-A812-204556342F0D}"/>
              </a:ext>
            </a:extLst>
          </p:cNvPr>
          <p:cNvSpPr/>
          <p:nvPr/>
        </p:nvSpPr>
        <p:spPr>
          <a:xfrm>
            <a:off x="1830508" y="5941711"/>
            <a:ext cx="3429259" cy="5082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W</a:t>
            </a:r>
            <a:r>
              <a:rPr lang="fr-TN" b="1" dirty="0">
                <a:solidFill>
                  <a:schemeClr val="tx1"/>
                </a:solidFill>
              </a:rPr>
              <a:t>a</a:t>
            </a:r>
            <a:r>
              <a:rPr lang="fr-FR" b="1" dirty="0">
                <a:solidFill>
                  <a:schemeClr val="tx1"/>
                </a:solidFill>
              </a:rPr>
              <a:t>t</a:t>
            </a:r>
            <a:r>
              <a:rPr lang="fr-TN" b="1" dirty="0">
                <a:solidFill>
                  <a:schemeClr val="tx1"/>
                </a:solidFill>
              </a:rPr>
              <a:t>e</a:t>
            </a:r>
            <a:r>
              <a:rPr lang="fr-FR" b="1" dirty="0">
                <a:solidFill>
                  <a:schemeClr val="tx1"/>
                </a:solidFill>
              </a:rPr>
              <a:t>r</a:t>
            </a:r>
            <a:r>
              <a:rPr lang="fr-TN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pump</a:t>
            </a:r>
            <a:r>
              <a:rPr lang="fr-TN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control panel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5A1107F-15DD-4896-8F4B-06C5E8C01BCD}"/>
              </a:ext>
            </a:extLst>
          </p:cNvPr>
          <p:cNvCxnSpPr>
            <a:cxnSpLocks/>
            <a:stCxn id="96" idx="0"/>
            <a:endCxn id="15" idx="2"/>
          </p:cNvCxnSpPr>
          <p:nvPr/>
        </p:nvCxnSpPr>
        <p:spPr>
          <a:xfrm flipH="1" flipV="1">
            <a:off x="3540115" y="5455454"/>
            <a:ext cx="5023" cy="486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0665543-B9A1-4043-9683-11822F747FC0}"/>
              </a:ext>
            </a:extLst>
          </p:cNvPr>
          <p:cNvSpPr/>
          <p:nvPr/>
        </p:nvSpPr>
        <p:spPr>
          <a:xfrm>
            <a:off x="4024670" y="5081661"/>
            <a:ext cx="779488" cy="3858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TN" dirty="0">
                <a:solidFill>
                  <a:schemeClr val="tx1"/>
                </a:solidFill>
              </a:rPr>
              <a:t>A</a:t>
            </a:r>
            <a:r>
              <a:rPr lang="fr-FR" dirty="0">
                <a:solidFill>
                  <a:schemeClr val="tx1"/>
                </a:solidFill>
              </a:rPr>
              <a:t>l</a:t>
            </a:r>
            <a:r>
              <a:rPr lang="fr-TN" dirty="0">
                <a:solidFill>
                  <a:schemeClr val="tx1"/>
                </a:solidFill>
              </a:rPr>
              <a:t>a</a:t>
            </a: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TN" dirty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284E10-6CC6-430C-8158-C656C0AC2F23}"/>
              </a:ext>
            </a:extLst>
          </p:cNvPr>
          <p:cNvCxnSpPr>
            <a:stCxn id="13" idx="2"/>
            <a:endCxn id="99" idx="0"/>
          </p:cNvCxnSpPr>
          <p:nvPr/>
        </p:nvCxnSpPr>
        <p:spPr>
          <a:xfrm>
            <a:off x="3196424" y="4729324"/>
            <a:ext cx="121799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83A7D6C-3278-4A34-B38F-9BB9B0C3ADEE}"/>
              </a:ext>
            </a:extLst>
          </p:cNvPr>
          <p:cNvSpPr/>
          <p:nvPr/>
        </p:nvSpPr>
        <p:spPr>
          <a:xfrm>
            <a:off x="1382887" y="4531622"/>
            <a:ext cx="590059" cy="20036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</a:t>
            </a:r>
            <a:r>
              <a:rPr lang="fr-TN" dirty="0">
                <a:solidFill>
                  <a:schemeClr val="tx1"/>
                </a:solidFill>
              </a:rPr>
              <a:t>C</a:t>
            </a:r>
            <a:r>
              <a:rPr lang="fr-FR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50765D9-755D-49AB-8354-02889D2F327F}"/>
              </a:ext>
            </a:extLst>
          </p:cNvPr>
          <p:cNvSpPr/>
          <p:nvPr/>
        </p:nvSpPr>
        <p:spPr>
          <a:xfrm>
            <a:off x="1023950" y="4127277"/>
            <a:ext cx="954484" cy="2605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  <a:r>
              <a:rPr lang="fr-TN" dirty="0">
                <a:solidFill>
                  <a:schemeClr val="tx1"/>
                </a:solidFill>
              </a:rPr>
              <a:t>u</a:t>
            </a:r>
            <a:r>
              <a:rPr lang="fr-FR" dirty="0">
                <a:solidFill>
                  <a:schemeClr val="tx1"/>
                </a:solidFill>
              </a:rPr>
              <a:t>t</a:t>
            </a:r>
            <a:r>
              <a:rPr lang="fr-TN" dirty="0">
                <a:solidFill>
                  <a:schemeClr val="tx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</a:rPr>
              <a:t>o</a:t>
            </a:r>
            <a:r>
              <a:rPr lang="fr-TN" dirty="0">
                <a:solidFill>
                  <a:schemeClr val="tx1"/>
                </a:solidFill>
              </a:rPr>
              <a:t>n</a:t>
            </a:r>
            <a:r>
              <a:rPr lang="fr-FR" dirty="0">
                <a:solidFill>
                  <a:schemeClr val="tx1"/>
                </a:solidFill>
              </a:rPr>
              <a:t>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49C5C1-FDA8-47F3-AEB5-F702B85BF4FB}"/>
              </a:ext>
            </a:extLst>
          </p:cNvPr>
          <p:cNvCxnSpPr>
            <a:stCxn id="81" idx="0"/>
            <a:endCxn id="13" idx="2"/>
          </p:cNvCxnSpPr>
          <p:nvPr/>
        </p:nvCxnSpPr>
        <p:spPr>
          <a:xfrm flipV="1">
            <a:off x="1801446" y="4729324"/>
            <a:ext cx="1394978" cy="291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50334E-27A5-4520-9B8F-BA8B1E660C13}"/>
              </a:ext>
            </a:extLst>
          </p:cNvPr>
          <p:cNvCxnSpPr>
            <a:cxnSpLocks/>
            <a:stCxn id="107" idx="3"/>
            <a:endCxn id="13" idx="1"/>
          </p:cNvCxnSpPr>
          <p:nvPr/>
        </p:nvCxnSpPr>
        <p:spPr>
          <a:xfrm>
            <a:off x="1978434" y="4257564"/>
            <a:ext cx="297992" cy="14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88BB0BC-1143-4E16-9180-6C267FD4833D}"/>
              </a:ext>
            </a:extLst>
          </p:cNvPr>
          <p:cNvCxnSpPr>
            <a:stCxn id="13" idx="1"/>
            <a:endCxn id="106" idx="3"/>
          </p:cNvCxnSpPr>
          <p:nvPr/>
        </p:nvCxnSpPr>
        <p:spPr>
          <a:xfrm flipH="1">
            <a:off x="1972946" y="4397959"/>
            <a:ext cx="303480" cy="23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314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 Anouar</dc:creator>
  <cp:lastModifiedBy>Anouar AHMADI</cp:lastModifiedBy>
  <cp:revision>9</cp:revision>
  <cp:lastPrinted>2019-12-25T14:45:56Z</cp:lastPrinted>
  <dcterms:created xsi:type="dcterms:W3CDTF">2019-12-25T13:41:19Z</dcterms:created>
  <dcterms:modified xsi:type="dcterms:W3CDTF">2020-05-03T12:45:35Z</dcterms:modified>
</cp:coreProperties>
</file>