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uar AHMADI" userId="88dcccc7ae0e532f" providerId="LiveId" clId="{21677A84-4407-4B18-BC3B-65738B3850FD}"/>
    <pc:docChg chg="modSld">
      <pc:chgData name="Anouar AHMADI" userId="88dcccc7ae0e532f" providerId="LiveId" clId="{21677A84-4407-4B18-BC3B-65738B3850FD}" dt="2019-12-26T06:30:44.243" v="14" actId="13822"/>
      <pc:docMkLst>
        <pc:docMk/>
      </pc:docMkLst>
      <pc:sldChg chg="addSp modSp">
        <pc:chgData name="Anouar AHMADI" userId="88dcccc7ae0e532f" providerId="LiveId" clId="{21677A84-4407-4B18-BC3B-65738B3850FD}" dt="2019-12-26T06:30:44.243" v="14" actId="13822"/>
        <pc:sldMkLst>
          <pc:docMk/>
          <pc:sldMk cId="1423393702" sldId="256"/>
        </pc:sldMkLst>
        <pc:spChg chg="mod">
          <ac:chgData name="Anouar AHMADI" userId="88dcccc7ae0e532f" providerId="LiveId" clId="{21677A84-4407-4B18-BC3B-65738B3850FD}" dt="2019-12-26T06:30:35.016" v="13" actId="20577"/>
          <ac:spMkLst>
            <pc:docMk/>
            <pc:sldMk cId="1423393702" sldId="256"/>
            <ac:spMk id="39" creationId="{BE7BE717-F8C6-4984-8C71-94CF41B4E81E}"/>
          </ac:spMkLst>
        </pc:spChg>
        <pc:cxnChg chg="mod">
          <ac:chgData name="Anouar AHMADI" userId="88dcccc7ae0e532f" providerId="LiveId" clId="{21677A84-4407-4B18-BC3B-65738B3850FD}" dt="2019-12-26T06:29:56.444" v="0"/>
          <ac:cxnSpMkLst>
            <pc:docMk/>
            <pc:sldMk cId="1423393702" sldId="256"/>
            <ac:cxnSpMk id="33" creationId="{C18CD4C1-0E4B-46E0-B0AC-78055D216B32}"/>
          </ac:cxnSpMkLst>
        </pc:cxnChg>
        <pc:cxnChg chg="add mod">
          <ac:chgData name="Anouar AHMADI" userId="88dcccc7ae0e532f" providerId="LiveId" clId="{21677A84-4407-4B18-BC3B-65738B3850FD}" dt="2019-12-26T06:30:06.290" v="2" actId="13822"/>
          <ac:cxnSpMkLst>
            <pc:docMk/>
            <pc:sldMk cId="1423393702" sldId="256"/>
            <ac:cxnSpMk id="54" creationId="{915BE638-66B4-4BDA-930A-F30A8B641683}"/>
          </ac:cxnSpMkLst>
        </pc:cxnChg>
        <pc:cxnChg chg="add mod">
          <ac:chgData name="Anouar AHMADI" userId="88dcccc7ae0e532f" providerId="LiveId" clId="{21677A84-4407-4B18-BC3B-65738B3850FD}" dt="2019-12-26T06:30:44.243" v="14" actId="13822"/>
          <ac:cxnSpMkLst>
            <pc:docMk/>
            <pc:sldMk cId="1423393702" sldId="256"/>
            <ac:cxnSpMk id="56" creationId="{6ACC4F9B-6953-4C81-8941-E36F7ABC0787}"/>
          </ac:cxnSpMkLst>
        </pc:cxnChg>
      </pc:sldChg>
    </pc:docChg>
  </pc:docChgLst>
  <pc:docChgLst>
    <pc:chgData name="Anouar AHMADI" userId="88dcccc7ae0e532f" providerId="LiveId" clId="{935E3519-52C4-4B3D-9525-6E62B12BCECF}"/>
    <pc:docChg chg="modSld">
      <pc:chgData name="Anouar AHMADI" userId="88dcccc7ae0e532f" providerId="LiveId" clId="{935E3519-52C4-4B3D-9525-6E62B12BCECF}" dt="2020-04-27T02:59:49.283" v="2" actId="20577"/>
      <pc:docMkLst>
        <pc:docMk/>
      </pc:docMkLst>
      <pc:sldChg chg="modSp mod">
        <pc:chgData name="Anouar AHMADI" userId="88dcccc7ae0e532f" providerId="LiveId" clId="{935E3519-52C4-4B3D-9525-6E62B12BCECF}" dt="2020-04-27T02:59:49.283" v="2" actId="20577"/>
        <pc:sldMkLst>
          <pc:docMk/>
          <pc:sldMk cId="1423393702" sldId="256"/>
        </pc:sldMkLst>
        <pc:spChg chg="mod">
          <ac:chgData name="Anouar AHMADI" userId="88dcccc7ae0e532f" providerId="LiveId" clId="{935E3519-52C4-4B3D-9525-6E62B12BCECF}" dt="2020-04-27T02:59:49.283" v="2" actId="20577"/>
          <ac:spMkLst>
            <pc:docMk/>
            <pc:sldMk cId="1423393702" sldId="256"/>
            <ac:spMk id="13" creationId="{70B24906-DCD5-4FCF-BEEF-957ED5DAF3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D73-822B-412B-A043-83F4291F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52A6A-01F7-4EDB-820C-FB10C2F9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523D-F7D6-4CB4-A0A5-D23CBED6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F747-103C-44C0-844B-2DE401A9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A058-98DB-4C25-B42F-A1F52DDB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641-27EA-4C02-95E7-4D89C4B7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F4CAE-53D0-4A97-B8D3-59EC1646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2BA4-B9A3-4E54-A4E4-CAFE0ECF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64C5-67F2-41BF-8D9E-F7C625FE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6BF-BC36-49C4-AB19-B959CA45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B3A2-158F-4AFA-A6BA-0A0C0382F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D5BA3-4999-41F9-A32D-0EAC2F0D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58F4-7F0A-42DB-9EC9-2CBB8F5C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B8F3-3884-4DCA-BF00-C7E89548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A17D-65CD-42D4-8CA0-2174480E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1AE6-9FAC-463F-8DF7-220BA9CA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1F1B-7EBD-4CAE-AC30-4378799A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F7CB-6F5C-446C-9DB4-5246E894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40-A481-414A-81CC-602E088D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56D8-D822-47B2-A9A3-E36FDDA9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6C6F-20E7-44DE-BD8E-1ABE9D44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9FD0-688C-45F6-AC41-C59B73B9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7224-F4BC-47D2-92C7-4E50E771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145C-7AE0-41B9-B962-AFC9A6A0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1895-7478-425D-8535-E66CC0C6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B975-F149-42C6-B553-B84B30A5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3878-6996-4D07-8656-C8F3401D4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E908-B5F6-4842-B446-53DD8651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A2A2-03E0-46BC-83DA-4CA6209A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8698-D607-4C38-AB27-31683031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9E73-C181-4B24-BD08-0DAB2B58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2763-0E48-4BC1-92B1-7BB4CBF7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422D-4D34-4CD3-BEF7-291DB627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4706-6EE0-4C27-9852-B29900841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4D6F2-345B-447E-8932-181A29E65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9FCC-5424-43A7-9F26-44E556983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7862-5E80-42DA-87D9-B2230673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B9CC4-847D-4DDB-A96B-3684C6AF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BAA48-DC4B-483F-90CB-761A9D72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1574-1990-4B45-BB84-DD633EE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12D3B-731E-48F7-BF52-94125499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CC5A-7FBF-4486-A15B-4C06ED9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FB00A-871F-4820-94AF-65035AB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E1F0-0968-4911-9894-3AC2532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8FA24-99CB-4B91-84AF-0E47215E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60CD1-2B79-4E20-B009-EA2BFE0B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834A-5DF0-43F9-8143-AF271BF0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56D0-E92C-497D-837D-2B748CD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837C-2229-4145-B1C1-8C09C77E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31707-0EC3-4893-BB4F-BA2346C0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9499-C60E-4548-8151-99A6288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8BD3-E30D-455A-896D-00395F0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501-C2E8-4435-9DF7-231E0ED4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4BAAA-5414-4451-93B0-EFFACF83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FF69-B393-4A05-ADA6-760B6919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88E3-F286-442A-9985-96081735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8CF3-A64B-483A-AA95-CE353CCC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6AA0-A22B-438C-ADA7-46000261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DE1B-DADB-442D-8AA6-669AF7F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4C9D2-FBF7-4094-8D19-D5954710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739D-600B-4E96-A5B9-C8EACFB5F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2C6F-E9D9-4AAA-904C-D3D3DF58624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66CD-DCBB-4C4A-B583-67B52D071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2589-EBE2-4545-99BF-9230AE19E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D96A260-E849-46E2-9C8F-16D3AB15CDD3}"/>
              </a:ext>
            </a:extLst>
          </p:cNvPr>
          <p:cNvGrpSpPr/>
          <p:nvPr/>
        </p:nvGrpSpPr>
        <p:grpSpPr>
          <a:xfrm>
            <a:off x="4967895" y="1348276"/>
            <a:ext cx="2256210" cy="1754155"/>
            <a:chOff x="4658561" y="1264299"/>
            <a:chExt cx="2256210" cy="17541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65EABE-F06C-4206-A00D-33D4762FA597}"/>
                </a:ext>
              </a:extLst>
            </p:cNvPr>
            <p:cNvSpPr/>
            <p:nvPr/>
          </p:nvSpPr>
          <p:spPr>
            <a:xfrm>
              <a:off x="4658561" y="1264299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7B0316-AA81-4D56-9126-70E5B953E855}"/>
                </a:ext>
              </a:extLst>
            </p:cNvPr>
            <p:cNvSpPr/>
            <p:nvPr/>
          </p:nvSpPr>
          <p:spPr>
            <a:xfrm>
              <a:off x="4758800" y="1441410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d</a:t>
              </a:r>
              <a:r>
                <a:rPr lang="en-US" dirty="0"/>
                <a:t>e</a:t>
              </a:r>
              <a:r>
                <a:rPr lang="fr-TN" dirty="0"/>
                <a:t>Mcu</a:t>
              </a:r>
            </a:p>
            <a:p>
              <a:pPr algn="ctr"/>
              <a:r>
                <a:rPr lang="fr-TN" dirty="0"/>
                <a:t>esp8266</a:t>
              </a:r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6E67F8-F338-4119-8850-E581A7FFA14B}"/>
                </a:ext>
              </a:extLst>
            </p:cNvPr>
            <p:cNvSpPr/>
            <p:nvPr/>
          </p:nvSpPr>
          <p:spPr>
            <a:xfrm rot="5400000">
              <a:off x="6323347" y="1613384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8EB23D-A0A9-4485-AB76-151BD1C95CBB}"/>
                </a:ext>
              </a:extLst>
            </p:cNvPr>
            <p:cNvSpPr/>
            <p:nvPr/>
          </p:nvSpPr>
          <p:spPr>
            <a:xfrm>
              <a:off x="4758799" y="2456477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R</a:t>
              </a:r>
              <a:r>
                <a:rPr lang="en-US" dirty="0"/>
                <a:t>e</a:t>
              </a:r>
              <a:r>
                <a:rPr lang="fr-TN" dirty="0"/>
                <a:t>l</a:t>
              </a:r>
              <a:r>
                <a:rPr lang="en-US" dirty="0"/>
                <a:t>a</a:t>
              </a:r>
              <a:r>
                <a:rPr lang="fr-TN" dirty="0"/>
                <a:t>i</a:t>
              </a:r>
              <a:r>
                <a:rPr lang="en-US" dirty="0"/>
                <a:t>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15F2398-531C-4DD3-BD1B-C4290F612DC9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5488642" y="2104140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4D1763-02C8-4AF5-A34D-22CD358F2CEE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>
              <a:off x="6218485" y="1772775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496F89-76B5-4C5A-BDA5-E905418D4192}"/>
              </a:ext>
            </a:extLst>
          </p:cNvPr>
          <p:cNvGrpSpPr/>
          <p:nvPr/>
        </p:nvGrpSpPr>
        <p:grpSpPr>
          <a:xfrm>
            <a:off x="2737910" y="3889483"/>
            <a:ext cx="2256210" cy="1754155"/>
            <a:chOff x="227974" y="1534574"/>
            <a:chExt cx="2256210" cy="175415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29F99FD-A1F5-44B6-BF96-908476DEE4BD}"/>
                </a:ext>
              </a:extLst>
            </p:cNvPr>
            <p:cNvSpPr/>
            <p:nvPr/>
          </p:nvSpPr>
          <p:spPr>
            <a:xfrm>
              <a:off x="227974" y="1534574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B24906-DCD5-4FCF-BEEF-957ED5DAF36E}"/>
                </a:ext>
              </a:extLst>
            </p:cNvPr>
            <p:cNvSpPr/>
            <p:nvPr/>
          </p:nvSpPr>
          <p:spPr>
            <a:xfrm>
              <a:off x="328213" y="1711685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fr-TN" dirty="0"/>
                <a:t>r</a:t>
              </a:r>
              <a:r>
                <a:rPr lang="en-US" dirty="0"/>
                <a:t>d</a:t>
              </a:r>
              <a:r>
                <a:rPr lang="fr-TN" dirty="0"/>
                <a:t>u</a:t>
              </a:r>
              <a:r>
                <a:rPr lang="en-US" dirty="0"/>
                <a:t>i</a:t>
              </a:r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 </a:t>
              </a:r>
              <a:r>
                <a:rPr lang="en-US" dirty="0"/>
                <a:t>U</a:t>
              </a:r>
              <a:r>
                <a:rPr lang="fr-TN" dirty="0"/>
                <a:t>N</a:t>
              </a:r>
              <a:r>
                <a:rPr lang="fr-FR" dirty="0"/>
                <a:t>O</a:t>
              </a:r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9638C2B-B4B5-4E21-96CA-A13042B1AAF8}"/>
                </a:ext>
              </a:extLst>
            </p:cNvPr>
            <p:cNvSpPr/>
            <p:nvPr/>
          </p:nvSpPr>
          <p:spPr>
            <a:xfrm rot="5400000">
              <a:off x="1892760" y="1883659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66ED96-B95A-42FA-9625-920DE7397449}"/>
                </a:ext>
              </a:extLst>
            </p:cNvPr>
            <p:cNvSpPr/>
            <p:nvPr/>
          </p:nvSpPr>
          <p:spPr>
            <a:xfrm>
              <a:off x="328212" y="2726752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R</a:t>
              </a:r>
              <a:r>
                <a:rPr lang="en-US" dirty="0"/>
                <a:t>e</a:t>
              </a:r>
              <a:r>
                <a:rPr lang="fr-TN" dirty="0"/>
                <a:t>l</a:t>
              </a:r>
              <a:r>
                <a:rPr lang="en-US" dirty="0"/>
                <a:t>a</a:t>
              </a:r>
              <a:r>
                <a:rPr lang="fr-TN" dirty="0"/>
                <a:t>i</a:t>
              </a:r>
              <a:r>
                <a:rPr lang="en-US" dirty="0"/>
                <a:t>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BC0BFB-E38D-4AC6-9823-192B319D6705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flipH="1">
              <a:off x="1058055" y="2374415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E7FB20-A249-4D97-9DE6-E9FC53C8A236}"/>
                </a:ext>
              </a:extLst>
            </p:cNvPr>
            <p:cNvCxnSpPr>
              <a:stCxn id="13" idx="3"/>
              <a:endCxn id="14" idx="2"/>
            </p:cNvCxnSpPr>
            <p:nvPr/>
          </p:nvCxnSpPr>
          <p:spPr>
            <a:xfrm>
              <a:off x="1787898" y="2043050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218363-D663-437F-9EE5-E8A695ACBC51}"/>
              </a:ext>
            </a:extLst>
          </p:cNvPr>
          <p:cNvGrpSpPr/>
          <p:nvPr/>
        </p:nvGrpSpPr>
        <p:grpSpPr>
          <a:xfrm>
            <a:off x="7151229" y="3889483"/>
            <a:ext cx="2256210" cy="1754155"/>
            <a:chOff x="9018779" y="3842743"/>
            <a:chExt cx="2256210" cy="175415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11030D-7556-4DB9-9D99-C192E19044B4}"/>
                </a:ext>
              </a:extLst>
            </p:cNvPr>
            <p:cNvSpPr/>
            <p:nvPr/>
          </p:nvSpPr>
          <p:spPr>
            <a:xfrm>
              <a:off x="9018779" y="3842743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9081DC4-DF37-47D7-BEAA-968A96C05083}"/>
                </a:ext>
              </a:extLst>
            </p:cNvPr>
            <p:cNvSpPr/>
            <p:nvPr/>
          </p:nvSpPr>
          <p:spPr>
            <a:xfrm>
              <a:off x="9119018" y="4019854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fr-TN" dirty="0"/>
                <a:t>r</a:t>
              </a:r>
              <a:r>
                <a:rPr lang="en-US" dirty="0"/>
                <a:t>d</a:t>
              </a:r>
              <a:r>
                <a:rPr lang="fr-TN" dirty="0"/>
                <a:t>u</a:t>
              </a:r>
              <a:r>
                <a:rPr lang="en-US" dirty="0"/>
                <a:t>i</a:t>
              </a:r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 </a:t>
              </a:r>
              <a:r>
                <a:rPr lang="en-US" dirty="0"/>
                <a:t>n</a:t>
              </a:r>
              <a:r>
                <a:rPr lang="fr-TN" dirty="0"/>
                <a:t>a</a:t>
              </a:r>
              <a:r>
                <a:rPr lang="en-US" dirty="0"/>
                <a:t>n</a:t>
              </a:r>
              <a:r>
                <a:rPr lang="fr-TN" dirty="0"/>
                <a:t>o</a:t>
              </a:r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2CBC336-DAB5-496A-BFAF-D2A8924F3722}"/>
                </a:ext>
              </a:extLst>
            </p:cNvPr>
            <p:cNvSpPr/>
            <p:nvPr/>
          </p:nvSpPr>
          <p:spPr>
            <a:xfrm rot="5400000">
              <a:off x="10683565" y="4191828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956EA67-99C6-4488-AA25-0637C404BB29}"/>
                </a:ext>
              </a:extLst>
            </p:cNvPr>
            <p:cNvSpPr/>
            <p:nvPr/>
          </p:nvSpPr>
          <p:spPr>
            <a:xfrm>
              <a:off x="9119017" y="5034921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fr-TN" dirty="0"/>
                <a:t>C-</a:t>
              </a:r>
              <a:r>
                <a:rPr lang="en-US" dirty="0"/>
                <a:t>S</a:t>
              </a:r>
              <a:r>
                <a:rPr lang="fr-TN" dirty="0"/>
                <a:t>R04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7E01AB-C683-4778-ABBE-F0722AB76B34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0578703" y="4351219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E5FB9D-C6D8-45EF-B92B-EB471A119A0D}"/>
                </a:ext>
              </a:extLst>
            </p:cNvPr>
            <p:cNvCxnSpPr>
              <a:stCxn id="21" idx="0"/>
              <a:endCxn id="19" idx="2"/>
            </p:cNvCxnSpPr>
            <p:nvPr/>
          </p:nvCxnSpPr>
          <p:spPr>
            <a:xfrm flipV="1">
              <a:off x="9848860" y="4682584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8CD4C1-0E4B-46E0-B0AC-78055D216B32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flipH="1">
            <a:off x="3866015" y="2225354"/>
            <a:ext cx="1101880" cy="166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781659-250F-4303-9C67-CD755A1D9BB4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7224105" y="2225354"/>
            <a:ext cx="1055229" cy="166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A506B4-64EA-4BF0-9E0F-B8823D8D9DB7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4994120" y="4766561"/>
            <a:ext cx="215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AC792C-FFC6-482F-B6EB-FF2FA0B099E6}"/>
              </a:ext>
            </a:extLst>
          </p:cNvPr>
          <p:cNvSpPr txBox="1"/>
          <p:nvPr/>
        </p:nvSpPr>
        <p:spPr>
          <a:xfrm>
            <a:off x="4470292" y="3209412"/>
            <a:ext cx="325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fr-TN" sz="1400" b="1" dirty="0">
                <a:solidFill>
                  <a:srgbClr val="FF0000"/>
                </a:solidFill>
              </a:rPr>
              <a:t>+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a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r</a:t>
            </a:r>
            <a:r>
              <a:rPr lang="fr-TN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s</a:t>
            </a:r>
            <a:r>
              <a:rPr lang="fr-TN" sz="1400" b="1" dirty="0">
                <a:solidFill>
                  <a:srgbClr val="FF0000"/>
                </a:solidFill>
              </a:rPr>
              <a:t>s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g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E717-F8C6-4984-8C71-94CF41B4E81E}"/>
              </a:ext>
            </a:extLst>
          </p:cNvPr>
          <p:cNvSpPr txBox="1"/>
          <p:nvPr/>
        </p:nvSpPr>
        <p:spPr>
          <a:xfrm>
            <a:off x="2237624" y="5783148"/>
            <a:ext cx="358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a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’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r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g</a:t>
            </a:r>
            <a:r>
              <a:rPr lang="fr-TN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o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fr-TN" sz="1400" b="1" dirty="0">
                <a:solidFill>
                  <a:srgbClr val="FF0000"/>
                </a:solidFill>
              </a:rPr>
              <a:t>+ Pupitre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C379A1-2882-4D23-86C0-A90AE1695107}"/>
              </a:ext>
            </a:extLst>
          </p:cNvPr>
          <p:cNvSpPr txBox="1"/>
          <p:nvPr/>
        </p:nvSpPr>
        <p:spPr>
          <a:xfrm>
            <a:off x="7255423" y="5784183"/>
            <a:ext cx="205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capteur de niveau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589B935-B49A-4ACC-9E24-5C8E29568F01}"/>
              </a:ext>
            </a:extLst>
          </p:cNvPr>
          <p:cNvSpPr/>
          <p:nvPr/>
        </p:nvSpPr>
        <p:spPr>
          <a:xfrm>
            <a:off x="5550159" y="569197"/>
            <a:ext cx="1091682" cy="4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TN" dirty="0"/>
              <a:t>S</a:t>
            </a:r>
            <a:r>
              <a:rPr lang="en-US" dirty="0"/>
              <a:t>e</a:t>
            </a:r>
            <a:r>
              <a:rPr lang="fr-TN" dirty="0"/>
              <a:t>r</a:t>
            </a:r>
            <a:r>
              <a:rPr lang="en-US" dirty="0"/>
              <a:t>v</a:t>
            </a:r>
            <a:r>
              <a:rPr lang="fr-TN" dirty="0"/>
              <a:t>e</a:t>
            </a:r>
            <a:r>
              <a:rPr lang="en-US" dirty="0"/>
              <a:t>u</a:t>
            </a:r>
            <a:r>
              <a:rPr lang="fr-TN" dirty="0"/>
              <a:t>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77801A-1FA8-4B66-8E47-C53B0353D315}"/>
              </a:ext>
            </a:extLst>
          </p:cNvPr>
          <p:cNvCxnSpPr>
            <a:cxnSpLocks/>
            <a:stCxn id="11" idx="0"/>
            <a:endCxn id="44" idx="2"/>
          </p:cNvCxnSpPr>
          <p:nvPr/>
        </p:nvCxnSpPr>
        <p:spPr>
          <a:xfrm flipV="1">
            <a:off x="6096000" y="970367"/>
            <a:ext cx="0" cy="377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Diagonal Corners Snipped 49">
            <a:extLst>
              <a:ext uri="{FF2B5EF4-FFF2-40B4-BE49-F238E27FC236}">
                <a16:creationId xmlns:a16="http://schemas.microsoft.com/office/drawing/2014/main" id="{4F8720C1-A573-4D50-91C8-7B241ED2E5A1}"/>
              </a:ext>
            </a:extLst>
          </p:cNvPr>
          <p:cNvSpPr/>
          <p:nvPr/>
        </p:nvSpPr>
        <p:spPr>
          <a:xfrm>
            <a:off x="6610040" y="2733509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C</a:t>
            </a:r>
            <a:r>
              <a:rPr lang="en-US" dirty="0"/>
              <a:t>P</a:t>
            </a:r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8FF58F4A-CDA8-43BB-B038-343848C810B1}"/>
              </a:ext>
            </a:extLst>
          </p:cNvPr>
          <p:cNvSpPr/>
          <p:nvPr/>
        </p:nvSpPr>
        <p:spPr>
          <a:xfrm>
            <a:off x="4380055" y="5274608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</a:t>
            </a:r>
          </a:p>
        </p:txBody>
      </p:sp>
      <p:sp>
        <p:nvSpPr>
          <p:cNvPr id="52" name="Rectangle: Diagonal Corners Snipped 51">
            <a:extLst>
              <a:ext uri="{FF2B5EF4-FFF2-40B4-BE49-F238E27FC236}">
                <a16:creationId xmlns:a16="http://schemas.microsoft.com/office/drawing/2014/main" id="{50F44800-6D7C-4B64-9B6E-5407754EAAF9}"/>
              </a:ext>
            </a:extLst>
          </p:cNvPr>
          <p:cNvSpPr/>
          <p:nvPr/>
        </p:nvSpPr>
        <p:spPr>
          <a:xfrm>
            <a:off x="8793374" y="5252951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fr-TN" dirty="0"/>
              <a:t>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5BE638-66B4-4BDA-930A-F30A8B641683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3866015" y="2225354"/>
            <a:ext cx="1101880" cy="166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CC4F9B-6953-4C81-8941-E36F7ABC0787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4994120" y="4766561"/>
            <a:ext cx="215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9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 Anouar</dc:creator>
  <cp:lastModifiedBy>Anouar AHMADI</cp:lastModifiedBy>
  <cp:revision>5</cp:revision>
  <cp:lastPrinted>2019-12-25T14:45:56Z</cp:lastPrinted>
  <dcterms:created xsi:type="dcterms:W3CDTF">2019-12-25T13:41:19Z</dcterms:created>
  <dcterms:modified xsi:type="dcterms:W3CDTF">2020-04-27T02:59:59Z</dcterms:modified>
</cp:coreProperties>
</file>