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0357-4D2C-4857-8659-81BCAA7C56A1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Attendance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UI Prototype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Welcome,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seems you haven’t added your students yet.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Press Enter to start adding students…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Hey, </a:t>
            </a:r>
            <a:r>
              <a:rPr lang="en-US" dirty="0" smtClean="0"/>
              <a:t>If you </a:t>
            </a:r>
            <a:r>
              <a:rPr lang="en-US" dirty="0" smtClean="0"/>
              <a:t>want to add students you can in the field below.</a:t>
            </a:r>
          </a:p>
          <a:p>
            <a:r>
              <a:rPr lang="en-US" dirty="0" smtClean="0"/>
              <a:t>And if you want to finish adding student you can easily just not typing anything and enter.</a:t>
            </a:r>
          </a:p>
          <a:p>
            <a:r>
              <a:rPr lang="en-US" dirty="0" smtClean="0"/>
              <a:t>Don’t  worry about their name’s order. I’ll order them as soon as </a:t>
            </a:r>
            <a:r>
              <a:rPr lang="en-US" dirty="0" smtClean="0"/>
              <a:t>possible! I mean next release </a:t>
            </a:r>
            <a:r>
              <a:rPr lang="en-US" dirty="0" smtClean="0">
                <a:sym typeface="Wingdings" pitchFamily="2" charset="2"/>
              </a:rPr>
              <a:t>:-)</a:t>
            </a:r>
            <a:endParaRPr lang="en-US" dirty="0" smtClean="0"/>
          </a:p>
          <a:p>
            <a:r>
              <a:rPr lang="en-US" dirty="0" smtClean="0"/>
              <a:t>I can’t  check whether their names are valid or not so be </a:t>
            </a:r>
            <a:r>
              <a:rPr lang="en-US" dirty="0" smtClean="0"/>
              <a:t>CAREFUL in filling Inputs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First name: Ahmad</a:t>
            </a:r>
          </a:p>
          <a:p>
            <a:r>
              <a:rPr lang="en-US" dirty="0" smtClean="0"/>
              <a:t>Last name: </a:t>
            </a:r>
            <a:r>
              <a:rPr lang="en-US" dirty="0" err="1" smtClean="0"/>
              <a:t>Ahmadi</a:t>
            </a:r>
            <a:endParaRPr lang="en-US" dirty="0" smtClean="0"/>
          </a:p>
          <a:p>
            <a:r>
              <a:rPr lang="en-US" dirty="0" smtClean="0"/>
              <a:t>ID: 930681261</a:t>
            </a:r>
          </a:p>
          <a:p>
            <a:endParaRPr lang="en-US" dirty="0" smtClean="0"/>
          </a:p>
          <a:p>
            <a:r>
              <a:rPr lang="en-US" dirty="0" smtClean="0"/>
              <a:t>First name: </a:t>
            </a:r>
            <a:r>
              <a:rPr lang="en-US" dirty="0" err="1" smtClean="0"/>
              <a:t>Vahid</a:t>
            </a:r>
            <a:endParaRPr lang="en-US" dirty="0" smtClean="0"/>
          </a:p>
          <a:p>
            <a:r>
              <a:rPr lang="en-US" dirty="0" smtClean="0"/>
              <a:t>Last name: </a:t>
            </a:r>
            <a:r>
              <a:rPr lang="en-US" dirty="0" err="1" smtClean="0"/>
              <a:t>Esmaily</a:t>
            </a:r>
            <a:endParaRPr lang="en-US" dirty="0" smtClean="0"/>
          </a:p>
          <a:p>
            <a:r>
              <a:rPr lang="en-US" dirty="0" smtClean="0"/>
              <a:t>ID: 930681292</a:t>
            </a:r>
          </a:p>
          <a:p>
            <a:endParaRPr lang="en-US" dirty="0" smtClean="0"/>
          </a:p>
          <a:p>
            <a:r>
              <a:rPr lang="en-US" dirty="0" smtClean="0"/>
              <a:t>First name: &lt;Empty&gt;</a:t>
            </a:r>
          </a:p>
          <a:p>
            <a:endParaRPr lang="en-US" dirty="0" smtClean="0"/>
          </a:p>
          <a:p>
            <a:r>
              <a:rPr lang="en-US" dirty="0" smtClean="0"/>
              <a:t>OK, I added 2 student(s) to your list</a:t>
            </a:r>
          </a:p>
          <a:p>
            <a:r>
              <a:rPr lang="en-US" dirty="0" smtClean="0"/>
              <a:t>Now lets check if they’re absent or not.</a:t>
            </a:r>
          </a:p>
          <a:p>
            <a:r>
              <a:rPr lang="en-US" dirty="0" smtClean="0"/>
              <a:t>Press Enter to proceed…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list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676400"/>
          <a:ext cx="8698910" cy="4111054"/>
        </p:xfrm>
        <a:graphic>
          <a:graphicData uri="http://schemas.openxmlformats.org/drawingml/2006/table">
            <a:tbl>
              <a:tblPr/>
              <a:tblGrid>
                <a:gridCol w="129227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</a:tblGrid>
              <a:tr h="4038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Arial"/>
                        </a:rPr>
                        <a:t>First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Arial"/>
                        </a:rPr>
                        <a:t> and Last Name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9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11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12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13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14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15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16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Mid.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Fin.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Ahmad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Ahmadi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x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x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x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12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16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Vahid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Esmaily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x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x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14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17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8270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791200"/>
            <a:ext cx="8763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-To Check students attendance of #2 week just press ‘c’.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-To quit press ‘q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Attendance of #1 week.</a:t>
            </a:r>
          </a:p>
          <a:p>
            <a:r>
              <a:rPr lang="en-US" dirty="0" smtClean="0"/>
              <a:t>Press X after absent </a:t>
            </a:r>
            <a:r>
              <a:rPr lang="en-US" dirty="0" smtClean="0"/>
              <a:t>students </a:t>
            </a:r>
            <a:r>
              <a:rPr lang="en-US" dirty="0" smtClean="0"/>
              <a:t>And </a:t>
            </a:r>
            <a:r>
              <a:rPr lang="en-US" dirty="0" smtClean="0"/>
              <a:t>just press Enter </a:t>
            </a:r>
            <a:r>
              <a:rPr lang="en-US" dirty="0" smtClean="0"/>
              <a:t>If </a:t>
            </a:r>
            <a:r>
              <a:rPr lang="en-US" dirty="0" smtClean="0"/>
              <a:t>he/she is present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Ahmad </a:t>
            </a:r>
            <a:r>
              <a:rPr lang="en-US" dirty="0" err="1" smtClean="0"/>
              <a:t>Ahmadi</a:t>
            </a:r>
            <a:r>
              <a:rPr lang="en-US" dirty="0" smtClean="0"/>
              <a:t>	&lt;Enter&gt;</a:t>
            </a:r>
          </a:p>
          <a:p>
            <a:r>
              <a:rPr lang="en-US" dirty="0" err="1" smtClean="0"/>
              <a:t>Vahid</a:t>
            </a:r>
            <a:r>
              <a:rPr lang="en-US" dirty="0" smtClean="0"/>
              <a:t> </a:t>
            </a:r>
            <a:r>
              <a:rPr lang="en-US" dirty="0" err="1" smtClean="0"/>
              <a:t>Esmaily</a:t>
            </a:r>
            <a:r>
              <a:rPr lang="en-US" dirty="0" smtClean="0"/>
              <a:t>	X</a:t>
            </a:r>
          </a:p>
          <a:p>
            <a:endParaRPr lang="en-US" dirty="0" smtClean="0"/>
          </a:p>
          <a:p>
            <a:r>
              <a:rPr lang="en-US" dirty="0" smtClean="0"/>
              <a:t>Okay , That’s all.</a:t>
            </a:r>
          </a:p>
          <a:p>
            <a:r>
              <a:rPr lang="en-US" dirty="0" smtClean="0"/>
              <a:t>We have 1 absent student(s).</a:t>
            </a:r>
          </a:p>
          <a:p>
            <a:r>
              <a:rPr lang="en-US" smtClean="0"/>
              <a:t>To go back to student’s list press ‘Enter’ 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231</Words>
  <Application>Microsoft Office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Attendance List</vt:lpstr>
      <vt:lpstr>Home</vt:lpstr>
      <vt:lpstr>Adding students</vt:lpstr>
      <vt:lpstr>Students list</vt:lpstr>
      <vt:lpstr>Check attendance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Hakan</dc:creator>
  <cp:lastModifiedBy>Hakan</cp:lastModifiedBy>
  <cp:revision>31</cp:revision>
  <dcterms:created xsi:type="dcterms:W3CDTF">2015-03-27T18:44:22Z</dcterms:created>
  <dcterms:modified xsi:type="dcterms:W3CDTF">2015-04-04T18:18:56Z</dcterms:modified>
</cp:coreProperties>
</file>