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0357-4D2C-4857-8659-81BCAA7C56A1}" type="datetimeFigureOut">
              <a:rPr lang="en-US" smtClean="0"/>
              <a:pPr/>
              <a:t>4/2/2015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85A9-4767-4852-A22E-2DAE13EE8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Attendance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UI Prototype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seems you haven’t added your students yet.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Press Enter to start adding students…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 an empty student next to your last student to complete this process.</a:t>
            </a:r>
          </a:p>
          <a:p>
            <a:r>
              <a:rPr lang="en-US" dirty="0" smtClean="0"/>
              <a:t>Don’t worry about their order. I will order them when you were done.</a:t>
            </a:r>
          </a:p>
          <a:p>
            <a:r>
              <a:rPr lang="en-US" dirty="0" smtClean="0"/>
              <a:t>Be careful in entering inputs. I don’t know about their format, so I don’t do validation.</a:t>
            </a:r>
          </a:p>
          <a:p>
            <a:endParaRPr lang="en-US" dirty="0" smtClean="0"/>
          </a:p>
          <a:p>
            <a:r>
              <a:rPr lang="en-US" dirty="0" smtClean="0"/>
              <a:t>First name: Ahmad</a:t>
            </a:r>
          </a:p>
          <a:p>
            <a:r>
              <a:rPr lang="en-US" dirty="0" smtClean="0"/>
              <a:t>Last name: </a:t>
            </a:r>
            <a:r>
              <a:rPr lang="en-US" dirty="0" err="1" smtClean="0"/>
              <a:t>Ahmadi</a:t>
            </a:r>
            <a:endParaRPr lang="en-US" dirty="0" smtClean="0"/>
          </a:p>
          <a:p>
            <a:r>
              <a:rPr lang="en-US" dirty="0" smtClean="0"/>
              <a:t>ID: 930681261</a:t>
            </a:r>
          </a:p>
          <a:p>
            <a:endParaRPr lang="en-US" dirty="0" smtClean="0"/>
          </a:p>
          <a:p>
            <a:r>
              <a:rPr lang="en-US" dirty="0" smtClean="0"/>
              <a:t>First name: </a:t>
            </a:r>
            <a:r>
              <a:rPr lang="en-US" dirty="0" err="1" smtClean="0"/>
              <a:t>Vahid</a:t>
            </a:r>
            <a:endParaRPr lang="en-US" dirty="0" smtClean="0"/>
          </a:p>
          <a:p>
            <a:r>
              <a:rPr lang="en-US" dirty="0" smtClean="0"/>
              <a:t>Last name: </a:t>
            </a:r>
            <a:r>
              <a:rPr lang="en-US" dirty="0" err="1" smtClean="0"/>
              <a:t>Esmaily</a:t>
            </a:r>
            <a:endParaRPr lang="en-US" dirty="0" smtClean="0"/>
          </a:p>
          <a:p>
            <a:r>
              <a:rPr lang="en-US" dirty="0" smtClean="0"/>
              <a:t>ID: 930681292</a:t>
            </a:r>
          </a:p>
          <a:p>
            <a:endParaRPr lang="en-US" dirty="0" smtClean="0"/>
          </a:p>
          <a:p>
            <a:r>
              <a:rPr lang="en-US" dirty="0" smtClean="0"/>
              <a:t>First name: &lt;Empty&gt;</a:t>
            </a:r>
          </a:p>
          <a:p>
            <a:endParaRPr lang="en-US" dirty="0" smtClean="0"/>
          </a:p>
          <a:p>
            <a:r>
              <a:rPr lang="en-US" dirty="0" smtClean="0"/>
              <a:t>OK, I have added 2 students to your list.</a:t>
            </a:r>
          </a:p>
          <a:p>
            <a:r>
              <a:rPr lang="en-US" dirty="0" smtClean="0"/>
              <a:t>Now lets check their attendance.</a:t>
            </a:r>
          </a:p>
          <a:p>
            <a:r>
              <a:rPr lang="en-US" dirty="0" smtClean="0"/>
              <a:t>Press Enter to proceed…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list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676400"/>
          <a:ext cx="8698910" cy="4038600"/>
        </p:xfrm>
        <a:graphic>
          <a:graphicData uri="http://schemas.openxmlformats.org/drawingml/2006/table">
            <a:tbl>
              <a:tblPr/>
              <a:tblGrid>
                <a:gridCol w="129227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Name &amp; Family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5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7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8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9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10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11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13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15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Mid.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Fin.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Ahmad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Ahmadi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12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16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038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Vahid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Esmaily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x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14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Arial"/>
                        </a:rPr>
                        <a:t>17</a:t>
                      </a: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28270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5619" marR="5561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791200"/>
            <a:ext cx="876300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‘check’ to check students attendance this week.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Enter ‘quit’ to exit.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of #1 week.</a:t>
            </a:r>
          </a:p>
          <a:p>
            <a:r>
              <a:rPr lang="en-US" dirty="0" smtClean="0"/>
              <a:t>Press Enter to skip student, or Press X to mark student as absent.</a:t>
            </a:r>
          </a:p>
          <a:p>
            <a:endParaRPr lang="en-US" dirty="0" smtClean="0"/>
          </a:p>
          <a:p>
            <a:r>
              <a:rPr lang="en-US" dirty="0" smtClean="0"/>
              <a:t>Ahmad </a:t>
            </a:r>
            <a:r>
              <a:rPr lang="en-US" dirty="0" err="1" smtClean="0"/>
              <a:t>Ahmadi</a:t>
            </a:r>
            <a:r>
              <a:rPr lang="en-US" dirty="0" smtClean="0"/>
              <a:t>	&lt;Enter&gt;</a:t>
            </a:r>
          </a:p>
          <a:p>
            <a:r>
              <a:rPr lang="en-US" dirty="0" err="1" smtClean="0"/>
              <a:t>Vahid</a:t>
            </a:r>
            <a:r>
              <a:rPr lang="en-US" dirty="0" smtClean="0"/>
              <a:t> </a:t>
            </a:r>
            <a:r>
              <a:rPr lang="en-US" dirty="0" err="1" smtClean="0"/>
              <a:t>Esmaily</a:t>
            </a:r>
            <a:r>
              <a:rPr lang="en-US" dirty="0" smtClean="0"/>
              <a:t>	X</a:t>
            </a:r>
          </a:p>
          <a:p>
            <a:endParaRPr lang="en-US" dirty="0" smtClean="0"/>
          </a:p>
          <a:p>
            <a:r>
              <a:rPr lang="en-US" dirty="0" smtClean="0"/>
              <a:t>OK, we finished checking attendance of this week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1 </a:t>
            </a:r>
            <a:r>
              <a:rPr lang="en-US" smtClean="0"/>
              <a:t>absent students.</a:t>
            </a:r>
            <a:endParaRPr lang="en-US" dirty="0" smtClean="0"/>
          </a:p>
          <a:p>
            <a:r>
              <a:rPr lang="en-US" dirty="0" smtClean="0"/>
              <a:t>Press Enter to go back to Student list…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205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Attendance List</vt:lpstr>
      <vt:lpstr>Home</vt:lpstr>
      <vt:lpstr>Adding students</vt:lpstr>
      <vt:lpstr>Students list</vt:lpstr>
      <vt:lpstr>Check attendance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Hakan</dc:creator>
  <cp:lastModifiedBy>Hakan</cp:lastModifiedBy>
  <cp:revision>21</cp:revision>
  <dcterms:created xsi:type="dcterms:W3CDTF">2015-03-27T18:44:22Z</dcterms:created>
  <dcterms:modified xsi:type="dcterms:W3CDTF">2015-04-02T18:05:51Z</dcterms:modified>
</cp:coreProperties>
</file>