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80" r:id="rId14"/>
    <p:sldId id="267" r:id="rId15"/>
    <p:sldId id="281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46F1-437A-F07F-43C6-97AD2101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BC3FC-83D3-7931-40E5-5781DC27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4F25-1E03-6A28-A3EA-30276D50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6B59-01DB-535E-79DA-B0158EEB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FC7B-DF43-DBA4-72D5-9DB456B1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92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0CD1-7B77-E268-91E0-33634EE8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186A-937B-24DE-4C83-B1FBD619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BF34-845D-599E-839D-A8582EEB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B2AA-2707-A436-DEA4-6DC2C76E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5BE1-9B67-BCD7-0F81-A5AC6585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1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85163-02BD-1BC3-1C37-565ADDAE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B578F-E3F0-CDC2-0225-398EC449F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0A4-FC04-76EE-84DF-F2DBAC6B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CA57-BD53-88A7-F291-B9E66779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AB70-DAB0-4C8B-3AD4-47543099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68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A581-9203-935C-5DC0-F9CFC0DF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C430-9423-AAEF-9432-CB3D038F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086E-3399-F3AC-14FC-1769CFB8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91F5-33AF-8601-FAC9-BC4F68B6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1155-5F0C-F8D3-F4B5-3F25F7A3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78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AAC6-646D-A782-503A-8252D0A3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5D548-08CA-D72B-D6F0-37232693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F3D8-B039-770F-15D6-32091792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E315-B552-5706-B1DD-53164B66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BCB4-9167-6892-78ED-2EB34E19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75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53A7-E1FB-E7CC-85BA-67ED9C66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4B4E-6BBE-AC73-781C-A772383C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73D02-5E4D-1BF6-44D9-D470B27F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CE6E-81CF-5A4C-8950-BD218EA0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21676-FD62-1A14-B23E-AE847EAC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D3361-21CC-F84A-742B-D100104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7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C2AC-CE97-A9BA-F056-191D1DA7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658D-8B11-AB16-6A40-E06C1A4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BC44E-6EDF-8854-9065-E6B7E3780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90DA1-24C6-0D74-38BC-E01E53746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71CC-F18A-CBA6-954E-5F5525C3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D7BCA-F88E-91C2-E826-0AFF4DB8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B97E3-738D-B0E5-A7C5-152C62AD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6B49-0A2B-03F1-50F4-1AEEC3DB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90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F2C0-249C-54F3-2ACF-C5C923C1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BE357-5336-2BB1-43A1-FBF216AC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55568-304C-EFE2-57AB-1AE9F598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4EA0C-9142-FC8A-2BFF-7DB5845F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4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D36AF-2DC6-F3A6-79B8-4A2BCCFD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B3498-614D-E7C4-B6E9-50D90AF6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29C28-8179-B3DE-FDB1-2E62F9FB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060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95F9-9644-C961-7B01-63DDDB9A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5D01-4B16-1509-8843-DA0CA747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B02D4-7E68-D54C-7A13-A0C569AE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18883-8A2F-EED9-3A4A-023D5288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B9815-39F0-C512-B581-68B95D2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AAAE-6DED-5C78-D7A3-56B8E559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8450-6CB8-E261-8C7F-9146F825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D4D49-2C3D-8C2F-2E9F-C4059E95A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CAAC0-8E0C-4E48-3327-09467A26F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A818-90A8-04BE-B27C-35519834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7C2AF-4CF6-8A21-A62D-BC69D4F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EC579-B750-C4C9-9A0F-BE785582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1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7E6A7-71F7-FF00-9B06-E13F7059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2F16-5EB4-5F1E-2C6F-BE88BE21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D971-97DB-8EC4-9CB3-57A03AEC2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F448-BF1A-BCE7-3EF2-825EF4CAF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E0D3-E34E-7F7D-B7B7-210E08D37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29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9CB4-A43C-CB49-4B4B-76C8B114F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292929"/>
                </a:solidFill>
                <a:effectLst/>
                <a:latin typeface="sohne"/>
              </a:rPr>
              <a:t>Data Wrangling Project </a:t>
            </a:r>
            <a:r>
              <a:rPr lang="en-US" sz="4800" b="1" i="0" dirty="0" err="1">
                <a:solidFill>
                  <a:srgbClr val="292929"/>
                </a:solidFill>
                <a:effectLst/>
                <a:latin typeface="sohne"/>
              </a:rPr>
              <a:t>Pacmann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B136B-9572-8B1E-8300-125C9B2A3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i="0" dirty="0" err="1">
                <a:solidFill>
                  <a:srgbClr val="292929"/>
                </a:solidFill>
                <a:effectLst/>
                <a:latin typeface="sohne"/>
              </a:rPr>
              <a:t>Olist</a:t>
            </a:r>
            <a:r>
              <a:rPr lang="en-US" sz="4000" b="1" i="0" dirty="0">
                <a:solidFill>
                  <a:srgbClr val="292929"/>
                </a:solidFill>
                <a:effectLst/>
                <a:latin typeface="sohne"/>
              </a:rPr>
              <a:t> Ecommerce Data</a:t>
            </a:r>
          </a:p>
          <a:p>
            <a:endParaRPr lang="en-US" b="1" dirty="0">
              <a:solidFill>
                <a:srgbClr val="292929"/>
              </a:solidFill>
              <a:latin typeface="sohne"/>
            </a:endParaRPr>
          </a:p>
          <a:p>
            <a:r>
              <a:rPr lang="en-US" b="1" dirty="0">
                <a:solidFill>
                  <a:srgbClr val="292929"/>
                </a:solidFill>
                <a:latin typeface="sohne"/>
              </a:rPr>
              <a:t>By Ahmad Ilham Habibi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05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6EEA-5B53-E600-5A2C-C7A812C0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Duplicate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1DE3-2CD6-0115-97D6-C4527408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Begitu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juga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duplicate data.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Semua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sudah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duplicate.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363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C5FB-DE29-902C-2BCA-D4BAB3AF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Parsing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1F3C-DD3A-F658-C7C6-E4C30644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Parsing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mengubah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seharusnya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bertipe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date time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tetapi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masih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bertipe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teks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objek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diperlukan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parsing data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kolom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  <a:b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</a:br>
            <a:b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df_orders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[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order_purchase_timestamp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order_approved_at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order_delivered_carrier_date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'order_delivered_customer_date'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order_estimated_delivery_date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]</a:t>
            </a:r>
            <a:br>
              <a:rPr lang="en-ID" dirty="0"/>
            </a:b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df_order_reviews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[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review_creation_date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review_answer_timestamp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]</a:t>
            </a:r>
            <a:br>
              <a:rPr lang="en-ID" dirty="0"/>
            </a:b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df_order_items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[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shipping_limit_date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17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A8E5-A5C6-A294-3D8D-142D9927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Analisa Data - Total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FBEB-E413-E83E-ACF5-0034D007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Analisa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pertama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Langkah-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langkah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sebagai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Payments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Mengambil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tahun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kolom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order_purchase_timestamp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Menghitung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(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payment_value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)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visualisasi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grafik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804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A8E5-A5C6-A294-3D8D-142D9927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Analisa Data - Total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FBEB-E413-E83E-ACF5-0034D007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480685"/>
            <a:ext cx="10515600" cy="871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cenderung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meningkat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selama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tahun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2017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sampai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Agustus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tahun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2018.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Selama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delapan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pertama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di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tahun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2018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selalu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lebih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600000. Paling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Januari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2018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sebesar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716586.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AFFEC-26D0-CE27-B7B4-19364FB2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9" y="1587500"/>
            <a:ext cx="6138333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4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D37-16A6-5331-D786-62A75B5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10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691B-0D7F-CD29-5A56-A487810B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Selanjutnya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melihat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Langkah-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langkah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sebagai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Items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Product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Product Category Name Translation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Menghitung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(price)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visualisasi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grafik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65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D37-16A6-5331-D786-62A75B5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10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691B-0D7F-CD29-5A56-A487810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4196"/>
            <a:ext cx="10515600" cy="9275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Dari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gambar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diatas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diketahui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ditambah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jumlah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variasi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produknya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apa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saja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kita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menambah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jumlah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variasi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C7A93-EA6D-1364-ABA1-6F2ED20D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1690688"/>
            <a:ext cx="636270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8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F242-815E-E7DE-4074-0B7B767B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i="0" dirty="0">
                <a:solidFill>
                  <a:srgbClr val="292929"/>
                </a:solidFill>
                <a:effectLst/>
                <a:latin typeface="source-serif-pro"/>
              </a:rPr>
              <a:t>10 Kota dengan Penjualan Tertinggi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8122-0B30-4500-745B-19300780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Selanjutnya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melihat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marL="0" indent="0" algn="l"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Langkah-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langkah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sebagai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Customer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Payment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Menghitung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(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payment_value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)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pelanggan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Mengambil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visualisasi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grafik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62443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0DD5-7D29-9A99-6ECD-AB6FC65D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i="0" dirty="0">
                <a:solidFill>
                  <a:srgbClr val="292929"/>
                </a:solidFill>
                <a:effectLst/>
                <a:latin typeface="source-serif-pro"/>
              </a:rPr>
              <a:t>10 Kota dengan Penjualan Tertinggi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F6C2-C42E-109A-BDE6-ED71A54C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1020"/>
            <a:ext cx="10515600" cy="871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Kota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penjalan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teringgi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Sao Paulo (1403019) dan Rio de Janeiro (682553)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berbeda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jauh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kota-kota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lainnya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 DI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kedua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kita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menambah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promo agar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lebih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banyak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mengantisipasi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agar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kehabisan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FE575-174D-B9B8-5BED-721A8E49E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17" y="1353429"/>
            <a:ext cx="6745605" cy="4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2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3A59-8FD0-0A0B-36F8-8909B4B8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yang Paling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Diminati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AA43-7644-51EB-C868-50771F9F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Langkah-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langkah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sebagai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Orders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Payments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berdasarkan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order_id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Menghitung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jumlah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transaksi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menggunakan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setiap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jumlah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transaksi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Membuat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plot bar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menggunakan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seaborn</a:t>
            </a:r>
          </a:p>
        </p:txBody>
      </p:sp>
    </p:spTree>
    <p:extLst>
      <p:ext uri="{BB962C8B-B14F-4D97-AF65-F5344CB8AC3E}">
        <p14:creationId xmlns:p14="http://schemas.microsoft.com/office/powerpoint/2010/main" val="278913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470-5296-F2BE-39B8-57613B90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yang Paling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Diminati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8A2-2D4A-022B-4A04-320F97CD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7228"/>
            <a:ext cx="10515600" cy="64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yang paling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diminati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Credit Card.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Selanjutnya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kita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mengoptimalkan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menambahkan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promo-promo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voucher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bagi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customer yang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Credit Card.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D8074-00F8-486C-9BED-F290DC09C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20" y="1499616"/>
            <a:ext cx="6431280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5C3C-5E59-BD6F-D9C6-BB5F9921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ABBD-53E3-BD74-6B43-9BA80C33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Salah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satu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seorag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Analyst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pemrosesan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raw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 (data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mentah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)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menjadi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bersih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siap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dianalisa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Dalam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projek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menganalisa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Ecommerce Data.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disimpan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dalam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database relational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nama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“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olist.db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”.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kemudian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analisis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sesuai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tujuan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ditentukan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Pengolahan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dimulai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mengakses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SQL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dioleh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Python.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Kemudian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melihat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gambaran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eksplorasi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pemrosesan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serta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Analisis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629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546A-85D1-4732-6A2F-360D495B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Penutup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AB2-1857-3E4D-6C6A-DA93DA69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Demikianlah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short report Data Wrangling Project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Pacmann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—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Ecommerce Data.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Informasi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lengkap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tentang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projek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dilihat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link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Link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Github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 https://github.com/ahmadilhamhabibi/data-wrangling-project-pacmann</a:t>
            </a:r>
          </a:p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Link Video YouTube:</a:t>
            </a:r>
          </a:p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Link </a:t>
            </a:r>
            <a:r>
              <a:rPr lang="en-ID" b="0" i="0">
                <a:solidFill>
                  <a:srgbClr val="292929"/>
                </a:solidFill>
                <a:effectLst/>
                <a:latin typeface="source-serif-pro"/>
              </a:rPr>
              <a:t>Medium: https://ahmadilhamhabibi.medium.com/data-wrangling-project-pacmann-olist-ecommerce-data-2d1e244dba80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078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7EF-1345-6A16-344C-708C1898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TERIMA KASIH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06567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544F-7B4B-E9C8-5EC1-8941A37E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7B1C-CD81-24ED-A9E6-83084389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Tujuan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projek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kali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perbulan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paling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diminati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072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B467-C17F-A032-AB42-E73BDF47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Gambaran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73BA-DDB3-E568-02E9-F8E7F8CB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Ecommerce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9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yaitu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Customer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Orders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Order Review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Order Payments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Order Items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Product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Seller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Geolocation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>
                <a:solidFill>
                  <a:srgbClr val="292929"/>
                </a:solidFill>
                <a:latin typeface="source-serif-pro"/>
              </a:rPr>
              <a:t>Product Category Name Translation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04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094E-F80E-F3C4-06EE-E550998D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Eksplorasi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Pemrosesan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FF38-A2B7-CFE6-D422-D86212D5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Eksplorasi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sebelum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pemrosesan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meliputi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 </a:t>
            </a: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NaN</a:t>
            </a:r>
            <a:endParaRPr lang="en-ID" dirty="0">
              <a:solidFill>
                <a:srgbClr val="292929"/>
              </a:solidFill>
              <a:latin typeface="source-serif-pro"/>
            </a:endParaRP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Outlier</a:t>
            </a: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Inconsistent Format</a:t>
            </a: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Duplicate Data</a:t>
            </a:r>
          </a:p>
          <a:p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Parsing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009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4AC1-B610-E7A0-341B-6ECD9FA3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NaN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0760-C8F4-1D5F-C8B9-59A6338A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Null Value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terlalu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besar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Dibawah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tiga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persen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masing-masing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Kecuali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Reviews. </a:t>
            </a:r>
            <a:b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Hal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ditoleransi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karena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semua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customer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memberikan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review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berupa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komentar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kebanyakan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hanya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memberikan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review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berupa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nilai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(1–5)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saja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Dari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rasa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datanya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sudah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cukup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bagus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perlu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modifikasi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151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FF3D-246F-FD9C-389D-317FA9AD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Outlier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E59F7-79EB-FCA4-BFD0-F2A60B4B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977"/>
            <a:ext cx="6391275" cy="2556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BC1F2-C0B5-32E4-F039-7CCCAA36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0487"/>
            <a:ext cx="6391275" cy="25565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672C00-5F82-6A41-5749-DAFE6742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406" y="1524793"/>
            <a:ext cx="4591050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semua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didapatkan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outlier pada dua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kolom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yaitu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  <a:br>
              <a:rPr lang="en-ID" dirty="0"/>
            </a:b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- Order payment = payment value</a:t>
            </a:r>
            <a:br>
              <a:rPr lang="en-ID" dirty="0"/>
            </a:b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- Order Items = Price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950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FF3D-246F-FD9C-389D-317FA9AD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Outlier</a:t>
            </a:r>
            <a:endParaRPr lang="en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672C00-5F82-6A41-5749-DAFE6742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406" y="1524793"/>
            <a:ext cx="4591050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penghapusan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outlier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diperoleh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distribusi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lebih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seragam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seperti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gambar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disamping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A7FC5-570D-A19D-E913-89396D2B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793"/>
            <a:ext cx="6109107" cy="2443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9F6C6-1CE6-FA31-CC2B-CF691E23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6282"/>
            <a:ext cx="6109107" cy="24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3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4776-472A-B7D6-67D2-0700015E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Inconsistent Format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E08D-0036-BCC2-262A-AFB75AAF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beberapa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sepertinya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semua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format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sudah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sesuai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inconsistent format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harus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diperbaiki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B402-C26D-B1B8-E51D-51E9E4EF8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5" y="2878137"/>
            <a:ext cx="3911160" cy="33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9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907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sohne</vt:lpstr>
      <vt:lpstr>source-code-pro</vt:lpstr>
      <vt:lpstr>source-serif-pro</vt:lpstr>
      <vt:lpstr>Office Theme</vt:lpstr>
      <vt:lpstr>Data Wrangling Project Pacmann</vt:lpstr>
      <vt:lpstr>Pendahuluan</vt:lpstr>
      <vt:lpstr>Tujuan</vt:lpstr>
      <vt:lpstr>Gambaran Data</vt:lpstr>
      <vt:lpstr>Eksplorasi dan Pemrosesan Data</vt:lpstr>
      <vt:lpstr>Indentifikasi NaN</vt:lpstr>
      <vt:lpstr>Indentifikasi Outlier</vt:lpstr>
      <vt:lpstr>Indentifikasi Outlier</vt:lpstr>
      <vt:lpstr>Indentifikasi Inconsistent Format</vt:lpstr>
      <vt:lpstr>Indentifikasi Duplicate Data</vt:lpstr>
      <vt:lpstr>Parsing Data</vt:lpstr>
      <vt:lpstr>Analisa Data - Total Penjualan per Bulan</vt:lpstr>
      <vt:lpstr>Analisa Data - Total Penjualan per Bulan</vt:lpstr>
      <vt:lpstr>10 Kategori Produk dengan Pendapatan Tertinggi</vt:lpstr>
      <vt:lpstr>10 Kategori Produk dengan Pendapatan Tertinggi</vt:lpstr>
      <vt:lpstr>10 Kota dengan Penjualan Tertinggi</vt:lpstr>
      <vt:lpstr>10 Kota dengan Penjualan Tertinggi</vt:lpstr>
      <vt:lpstr>Metode Pembayaran yang Paling Diminati</vt:lpstr>
      <vt:lpstr>Metode Pembayaran yang Paling Diminati</vt:lpstr>
      <vt:lpstr>Penutup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Project Pacmann</dc:title>
  <dc:creator>Ahmad Ilham Habibi</dc:creator>
  <cp:lastModifiedBy>Ahmad Ilham Habibi</cp:lastModifiedBy>
  <cp:revision>3</cp:revision>
  <dcterms:created xsi:type="dcterms:W3CDTF">2023-07-09T07:02:18Z</dcterms:created>
  <dcterms:modified xsi:type="dcterms:W3CDTF">2023-07-09T13:00:21Z</dcterms:modified>
</cp:coreProperties>
</file>