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Lato"/>
      <p:regular r:id="rId24"/>
      <p:bold r:id="rId25"/>
      <p:italic r:id="rId26"/>
      <p:boldItalic r:id="rId27"/>
    </p:embeddedFont>
    <p:embeddedFont>
      <p:font typeface="Roboto Condense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a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RobotoCondensed-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Condense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29" name="Shape 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38" name="Shape 3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7_Title Slide" showMasterSp="0" type="tx">
  <p:cSld name="TITLE_AND_BODY">
    <p:spTree>
      <p:nvGrpSpPr>
        <p:cNvPr id="22" name="Shape 22"/>
        <p:cNvGrpSpPr/>
        <p:nvPr/>
      </p:nvGrpSpPr>
      <p:grpSpPr>
        <a:xfrm>
          <a:off x="0" y="0"/>
          <a:ext cx="0" cy="0"/>
          <a:chOff x="0" y="0"/>
          <a:chExt cx="0" cy="0"/>
        </a:xfrm>
      </p:grpSpPr>
      <p:sp>
        <p:nvSpPr>
          <p:cNvPr id="23" name="Shape 23"/>
          <p:cNvSpPr txBox="1"/>
          <p:nvPr>
            <p:ph idx="12" type="sldNum"/>
          </p:nvPr>
        </p:nvSpPr>
        <p:spPr>
          <a:xfrm>
            <a:off x="8737600" y="6189981"/>
            <a:ext cx="330159" cy="3327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1pPr>
            <a:lvl2pPr indent="0" lvl="1"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2pPr>
            <a:lvl3pPr indent="0" lvl="2"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3pPr>
            <a:lvl4pPr indent="0" lvl="3"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4pPr>
            <a:lvl5pPr indent="0" lvl="4"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5pPr>
            <a:lvl6pPr indent="0" lvl="5"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6pPr>
            <a:lvl7pPr indent="0" lvl="6"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7pPr>
            <a:lvl8pPr indent="0" lvl="7"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8pPr>
            <a:lvl9pPr indent="0" lvl="8"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US"/>
              <a:t>‹#›</a:t>
            </a:fld>
            <a:endParaRPr sz="1200">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3_Title Slide" showMasterSp="0">
  <p:cSld name="23_Title Slide">
    <p:spTree>
      <p:nvGrpSpPr>
        <p:cNvPr id="64" name="Shape 64"/>
        <p:cNvGrpSpPr/>
        <p:nvPr/>
      </p:nvGrpSpPr>
      <p:grpSpPr>
        <a:xfrm>
          <a:off x="0" y="0"/>
          <a:ext cx="0" cy="0"/>
          <a:chOff x="0" y="0"/>
          <a:chExt cx="0" cy="0"/>
        </a:xfrm>
      </p:grpSpPr>
      <p:sp>
        <p:nvSpPr>
          <p:cNvPr id="65" name="Shape 65"/>
          <p:cNvSpPr/>
          <p:nvPr/>
        </p:nvSpPr>
        <p:spPr>
          <a:xfrm>
            <a:off x="-4" y="6373090"/>
            <a:ext cx="12207244" cy="502920"/>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66" name="Shape 66"/>
          <p:cNvSpPr/>
          <p:nvPr/>
        </p:nvSpPr>
        <p:spPr>
          <a:xfrm>
            <a:off x="11008080" y="6494360"/>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67" name="Shape 67"/>
          <p:cNvSpPr/>
          <p:nvPr/>
        </p:nvSpPr>
        <p:spPr>
          <a:xfrm rot="2700000">
            <a:off x="1112222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68" name="Shape 68"/>
          <p:cNvSpPr/>
          <p:nvPr/>
        </p:nvSpPr>
        <p:spPr>
          <a:xfrm rot="10800000">
            <a:off x="11337248" y="6494359"/>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69" name="Shape 69"/>
          <p:cNvSpPr/>
          <p:nvPr/>
        </p:nvSpPr>
        <p:spPr>
          <a:xfrm rot="-8100000">
            <a:off x="1140656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grpSp>
        <p:nvGrpSpPr>
          <p:cNvPr id="70" name="Shape 70"/>
          <p:cNvGrpSpPr/>
          <p:nvPr/>
        </p:nvGrpSpPr>
        <p:grpSpPr>
          <a:xfrm>
            <a:off x="11330787" y="6243744"/>
            <a:ext cx="332513" cy="334805"/>
            <a:chOff x="-1" y="-1"/>
            <a:chExt cx="332512" cy="334803"/>
          </a:xfrm>
        </p:grpSpPr>
        <p:sp>
          <p:nvSpPr>
            <p:cNvPr id="71" name="Shape 71"/>
            <p:cNvSpPr/>
            <p:nvPr/>
          </p:nvSpPr>
          <p:spPr>
            <a:xfrm>
              <a:off x="-1" y="-1"/>
              <a:ext cx="332512" cy="334803"/>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72" name="Shape 72"/>
            <p:cNvSpPr/>
            <p:nvPr/>
          </p:nvSpPr>
          <p:spPr>
            <a:xfrm>
              <a:off x="41563" y="42709"/>
              <a:ext cx="249383" cy="249383"/>
            </a:xfrm>
            <a:custGeom>
              <a:pathLst>
                <a:path extrusionOk="0" h="120000" w="120000">
                  <a:moveTo>
                    <a:pt x="120000" y="60000"/>
                  </a:moveTo>
                  <a:lnTo>
                    <a:pt x="0" y="0"/>
                  </a:lnTo>
                  <a:lnTo>
                    <a:pt x="0" y="120000"/>
                  </a:lnTo>
                  <a:close/>
                </a:path>
              </a:pathLst>
            </a:custGeom>
            <a:solidFill>
              <a:srgbClr val="000000">
                <a:alpha val="40000"/>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grpSp>
      <p:sp>
        <p:nvSpPr>
          <p:cNvPr id="73" name="Shape 73"/>
          <p:cNvSpPr/>
          <p:nvPr/>
        </p:nvSpPr>
        <p:spPr>
          <a:xfrm>
            <a:off x="11009131" y="6246036"/>
            <a:ext cx="332511" cy="332511"/>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cxnSp>
        <p:nvCxnSpPr>
          <p:cNvPr id="74" name="Shape 74"/>
          <p:cNvCxnSpPr/>
          <p:nvPr/>
        </p:nvCxnSpPr>
        <p:spPr>
          <a:xfrm>
            <a:off x="-1" y="6376179"/>
            <a:ext cx="12192000" cy="1"/>
          </a:xfrm>
          <a:prstGeom prst="straightConnector1">
            <a:avLst/>
          </a:prstGeom>
          <a:noFill/>
          <a:ln cap="flat" cmpd="sng" w="9525">
            <a:solidFill>
              <a:srgbClr val="D9D9D9"/>
            </a:solidFill>
            <a:prstDash val="solid"/>
            <a:round/>
            <a:headEnd len="sm" w="sm" type="none"/>
            <a:tailEnd len="sm" w="sm" type="none"/>
          </a:ln>
        </p:spPr>
      </p:cxnSp>
      <p:sp>
        <p:nvSpPr>
          <p:cNvPr id="75" name="Shape 75"/>
          <p:cNvSpPr/>
          <p:nvPr/>
        </p:nvSpPr>
        <p:spPr>
          <a:xfrm>
            <a:off x="10030893" y="6467678"/>
            <a:ext cx="641398" cy="287021"/>
          </a:xfrm>
          <a:prstGeom prst="rect">
            <a:avLst/>
          </a:prstGeom>
          <a:no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FFFFFF"/>
              </a:buClr>
              <a:buFont typeface="Lato"/>
              <a:buNone/>
            </a:pPr>
            <a:r>
              <a:rPr b="0" i="0" lang="en-US" sz="1100" u="none" cap="none" strike="noStrike">
                <a:solidFill>
                  <a:srgbClr val="FFFFFF"/>
                </a:solidFill>
                <a:latin typeface="Lato"/>
                <a:ea typeface="Lato"/>
                <a:cs typeface="Lato"/>
                <a:sym typeface="Lato"/>
              </a:rPr>
              <a:t>Page</a:t>
            </a:r>
            <a:endParaRPr/>
          </a:p>
        </p:txBody>
      </p:sp>
      <p:pic>
        <p:nvPicPr>
          <p:cNvPr descr="cv-logo-white-only.png" id="76" name="Shape 76"/>
          <p:cNvPicPr preferRelativeResize="0"/>
          <p:nvPr/>
        </p:nvPicPr>
        <p:blipFill rotWithShape="1">
          <a:blip r:embed="rId2">
            <a:alphaModFix/>
          </a:blip>
          <a:srcRect b="0" l="0" r="0" t="0"/>
          <a:stretch/>
        </p:blipFill>
        <p:spPr>
          <a:xfrm>
            <a:off x="620012" y="6286127"/>
            <a:ext cx="2632700" cy="752501"/>
          </a:xfrm>
          <a:prstGeom prst="rect">
            <a:avLst/>
          </a:prstGeom>
          <a:noFill/>
          <a:ln>
            <a:noFill/>
          </a:ln>
        </p:spPr>
      </p:pic>
      <p:sp>
        <p:nvSpPr>
          <p:cNvPr id="77" name="Shape 77"/>
          <p:cNvSpPr/>
          <p:nvPr>
            <p:ph idx="2" type="pic"/>
          </p:nvPr>
        </p:nvSpPr>
        <p:spPr>
          <a:xfrm>
            <a:off x="1618663" y="1065412"/>
            <a:ext cx="1511408"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78" name="Shape 78"/>
          <p:cNvSpPr/>
          <p:nvPr>
            <p:ph idx="3" type="pic"/>
          </p:nvPr>
        </p:nvSpPr>
        <p:spPr>
          <a:xfrm>
            <a:off x="4090363" y="1065412"/>
            <a:ext cx="1511408"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79" name="Shape 79"/>
          <p:cNvSpPr/>
          <p:nvPr>
            <p:ph idx="4" type="pic"/>
          </p:nvPr>
        </p:nvSpPr>
        <p:spPr>
          <a:xfrm>
            <a:off x="6562059" y="1065412"/>
            <a:ext cx="1511408"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80" name="Shape 80"/>
          <p:cNvSpPr/>
          <p:nvPr>
            <p:ph idx="5" type="pic"/>
          </p:nvPr>
        </p:nvSpPr>
        <p:spPr>
          <a:xfrm>
            <a:off x="9033757" y="1065412"/>
            <a:ext cx="1511408"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81" name="Shape 81"/>
          <p:cNvSpPr/>
          <p:nvPr>
            <p:ph idx="6" type="pic"/>
          </p:nvPr>
        </p:nvSpPr>
        <p:spPr>
          <a:xfrm>
            <a:off x="1618663" y="3670301"/>
            <a:ext cx="1511408" cy="1511408"/>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82" name="Shape 82"/>
          <p:cNvSpPr/>
          <p:nvPr>
            <p:ph idx="7" type="pic"/>
          </p:nvPr>
        </p:nvSpPr>
        <p:spPr>
          <a:xfrm>
            <a:off x="4090363" y="3670301"/>
            <a:ext cx="1511408" cy="1511408"/>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83" name="Shape 83"/>
          <p:cNvSpPr/>
          <p:nvPr>
            <p:ph idx="8" type="pic"/>
          </p:nvPr>
        </p:nvSpPr>
        <p:spPr>
          <a:xfrm>
            <a:off x="6562059" y="3670301"/>
            <a:ext cx="1511408" cy="1511408"/>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84" name="Shape 84"/>
          <p:cNvSpPr/>
          <p:nvPr>
            <p:ph idx="9" type="pic"/>
          </p:nvPr>
        </p:nvSpPr>
        <p:spPr>
          <a:xfrm>
            <a:off x="9033757" y="3670301"/>
            <a:ext cx="1511408" cy="1511408"/>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85" name="Shape 85"/>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_Title Slide" showMasterSp="0">
  <p:cSld name="24_Title Slide">
    <p:spTree>
      <p:nvGrpSpPr>
        <p:cNvPr id="86" name="Shape 86"/>
        <p:cNvGrpSpPr/>
        <p:nvPr/>
      </p:nvGrpSpPr>
      <p:grpSpPr>
        <a:xfrm>
          <a:off x="0" y="0"/>
          <a:ext cx="0" cy="0"/>
          <a:chOff x="0" y="0"/>
          <a:chExt cx="0" cy="0"/>
        </a:xfrm>
      </p:grpSpPr>
      <p:sp>
        <p:nvSpPr>
          <p:cNvPr id="87" name="Shape 87"/>
          <p:cNvSpPr/>
          <p:nvPr/>
        </p:nvSpPr>
        <p:spPr>
          <a:xfrm>
            <a:off x="-4" y="6373090"/>
            <a:ext cx="12207244" cy="502920"/>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88" name="Shape 88"/>
          <p:cNvSpPr/>
          <p:nvPr/>
        </p:nvSpPr>
        <p:spPr>
          <a:xfrm>
            <a:off x="11008080" y="6494360"/>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89" name="Shape 89"/>
          <p:cNvSpPr/>
          <p:nvPr/>
        </p:nvSpPr>
        <p:spPr>
          <a:xfrm rot="2700000">
            <a:off x="1112222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90" name="Shape 90"/>
          <p:cNvSpPr/>
          <p:nvPr/>
        </p:nvSpPr>
        <p:spPr>
          <a:xfrm rot="10800000">
            <a:off x="11337248" y="6494359"/>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91" name="Shape 91"/>
          <p:cNvSpPr/>
          <p:nvPr/>
        </p:nvSpPr>
        <p:spPr>
          <a:xfrm rot="-8100000">
            <a:off x="1140656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grpSp>
        <p:nvGrpSpPr>
          <p:cNvPr id="92" name="Shape 92"/>
          <p:cNvGrpSpPr/>
          <p:nvPr/>
        </p:nvGrpSpPr>
        <p:grpSpPr>
          <a:xfrm>
            <a:off x="11330787" y="6243744"/>
            <a:ext cx="332513" cy="334805"/>
            <a:chOff x="-1" y="-1"/>
            <a:chExt cx="332512" cy="334803"/>
          </a:xfrm>
        </p:grpSpPr>
        <p:sp>
          <p:nvSpPr>
            <p:cNvPr id="93" name="Shape 93"/>
            <p:cNvSpPr/>
            <p:nvPr/>
          </p:nvSpPr>
          <p:spPr>
            <a:xfrm>
              <a:off x="-1" y="-1"/>
              <a:ext cx="332512" cy="334803"/>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94" name="Shape 94"/>
            <p:cNvSpPr/>
            <p:nvPr/>
          </p:nvSpPr>
          <p:spPr>
            <a:xfrm>
              <a:off x="41563" y="42709"/>
              <a:ext cx="249383" cy="249383"/>
            </a:xfrm>
            <a:custGeom>
              <a:pathLst>
                <a:path extrusionOk="0" h="120000" w="120000">
                  <a:moveTo>
                    <a:pt x="120000" y="60000"/>
                  </a:moveTo>
                  <a:lnTo>
                    <a:pt x="0" y="0"/>
                  </a:lnTo>
                  <a:lnTo>
                    <a:pt x="0" y="120000"/>
                  </a:lnTo>
                  <a:close/>
                </a:path>
              </a:pathLst>
            </a:custGeom>
            <a:solidFill>
              <a:srgbClr val="000000">
                <a:alpha val="40000"/>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grpSp>
      <p:sp>
        <p:nvSpPr>
          <p:cNvPr id="95" name="Shape 95"/>
          <p:cNvSpPr/>
          <p:nvPr/>
        </p:nvSpPr>
        <p:spPr>
          <a:xfrm>
            <a:off x="11009131" y="6246036"/>
            <a:ext cx="332511" cy="332511"/>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cxnSp>
        <p:nvCxnSpPr>
          <p:cNvPr id="96" name="Shape 96"/>
          <p:cNvCxnSpPr/>
          <p:nvPr/>
        </p:nvCxnSpPr>
        <p:spPr>
          <a:xfrm>
            <a:off x="-1" y="6376179"/>
            <a:ext cx="12192000" cy="1"/>
          </a:xfrm>
          <a:prstGeom prst="straightConnector1">
            <a:avLst/>
          </a:prstGeom>
          <a:noFill/>
          <a:ln cap="flat" cmpd="sng" w="9525">
            <a:solidFill>
              <a:srgbClr val="D9D9D9"/>
            </a:solidFill>
            <a:prstDash val="solid"/>
            <a:round/>
            <a:headEnd len="sm" w="sm" type="none"/>
            <a:tailEnd len="sm" w="sm" type="none"/>
          </a:ln>
        </p:spPr>
      </p:cxnSp>
      <p:sp>
        <p:nvSpPr>
          <p:cNvPr id="97" name="Shape 97"/>
          <p:cNvSpPr/>
          <p:nvPr/>
        </p:nvSpPr>
        <p:spPr>
          <a:xfrm>
            <a:off x="10030893" y="6467678"/>
            <a:ext cx="641398" cy="287021"/>
          </a:xfrm>
          <a:prstGeom prst="rect">
            <a:avLst/>
          </a:prstGeom>
          <a:no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FFFFFF"/>
              </a:buClr>
              <a:buFont typeface="Lato"/>
              <a:buNone/>
            </a:pPr>
            <a:r>
              <a:rPr b="0" i="0" lang="en-US" sz="1100" u="none" cap="none" strike="noStrike">
                <a:solidFill>
                  <a:srgbClr val="FFFFFF"/>
                </a:solidFill>
                <a:latin typeface="Lato"/>
                <a:ea typeface="Lato"/>
                <a:cs typeface="Lato"/>
                <a:sym typeface="Lato"/>
              </a:rPr>
              <a:t>Page</a:t>
            </a:r>
            <a:endParaRPr/>
          </a:p>
        </p:txBody>
      </p:sp>
      <p:pic>
        <p:nvPicPr>
          <p:cNvPr descr="cv-logo-white-only.png" id="98" name="Shape 98"/>
          <p:cNvPicPr preferRelativeResize="0"/>
          <p:nvPr/>
        </p:nvPicPr>
        <p:blipFill rotWithShape="1">
          <a:blip r:embed="rId2">
            <a:alphaModFix/>
          </a:blip>
          <a:srcRect b="0" l="0" r="0" t="0"/>
          <a:stretch/>
        </p:blipFill>
        <p:spPr>
          <a:xfrm>
            <a:off x="620012" y="6286127"/>
            <a:ext cx="2632700" cy="752501"/>
          </a:xfrm>
          <a:prstGeom prst="rect">
            <a:avLst/>
          </a:prstGeom>
          <a:noFill/>
          <a:ln>
            <a:noFill/>
          </a:ln>
        </p:spPr>
      </p:pic>
      <p:sp>
        <p:nvSpPr>
          <p:cNvPr id="99" name="Shape 99"/>
          <p:cNvSpPr/>
          <p:nvPr>
            <p:ph idx="2" type="pic"/>
          </p:nvPr>
        </p:nvSpPr>
        <p:spPr>
          <a:xfrm>
            <a:off x="1618663" y="1065412"/>
            <a:ext cx="1511407"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00" name="Shape 100"/>
          <p:cNvSpPr/>
          <p:nvPr>
            <p:ph idx="3" type="pic"/>
          </p:nvPr>
        </p:nvSpPr>
        <p:spPr>
          <a:xfrm>
            <a:off x="4090363" y="1065412"/>
            <a:ext cx="1511407"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01" name="Shape 101"/>
          <p:cNvSpPr/>
          <p:nvPr>
            <p:ph idx="4" type="pic"/>
          </p:nvPr>
        </p:nvSpPr>
        <p:spPr>
          <a:xfrm>
            <a:off x="6562059" y="1065412"/>
            <a:ext cx="1511407"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02" name="Shape 102"/>
          <p:cNvSpPr/>
          <p:nvPr>
            <p:ph idx="5" type="pic"/>
          </p:nvPr>
        </p:nvSpPr>
        <p:spPr>
          <a:xfrm>
            <a:off x="9033757" y="1065412"/>
            <a:ext cx="1511407"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03" name="Shape 103"/>
          <p:cNvSpPr/>
          <p:nvPr>
            <p:ph idx="6" type="pic"/>
          </p:nvPr>
        </p:nvSpPr>
        <p:spPr>
          <a:xfrm>
            <a:off x="1618663" y="3670301"/>
            <a:ext cx="1511407"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04" name="Shape 104"/>
          <p:cNvSpPr/>
          <p:nvPr>
            <p:ph idx="7" type="pic"/>
          </p:nvPr>
        </p:nvSpPr>
        <p:spPr>
          <a:xfrm>
            <a:off x="4090363" y="3670301"/>
            <a:ext cx="1511407"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05" name="Shape 105"/>
          <p:cNvSpPr/>
          <p:nvPr>
            <p:ph idx="8" type="pic"/>
          </p:nvPr>
        </p:nvSpPr>
        <p:spPr>
          <a:xfrm>
            <a:off x="6562059" y="3670301"/>
            <a:ext cx="1511407"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06" name="Shape 106"/>
          <p:cNvSpPr/>
          <p:nvPr>
            <p:ph idx="9" type="pic"/>
          </p:nvPr>
        </p:nvSpPr>
        <p:spPr>
          <a:xfrm>
            <a:off x="9033757" y="3670301"/>
            <a:ext cx="1511407" cy="151140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07" name="Shape 107"/>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0_Title Slide">
  <p:cSld name="20_Title Slide">
    <p:spTree>
      <p:nvGrpSpPr>
        <p:cNvPr id="108" name="Shape 108"/>
        <p:cNvGrpSpPr/>
        <p:nvPr/>
      </p:nvGrpSpPr>
      <p:grpSpPr>
        <a:xfrm>
          <a:off x="0" y="0"/>
          <a:ext cx="0" cy="0"/>
          <a:chOff x="0" y="0"/>
          <a:chExt cx="0" cy="0"/>
        </a:xfrm>
      </p:grpSpPr>
      <p:sp>
        <p:nvSpPr>
          <p:cNvPr id="109" name="Shape 109"/>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110" name="Shape 110"/>
          <p:cNvSpPr/>
          <p:nvPr>
            <p:ph idx="2" type="pic"/>
          </p:nvPr>
        </p:nvSpPr>
        <p:spPr>
          <a:xfrm>
            <a:off x="1598278" y="1790380"/>
            <a:ext cx="1828801" cy="182880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11" name="Shape 111"/>
          <p:cNvSpPr/>
          <p:nvPr>
            <p:ph idx="3" type="pic"/>
          </p:nvPr>
        </p:nvSpPr>
        <p:spPr>
          <a:xfrm>
            <a:off x="1598278" y="3964961"/>
            <a:ext cx="1828801" cy="182880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12" name="Shape 112"/>
          <p:cNvSpPr/>
          <p:nvPr>
            <p:ph idx="4" type="pic"/>
          </p:nvPr>
        </p:nvSpPr>
        <p:spPr>
          <a:xfrm>
            <a:off x="6241996" y="1790380"/>
            <a:ext cx="1828802" cy="182880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13" name="Shape 113"/>
          <p:cNvSpPr/>
          <p:nvPr>
            <p:ph idx="5" type="pic"/>
          </p:nvPr>
        </p:nvSpPr>
        <p:spPr>
          <a:xfrm>
            <a:off x="6241996" y="3964961"/>
            <a:ext cx="1828802" cy="182880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14" name="Shape 114"/>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_Title Slide" showMasterSp="0">
  <p:cSld name="13_Title Slide">
    <p:spTree>
      <p:nvGrpSpPr>
        <p:cNvPr id="115" name="Shape 115"/>
        <p:cNvGrpSpPr/>
        <p:nvPr/>
      </p:nvGrpSpPr>
      <p:grpSpPr>
        <a:xfrm>
          <a:off x="0" y="0"/>
          <a:ext cx="0" cy="0"/>
          <a:chOff x="0" y="0"/>
          <a:chExt cx="0" cy="0"/>
        </a:xfrm>
      </p:grpSpPr>
      <p:sp>
        <p:nvSpPr>
          <p:cNvPr id="116" name="Shape 116"/>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117" name="Shape 117"/>
          <p:cNvSpPr/>
          <p:nvPr/>
        </p:nvSpPr>
        <p:spPr>
          <a:xfrm>
            <a:off x="0" y="667871"/>
            <a:ext cx="61472" cy="692205"/>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18" name="Shape 118"/>
          <p:cNvSpPr/>
          <p:nvPr>
            <p:ph idx="2" type="pic"/>
          </p:nvPr>
        </p:nvSpPr>
        <p:spPr>
          <a:xfrm flipH="1">
            <a:off x="4167875" y="-2"/>
            <a:ext cx="8366153" cy="6865688"/>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19" name="Shape 119"/>
          <p:cNvSpPr/>
          <p:nvPr/>
        </p:nvSpPr>
        <p:spPr>
          <a:xfrm flipH="1" rot="10800000">
            <a:off x="2193788" y="4035542"/>
            <a:ext cx="2789307" cy="2830143"/>
          </a:xfrm>
          <a:custGeom>
            <a:pathLst>
              <a:path extrusionOk="0" h="120000" w="120000">
                <a:moveTo>
                  <a:pt x="0" y="120000"/>
                </a:moveTo>
                <a:lnTo>
                  <a:pt x="80583" y="0"/>
                </a:lnTo>
                <a:lnTo>
                  <a:pt x="120000" y="0"/>
                </a:lnTo>
                <a:lnTo>
                  <a:pt x="39416" y="12000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20" name="Shape 120"/>
          <p:cNvSpPr/>
          <p:nvPr/>
        </p:nvSpPr>
        <p:spPr>
          <a:xfrm flipH="1" rot="10800000">
            <a:off x="3133001" y="4035542"/>
            <a:ext cx="2789307" cy="2830143"/>
          </a:xfrm>
          <a:custGeom>
            <a:pathLst>
              <a:path extrusionOk="0" h="120000" w="120000">
                <a:moveTo>
                  <a:pt x="0" y="120000"/>
                </a:moveTo>
                <a:lnTo>
                  <a:pt x="80583" y="0"/>
                </a:lnTo>
                <a:lnTo>
                  <a:pt x="120000" y="0"/>
                </a:lnTo>
                <a:lnTo>
                  <a:pt x="39416" y="120000"/>
                </a:lnTo>
                <a:close/>
              </a:path>
            </a:pathLst>
          </a:cu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21" name="Shape 121"/>
          <p:cNvSpPr/>
          <p:nvPr/>
        </p:nvSpPr>
        <p:spPr>
          <a:xfrm flipH="1" rot="10800000">
            <a:off x="4072216" y="4035542"/>
            <a:ext cx="2789306" cy="2830143"/>
          </a:xfrm>
          <a:custGeom>
            <a:pathLst>
              <a:path extrusionOk="0" h="120000" w="120000">
                <a:moveTo>
                  <a:pt x="0" y="120000"/>
                </a:moveTo>
                <a:lnTo>
                  <a:pt x="80583" y="0"/>
                </a:lnTo>
                <a:lnTo>
                  <a:pt x="120000" y="0"/>
                </a:lnTo>
                <a:lnTo>
                  <a:pt x="39416" y="120000"/>
                </a:lnTo>
                <a:close/>
              </a:path>
            </a:pathLst>
          </a:custGeom>
          <a:solidFill>
            <a:schemeClr val="accent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22" name="Shape 122"/>
          <p:cNvSpPr/>
          <p:nvPr/>
        </p:nvSpPr>
        <p:spPr>
          <a:xfrm flipH="1" rot="10800000">
            <a:off x="5011427" y="4035542"/>
            <a:ext cx="2789306" cy="2830143"/>
          </a:xfrm>
          <a:custGeom>
            <a:pathLst>
              <a:path extrusionOk="0" h="120000" w="120000">
                <a:moveTo>
                  <a:pt x="0" y="120000"/>
                </a:moveTo>
                <a:lnTo>
                  <a:pt x="80583" y="0"/>
                </a:lnTo>
                <a:lnTo>
                  <a:pt x="120000" y="0"/>
                </a:lnTo>
                <a:lnTo>
                  <a:pt x="39416" y="120000"/>
                </a:lnTo>
                <a:close/>
              </a:path>
            </a:pathLst>
          </a:custGeom>
          <a:solidFill>
            <a:schemeClr val="accent5"/>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23" name="Shape 123"/>
          <p:cNvSpPr/>
          <p:nvPr/>
        </p:nvSpPr>
        <p:spPr>
          <a:xfrm flipH="1" rot="10800000">
            <a:off x="5950641" y="4035542"/>
            <a:ext cx="2789306" cy="2830143"/>
          </a:xfrm>
          <a:custGeom>
            <a:pathLst>
              <a:path extrusionOk="0" h="120000" w="120000">
                <a:moveTo>
                  <a:pt x="0" y="120000"/>
                </a:moveTo>
                <a:lnTo>
                  <a:pt x="80583" y="0"/>
                </a:lnTo>
                <a:lnTo>
                  <a:pt x="120000" y="0"/>
                </a:lnTo>
                <a:lnTo>
                  <a:pt x="39416" y="120000"/>
                </a:lnTo>
                <a:close/>
              </a:path>
            </a:pathLst>
          </a:custGeom>
          <a:solidFill>
            <a:schemeClr val="accent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24" name="Shape 124"/>
          <p:cNvSpPr/>
          <p:nvPr/>
        </p:nvSpPr>
        <p:spPr>
          <a:xfrm flipH="1" rot="10800000">
            <a:off x="1242250" y="4035542"/>
            <a:ext cx="2789307" cy="2830143"/>
          </a:xfrm>
          <a:custGeom>
            <a:pathLst>
              <a:path extrusionOk="0" h="120000" w="120000">
                <a:moveTo>
                  <a:pt x="0" y="120000"/>
                </a:moveTo>
                <a:lnTo>
                  <a:pt x="80583" y="0"/>
                </a:lnTo>
                <a:lnTo>
                  <a:pt x="120000" y="0"/>
                </a:lnTo>
                <a:lnTo>
                  <a:pt x="39416" y="120000"/>
                </a:lnTo>
                <a:close/>
              </a:path>
            </a:pathLst>
          </a:custGeom>
          <a:solidFill>
            <a:srgbClr val="0E8EC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25" name="Shape 125"/>
          <p:cNvSpPr txBox="1"/>
          <p:nvPr>
            <p:ph idx="12" type="sldNum"/>
          </p:nvPr>
        </p:nvSpPr>
        <p:spPr>
          <a:xfrm>
            <a:off x="8737600" y="6189981"/>
            <a:ext cx="330159" cy="3327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1pPr>
            <a:lvl2pPr indent="0" lvl="1"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2pPr>
            <a:lvl3pPr indent="0" lvl="2"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3pPr>
            <a:lvl4pPr indent="0" lvl="3"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4pPr>
            <a:lvl5pPr indent="0" lvl="4"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5pPr>
            <a:lvl6pPr indent="0" lvl="5"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6pPr>
            <a:lvl7pPr indent="0" lvl="6"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7pPr>
            <a:lvl8pPr indent="0" lvl="7"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8pPr>
            <a:lvl9pPr indent="0" lvl="8"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US"/>
              <a:t>‹#›</a:t>
            </a:fld>
            <a:endParaRPr sz="1200">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Title Slide">
  <p:cSld name="12_Title Slide">
    <p:spTree>
      <p:nvGrpSpPr>
        <p:cNvPr id="126" name="Shape 126"/>
        <p:cNvGrpSpPr/>
        <p:nvPr/>
      </p:nvGrpSpPr>
      <p:grpSpPr>
        <a:xfrm>
          <a:off x="0" y="0"/>
          <a:ext cx="0" cy="0"/>
          <a:chOff x="0" y="0"/>
          <a:chExt cx="0" cy="0"/>
        </a:xfrm>
      </p:grpSpPr>
      <p:sp>
        <p:nvSpPr>
          <p:cNvPr id="127" name="Shape 127"/>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128" name="Shape 128"/>
          <p:cNvSpPr/>
          <p:nvPr>
            <p:ph idx="2" type="pic"/>
          </p:nvPr>
        </p:nvSpPr>
        <p:spPr>
          <a:xfrm>
            <a:off x="0" y="1874903"/>
            <a:ext cx="4118644" cy="291225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29" name="Shape 129"/>
          <p:cNvSpPr/>
          <p:nvPr>
            <p:ph idx="3" type="pic"/>
          </p:nvPr>
        </p:nvSpPr>
        <p:spPr>
          <a:xfrm>
            <a:off x="8073358" y="1874903"/>
            <a:ext cx="4118644" cy="291225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30" name="Shape 130"/>
          <p:cNvSpPr/>
          <p:nvPr/>
        </p:nvSpPr>
        <p:spPr>
          <a:xfrm>
            <a:off x="4118642" y="1874903"/>
            <a:ext cx="3954716" cy="2912250"/>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31" name="Shape 131"/>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_Title Slide">
  <p:cSld name="14_Title Slide">
    <p:spTree>
      <p:nvGrpSpPr>
        <p:cNvPr id="132" name="Shape 132"/>
        <p:cNvGrpSpPr/>
        <p:nvPr/>
      </p:nvGrpSpPr>
      <p:grpSpPr>
        <a:xfrm>
          <a:off x="0" y="0"/>
          <a:ext cx="0" cy="0"/>
          <a:chOff x="0" y="0"/>
          <a:chExt cx="0" cy="0"/>
        </a:xfrm>
      </p:grpSpPr>
      <p:sp>
        <p:nvSpPr>
          <p:cNvPr id="133" name="Shape 133"/>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134" name="Shape 134"/>
          <p:cNvSpPr/>
          <p:nvPr>
            <p:ph idx="2" type="pic"/>
          </p:nvPr>
        </p:nvSpPr>
        <p:spPr>
          <a:xfrm>
            <a:off x="0" y="1874902"/>
            <a:ext cx="8237285" cy="3611498"/>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35" name="Shape 135"/>
          <p:cNvSpPr/>
          <p:nvPr/>
        </p:nvSpPr>
        <p:spPr>
          <a:xfrm>
            <a:off x="8237284" y="1874902"/>
            <a:ext cx="3954716" cy="3611498"/>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36" name="Shape 136"/>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_Title Slide" showMasterSp="0">
  <p:cSld name="16_Title Slide">
    <p:bg>
      <p:bgPr>
        <a:solidFill>
          <a:srgbClr val="D35C22"/>
        </a:solidFill>
      </p:bgPr>
    </p:bg>
    <p:spTree>
      <p:nvGrpSpPr>
        <p:cNvPr id="137" name="Shape 137"/>
        <p:cNvGrpSpPr/>
        <p:nvPr/>
      </p:nvGrpSpPr>
      <p:grpSpPr>
        <a:xfrm>
          <a:off x="0" y="0"/>
          <a:ext cx="0" cy="0"/>
          <a:chOff x="0" y="0"/>
          <a:chExt cx="0" cy="0"/>
        </a:xfrm>
      </p:grpSpPr>
      <p:sp>
        <p:nvSpPr>
          <p:cNvPr id="138" name="Shape 138"/>
          <p:cNvSpPr/>
          <p:nvPr>
            <p:ph idx="2" type="pic"/>
          </p:nvPr>
        </p:nvSpPr>
        <p:spPr>
          <a:xfrm>
            <a:off x="0" y="0"/>
            <a:ext cx="6654373" cy="685800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39" name="Shape 139"/>
          <p:cNvSpPr txBox="1"/>
          <p:nvPr>
            <p:ph idx="12" type="sldNum"/>
          </p:nvPr>
        </p:nvSpPr>
        <p:spPr>
          <a:xfrm>
            <a:off x="8737600" y="6189981"/>
            <a:ext cx="330159" cy="3327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1pPr>
            <a:lvl2pPr indent="0" lvl="1"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2pPr>
            <a:lvl3pPr indent="0" lvl="2"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3pPr>
            <a:lvl4pPr indent="0" lvl="3"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4pPr>
            <a:lvl5pPr indent="0" lvl="4"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5pPr>
            <a:lvl6pPr indent="0" lvl="5"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6pPr>
            <a:lvl7pPr indent="0" lvl="6"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7pPr>
            <a:lvl8pPr indent="0" lvl="7"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8pPr>
            <a:lvl9pPr indent="0" lvl="8"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US"/>
              <a:t>‹#›</a:t>
            </a:fld>
            <a:endParaRPr sz="1200">
              <a:solidFill>
                <a:srgbClr val="FFFFFF"/>
              </a:solidFill>
              <a:latin typeface="Lato"/>
              <a:ea typeface="Lato"/>
              <a:cs typeface="Lato"/>
              <a:sym typeface="La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Title Slide">
  <p:cSld name="11_Title Slide">
    <p:spTree>
      <p:nvGrpSpPr>
        <p:cNvPr id="140" name="Shape 140"/>
        <p:cNvGrpSpPr/>
        <p:nvPr/>
      </p:nvGrpSpPr>
      <p:grpSpPr>
        <a:xfrm>
          <a:off x="0" y="0"/>
          <a:ext cx="0" cy="0"/>
          <a:chOff x="0" y="0"/>
          <a:chExt cx="0" cy="0"/>
        </a:xfrm>
      </p:grpSpPr>
      <p:sp>
        <p:nvSpPr>
          <p:cNvPr id="141" name="Shape 141"/>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142" name="Shape 142"/>
          <p:cNvSpPr/>
          <p:nvPr>
            <p:ph idx="2" type="pic"/>
          </p:nvPr>
        </p:nvSpPr>
        <p:spPr>
          <a:xfrm>
            <a:off x="1329336" y="2213001"/>
            <a:ext cx="2735518" cy="161365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43" name="Shape 143"/>
          <p:cNvSpPr/>
          <p:nvPr>
            <p:ph idx="3" type="pic"/>
          </p:nvPr>
        </p:nvSpPr>
        <p:spPr>
          <a:xfrm>
            <a:off x="4775625" y="2213001"/>
            <a:ext cx="2735520" cy="161365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44" name="Shape 144"/>
          <p:cNvSpPr/>
          <p:nvPr>
            <p:ph idx="4" type="pic"/>
          </p:nvPr>
        </p:nvSpPr>
        <p:spPr>
          <a:xfrm>
            <a:off x="8221912" y="2213001"/>
            <a:ext cx="2735520" cy="161365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45" name="Shape 145"/>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146" name="Shape 146"/>
        <p:cNvGrpSpPr/>
        <p:nvPr/>
      </p:nvGrpSpPr>
      <p:grpSpPr>
        <a:xfrm>
          <a:off x="0" y="0"/>
          <a:ext cx="0" cy="0"/>
          <a:chOff x="0" y="0"/>
          <a:chExt cx="0" cy="0"/>
        </a:xfrm>
      </p:grpSpPr>
      <p:sp>
        <p:nvSpPr>
          <p:cNvPr id="147" name="Shape 147"/>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148" name="Shape 148"/>
          <p:cNvSpPr/>
          <p:nvPr>
            <p:ph idx="2" type="pic"/>
          </p:nvPr>
        </p:nvSpPr>
        <p:spPr>
          <a:xfrm>
            <a:off x="1668871" y="3752143"/>
            <a:ext cx="705083" cy="705084"/>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49" name="Shape 149"/>
          <p:cNvSpPr/>
          <p:nvPr>
            <p:ph idx="3" type="pic"/>
          </p:nvPr>
        </p:nvSpPr>
        <p:spPr>
          <a:xfrm>
            <a:off x="4788589" y="3752143"/>
            <a:ext cx="705084" cy="705084"/>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50" name="Shape 150"/>
          <p:cNvSpPr/>
          <p:nvPr>
            <p:ph idx="4" type="pic"/>
          </p:nvPr>
        </p:nvSpPr>
        <p:spPr>
          <a:xfrm>
            <a:off x="7908307" y="3752143"/>
            <a:ext cx="705084" cy="705084"/>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51" name="Shape 151"/>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52" name="Shape 152"/>
        <p:cNvGrpSpPr/>
        <p:nvPr/>
      </p:nvGrpSpPr>
      <p:grpSpPr>
        <a:xfrm>
          <a:off x="0" y="0"/>
          <a:ext cx="0" cy="0"/>
          <a:chOff x="0" y="0"/>
          <a:chExt cx="0" cy="0"/>
        </a:xfrm>
      </p:grpSpPr>
      <p:sp>
        <p:nvSpPr>
          <p:cNvPr id="153" name="Shape 153"/>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154" name="Shape 154"/>
          <p:cNvSpPr/>
          <p:nvPr>
            <p:ph idx="2" type="pic"/>
          </p:nvPr>
        </p:nvSpPr>
        <p:spPr>
          <a:xfrm>
            <a:off x="5163670" y="1790379"/>
            <a:ext cx="1828802" cy="182880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55" name="Shape 155"/>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4" name="Shape 24"/>
        <p:cNvGrpSpPr/>
        <p:nvPr/>
      </p:nvGrpSpPr>
      <p:grpSpPr>
        <a:xfrm>
          <a:off x="0" y="0"/>
          <a:ext cx="0" cy="0"/>
          <a:chOff x="0" y="0"/>
          <a:chExt cx="0" cy="0"/>
        </a:xfrm>
      </p:grpSpPr>
      <p:sp>
        <p:nvSpPr>
          <p:cNvPr id="25" name="Shape 25"/>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6" name="Shape 26"/>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showMasterSp="0">
  <p:cSld name="9_Title Slide">
    <p:spTree>
      <p:nvGrpSpPr>
        <p:cNvPr id="156" name="Shape 156"/>
        <p:cNvGrpSpPr/>
        <p:nvPr/>
      </p:nvGrpSpPr>
      <p:grpSpPr>
        <a:xfrm>
          <a:off x="0" y="0"/>
          <a:ext cx="0" cy="0"/>
          <a:chOff x="0" y="0"/>
          <a:chExt cx="0" cy="0"/>
        </a:xfrm>
      </p:grpSpPr>
      <p:sp>
        <p:nvSpPr>
          <p:cNvPr id="157" name="Shape 157"/>
          <p:cNvSpPr/>
          <p:nvPr/>
        </p:nvSpPr>
        <p:spPr>
          <a:xfrm>
            <a:off x="-4" y="6373090"/>
            <a:ext cx="12207244" cy="502920"/>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58" name="Shape 158"/>
          <p:cNvSpPr/>
          <p:nvPr/>
        </p:nvSpPr>
        <p:spPr>
          <a:xfrm>
            <a:off x="11008080" y="6494360"/>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159" name="Shape 159"/>
          <p:cNvSpPr/>
          <p:nvPr/>
        </p:nvSpPr>
        <p:spPr>
          <a:xfrm rot="2700000">
            <a:off x="1112222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160" name="Shape 160"/>
          <p:cNvSpPr/>
          <p:nvPr/>
        </p:nvSpPr>
        <p:spPr>
          <a:xfrm rot="10800000">
            <a:off x="11337248" y="6494359"/>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161" name="Shape 161"/>
          <p:cNvSpPr/>
          <p:nvPr/>
        </p:nvSpPr>
        <p:spPr>
          <a:xfrm rot="-8100000">
            <a:off x="1140656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grpSp>
        <p:nvGrpSpPr>
          <p:cNvPr id="162" name="Shape 162"/>
          <p:cNvGrpSpPr/>
          <p:nvPr/>
        </p:nvGrpSpPr>
        <p:grpSpPr>
          <a:xfrm>
            <a:off x="11330787" y="6243744"/>
            <a:ext cx="332513" cy="334805"/>
            <a:chOff x="-1" y="-1"/>
            <a:chExt cx="332512" cy="334803"/>
          </a:xfrm>
        </p:grpSpPr>
        <p:sp>
          <p:nvSpPr>
            <p:cNvPr id="163" name="Shape 163"/>
            <p:cNvSpPr/>
            <p:nvPr/>
          </p:nvSpPr>
          <p:spPr>
            <a:xfrm>
              <a:off x="-1" y="-1"/>
              <a:ext cx="332512" cy="334803"/>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64" name="Shape 164"/>
            <p:cNvSpPr/>
            <p:nvPr/>
          </p:nvSpPr>
          <p:spPr>
            <a:xfrm>
              <a:off x="41563" y="42709"/>
              <a:ext cx="249383" cy="249383"/>
            </a:xfrm>
            <a:custGeom>
              <a:pathLst>
                <a:path extrusionOk="0" h="120000" w="120000">
                  <a:moveTo>
                    <a:pt x="120000" y="60000"/>
                  </a:moveTo>
                  <a:lnTo>
                    <a:pt x="0" y="0"/>
                  </a:lnTo>
                  <a:lnTo>
                    <a:pt x="0" y="120000"/>
                  </a:lnTo>
                  <a:close/>
                </a:path>
              </a:pathLst>
            </a:custGeom>
            <a:solidFill>
              <a:srgbClr val="000000">
                <a:alpha val="40000"/>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grpSp>
      <p:sp>
        <p:nvSpPr>
          <p:cNvPr id="165" name="Shape 165"/>
          <p:cNvSpPr/>
          <p:nvPr/>
        </p:nvSpPr>
        <p:spPr>
          <a:xfrm>
            <a:off x="11009131" y="6246036"/>
            <a:ext cx="332511" cy="332511"/>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cxnSp>
        <p:nvCxnSpPr>
          <p:cNvPr id="166" name="Shape 166"/>
          <p:cNvCxnSpPr/>
          <p:nvPr/>
        </p:nvCxnSpPr>
        <p:spPr>
          <a:xfrm>
            <a:off x="-1" y="6376179"/>
            <a:ext cx="12192000" cy="1"/>
          </a:xfrm>
          <a:prstGeom prst="straightConnector1">
            <a:avLst/>
          </a:prstGeom>
          <a:noFill/>
          <a:ln cap="flat" cmpd="sng" w="9525">
            <a:solidFill>
              <a:srgbClr val="D9D9D9"/>
            </a:solidFill>
            <a:prstDash val="solid"/>
            <a:round/>
            <a:headEnd len="sm" w="sm" type="none"/>
            <a:tailEnd len="sm" w="sm" type="none"/>
          </a:ln>
        </p:spPr>
      </p:cxnSp>
      <p:sp>
        <p:nvSpPr>
          <p:cNvPr id="167" name="Shape 167"/>
          <p:cNvSpPr/>
          <p:nvPr/>
        </p:nvSpPr>
        <p:spPr>
          <a:xfrm>
            <a:off x="10030893" y="6467678"/>
            <a:ext cx="641398" cy="287021"/>
          </a:xfrm>
          <a:prstGeom prst="rect">
            <a:avLst/>
          </a:prstGeom>
          <a:no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FFFFFF"/>
              </a:buClr>
              <a:buFont typeface="Lato"/>
              <a:buNone/>
            </a:pPr>
            <a:r>
              <a:rPr b="0" i="0" lang="en-US" sz="1100" u="none" cap="none" strike="noStrike">
                <a:solidFill>
                  <a:srgbClr val="FFFFFF"/>
                </a:solidFill>
                <a:latin typeface="Lato"/>
                <a:ea typeface="Lato"/>
                <a:cs typeface="Lato"/>
                <a:sym typeface="Lato"/>
              </a:rPr>
              <a:t>Page</a:t>
            </a:r>
            <a:endParaRPr/>
          </a:p>
        </p:txBody>
      </p:sp>
      <p:pic>
        <p:nvPicPr>
          <p:cNvPr descr="cv-logo-white-only.png" id="168" name="Shape 168"/>
          <p:cNvPicPr preferRelativeResize="0"/>
          <p:nvPr/>
        </p:nvPicPr>
        <p:blipFill rotWithShape="1">
          <a:blip r:embed="rId2">
            <a:alphaModFix/>
          </a:blip>
          <a:srcRect b="0" l="0" r="0" t="0"/>
          <a:stretch/>
        </p:blipFill>
        <p:spPr>
          <a:xfrm>
            <a:off x="620012" y="6286127"/>
            <a:ext cx="2632700" cy="752501"/>
          </a:xfrm>
          <a:prstGeom prst="rect">
            <a:avLst/>
          </a:prstGeom>
          <a:noFill/>
          <a:ln>
            <a:noFill/>
          </a:ln>
        </p:spPr>
      </p:pic>
      <p:sp>
        <p:nvSpPr>
          <p:cNvPr id="169" name="Shape 169"/>
          <p:cNvSpPr/>
          <p:nvPr>
            <p:ph idx="2" type="pic"/>
          </p:nvPr>
        </p:nvSpPr>
        <p:spPr>
          <a:xfrm>
            <a:off x="1083445" y="1167967"/>
            <a:ext cx="4318434" cy="4318434"/>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70" name="Shape 170"/>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showMasterSp="0">
  <p:cSld name="4_Title Slide">
    <p:spTree>
      <p:nvGrpSpPr>
        <p:cNvPr id="171" name="Shape 171"/>
        <p:cNvGrpSpPr/>
        <p:nvPr/>
      </p:nvGrpSpPr>
      <p:grpSpPr>
        <a:xfrm>
          <a:off x="0" y="0"/>
          <a:ext cx="0" cy="0"/>
          <a:chOff x="0" y="0"/>
          <a:chExt cx="0" cy="0"/>
        </a:xfrm>
      </p:grpSpPr>
      <p:sp>
        <p:nvSpPr>
          <p:cNvPr id="172" name="Shape 172"/>
          <p:cNvSpPr/>
          <p:nvPr/>
        </p:nvSpPr>
        <p:spPr>
          <a:xfrm>
            <a:off x="-4" y="6373090"/>
            <a:ext cx="12207244" cy="502920"/>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73" name="Shape 173"/>
          <p:cNvSpPr/>
          <p:nvPr/>
        </p:nvSpPr>
        <p:spPr>
          <a:xfrm>
            <a:off x="11008080" y="6494360"/>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174" name="Shape 174"/>
          <p:cNvSpPr/>
          <p:nvPr/>
        </p:nvSpPr>
        <p:spPr>
          <a:xfrm rot="2700000">
            <a:off x="1112222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175" name="Shape 175"/>
          <p:cNvSpPr/>
          <p:nvPr/>
        </p:nvSpPr>
        <p:spPr>
          <a:xfrm rot="10800000">
            <a:off x="11337248" y="6494359"/>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176" name="Shape 176"/>
          <p:cNvSpPr/>
          <p:nvPr/>
        </p:nvSpPr>
        <p:spPr>
          <a:xfrm rot="-8100000">
            <a:off x="1140656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grpSp>
        <p:nvGrpSpPr>
          <p:cNvPr id="177" name="Shape 177"/>
          <p:cNvGrpSpPr/>
          <p:nvPr/>
        </p:nvGrpSpPr>
        <p:grpSpPr>
          <a:xfrm>
            <a:off x="11330787" y="6243744"/>
            <a:ext cx="332513" cy="334805"/>
            <a:chOff x="-1" y="-1"/>
            <a:chExt cx="332512" cy="334803"/>
          </a:xfrm>
        </p:grpSpPr>
        <p:sp>
          <p:nvSpPr>
            <p:cNvPr id="178" name="Shape 178"/>
            <p:cNvSpPr/>
            <p:nvPr/>
          </p:nvSpPr>
          <p:spPr>
            <a:xfrm>
              <a:off x="-1" y="-1"/>
              <a:ext cx="332512" cy="334803"/>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79" name="Shape 179"/>
            <p:cNvSpPr/>
            <p:nvPr/>
          </p:nvSpPr>
          <p:spPr>
            <a:xfrm>
              <a:off x="41563" y="42709"/>
              <a:ext cx="249383" cy="249383"/>
            </a:xfrm>
            <a:custGeom>
              <a:pathLst>
                <a:path extrusionOk="0" h="120000" w="120000">
                  <a:moveTo>
                    <a:pt x="120000" y="60000"/>
                  </a:moveTo>
                  <a:lnTo>
                    <a:pt x="0" y="0"/>
                  </a:lnTo>
                  <a:lnTo>
                    <a:pt x="0" y="120000"/>
                  </a:lnTo>
                  <a:close/>
                </a:path>
              </a:pathLst>
            </a:custGeom>
            <a:solidFill>
              <a:srgbClr val="000000">
                <a:alpha val="40000"/>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grpSp>
      <p:sp>
        <p:nvSpPr>
          <p:cNvPr id="180" name="Shape 180"/>
          <p:cNvSpPr/>
          <p:nvPr/>
        </p:nvSpPr>
        <p:spPr>
          <a:xfrm>
            <a:off x="11009131" y="6246036"/>
            <a:ext cx="332511" cy="332511"/>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cxnSp>
        <p:nvCxnSpPr>
          <p:cNvPr id="181" name="Shape 181"/>
          <p:cNvCxnSpPr/>
          <p:nvPr/>
        </p:nvCxnSpPr>
        <p:spPr>
          <a:xfrm>
            <a:off x="-1" y="6376179"/>
            <a:ext cx="12192000" cy="1"/>
          </a:xfrm>
          <a:prstGeom prst="straightConnector1">
            <a:avLst/>
          </a:prstGeom>
          <a:noFill/>
          <a:ln cap="flat" cmpd="sng" w="9525">
            <a:solidFill>
              <a:srgbClr val="D9D9D9"/>
            </a:solidFill>
            <a:prstDash val="solid"/>
            <a:round/>
            <a:headEnd len="sm" w="sm" type="none"/>
            <a:tailEnd len="sm" w="sm" type="none"/>
          </a:ln>
        </p:spPr>
      </p:cxnSp>
      <p:sp>
        <p:nvSpPr>
          <p:cNvPr id="182" name="Shape 182"/>
          <p:cNvSpPr/>
          <p:nvPr/>
        </p:nvSpPr>
        <p:spPr>
          <a:xfrm>
            <a:off x="10030893" y="6467678"/>
            <a:ext cx="641398" cy="287021"/>
          </a:xfrm>
          <a:prstGeom prst="rect">
            <a:avLst/>
          </a:prstGeom>
          <a:no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FFFFFF"/>
              </a:buClr>
              <a:buFont typeface="Lato"/>
              <a:buNone/>
            </a:pPr>
            <a:r>
              <a:rPr b="0" i="0" lang="en-US" sz="1100" u="none" cap="none" strike="noStrike">
                <a:solidFill>
                  <a:srgbClr val="FFFFFF"/>
                </a:solidFill>
                <a:latin typeface="Lato"/>
                <a:ea typeface="Lato"/>
                <a:cs typeface="Lato"/>
                <a:sym typeface="Lato"/>
              </a:rPr>
              <a:t>Page</a:t>
            </a:r>
            <a:endParaRPr/>
          </a:p>
        </p:txBody>
      </p:sp>
      <p:pic>
        <p:nvPicPr>
          <p:cNvPr descr="cv-logo-white-only.png" id="183" name="Shape 183"/>
          <p:cNvPicPr preferRelativeResize="0"/>
          <p:nvPr/>
        </p:nvPicPr>
        <p:blipFill rotWithShape="1">
          <a:blip r:embed="rId2">
            <a:alphaModFix/>
          </a:blip>
          <a:srcRect b="0" l="0" r="0" t="0"/>
          <a:stretch/>
        </p:blipFill>
        <p:spPr>
          <a:xfrm>
            <a:off x="620012" y="6286127"/>
            <a:ext cx="2632700" cy="752501"/>
          </a:xfrm>
          <a:prstGeom prst="rect">
            <a:avLst/>
          </a:prstGeom>
          <a:noFill/>
          <a:ln>
            <a:noFill/>
          </a:ln>
        </p:spPr>
      </p:pic>
      <p:sp>
        <p:nvSpPr>
          <p:cNvPr id="184" name="Shape 184"/>
          <p:cNvSpPr/>
          <p:nvPr>
            <p:ph idx="2" type="pic"/>
          </p:nvPr>
        </p:nvSpPr>
        <p:spPr>
          <a:xfrm>
            <a:off x="0" y="0"/>
            <a:ext cx="12192000" cy="4402953"/>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85" name="Shape 185"/>
          <p:cNvSpPr/>
          <p:nvPr>
            <p:ph idx="3" type="pic"/>
          </p:nvPr>
        </p:nvSpPr>
        <p:spPr>
          <a:xfrm>
            <a:off x="5163670" y="1402336"/>
            <a:ext cx="1828802" cy="1828801"/>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186" name="Shape 186"/>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2_Title Slide" showMasterSp="0">
  <p:cSld name="32_Title Slide">
    <p:spTree>
      <p:nvGrpSpPr>
        <p:cNvPr id="187" name="Shape 187"/>
        <p:cNvGrpSpPr/>
        <p:nvPr/>
      </p:nvGrpSpPr>
      <p:grpSpPr>
        <a:xfrm>
          <a:off x="0" y="0"/>
          <a:ext cx="0" cy="0"/>
          <a:chOff x="0" y="0"/>
          <a:chExt cx="0" cy="0"/>
        </a:xfrm>
      </p:grpSpPr>
      <p:sp>
        <p:nvSpPr>
          <p:cNvPr id="188" name="Shape 188"/>
          <p:cNvSpPr/>
          <p:nvPr/>
        </p:nvSpPr>
        <p:spPr>
          <a:xfrm>
            <a:off x="-4" y="6373090"/>
            <a:ext cx="12207244" cy="502920"/>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89" name="Shape 189"/>
          <p:cNvSpPr/>
          <p:nvPr/>
        </p:nvSpPr>
        <p:spPr>
          <a:xfrm>
            <a:off x="11008080" y="6494360"/>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190" name="Shape 190"/>
          <p:cNvSpPr/>
          <p:nvPr/>
        </p:nvSpPr>
        <p:spPr>
          <a:xfrm rot="2700000">
            <a:off x="1112222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191" name="Shape 191"/>
          <p:cNvSpPr/>
          <p:nvPr/>
        </p:nvSpPr>
        <p:spPr>
          <a:xfrm rot="10800000">
            <a:off x="11337248" y="6494359"/>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192" name="Shape 192"/>
          <p:cNvSpPr/>
          <p:nvPr/>
        </p:nvSpPr>
        <p:spPr>
          <a:xfrm rot="-8100000">
            <a:off x="1140656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grpSp>
        <p:nvGrpSpPr>
          <p:cNvPr id="193" name="Shape 193"/>
          <p:cNvGrpSpPr/>
          <p:nvPr/>
        </p:nvGrpSpPr>
        <p:grpSpPr>
          <a:xfrm>
            <a:off x="11330787" y="6243744"/>
            <a:ext cx="332513" cy="334805"/>
            <a:chOff x="-1" y="-1"/>
            <a:chExt cx="332512" cy="334803"/>
          </a:xfrm>
        </p:grpSpPr>
        <p:sp>
          <p:nvSpPr>
            <p:cNvPr id="194" name="Shape 194"/>
            <p:cNvSpPr/>
            <p:nvPr/>
          </p:nvSpPr>
          <p:spPr>
            <a:xfrm>
              <a:off x="-1" y="-1"/>
              <a:ext cx="332512" cy="334803"/>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95" name="Shape 195"/>
            <p:cNvSpPr/>
            <p:nvPr/>
          </p:nvSpPr>
          <p:spPr>
            <a:xfrm>
              <a:off x="41563" y="42709"/>
              <a:ext cx="249383" cy="249383"/>
            </a:xfrm>
            <a:custGeom>
              <a:pathLst>
                <a:path extrusionOk="0" h="120000" w="120000">
                  <a:moveTo>
                    <a:pt x="120000" y="60000"/>
                  </a:moveTo>
                  <a:lnTo>
                    <a:pt x="0" y="0"/>
                  </a:lnTo>
                  <a:lnTo>
                    <a:pt x="0" y="120000"/>
                  </a:lnTo>
                  <a:close/>
                </a:path>
              </a:pathLst>
            </a:custGeom>
            <a:solidFill>
              <a:srgbClr val="000000">
                <a:alpha val="40000"/>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grpSp>
      <p:sp>
        <p:nvSpPr>
          <p:cNvPr id="196" name="Shape 196"/>
          <p:cNvSpPr/>
          <p:nvPr/>
        </p:nvSpPr>
        <p:spPr>
          <a:xfrm>
            <a:off x="11009131" y="6246036"/>
            <a:ext cx="332511" cy="332511"/>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cxnSp>
        <p:nvCxnSpPr>
          <p:cNvPr id="197" name="Shape 197"/>
          <p:cNvCxnSpPr/>
          <p:nvPr/>
        </p:nvCxnSpPr>
        <p:spPr>
          <a:xfrm>
            <a:off x="-1" y="6376179"/>
            <a:ext cx="12192000" cy="1"/>
          </a:xfrm>
          <a:prstGeom prst="straightConnector1">
            <a:avLst/>
          </a:prstGeom>
          <a:noFill/>
          <a:ln cap="flat" cmpd="sng" w="9525">
            <a:solidFill>
              <a:srgbClr val="D9D9D9"/>
            </a:solidFill>
            <a:prstDash val="solid"/>
            <a:round/>
            <a:headEnd len="sm" w="sm" type="none"/>
            <a:tailEnd len="sm" w="sm" type="none"/>
          </a:ln>
        </p:spPr>
      </p:cxnSp>
      <p:sp>
        <p:nvSpPr>
          <p:cNvPr id="198" name="Shape 198"/>
          <p:cNvSpPr/>
          <p:nvPr/>
        </p:nvSpPr>
        <p:spPr>
          <a:xfrm>
            <a:off x="10030893" y="6467678"/>
            <a:ext cx="641398" cy="287021"/>
          </a:xfrm>
          <a:prstGeom prst="rect">
            <a:avLst/>
          </a:prstGeom>
          <a:no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FFFFFF"/>
              </a:buClr>
              <a:buFont typeface="Lato"/>
              <a:buNone/>
            </a:pPr>
            <a:r>
              <a:rPr b="0" i="0" lang="en-US" sz="1100" u="none" cap="none" strike="noStrike">
                <a:solidFill>
                  <a:srgbClr val="FFFFFF"/>
                </a:solidFill>
                <a:latin typeface="Lato"/>
                <a:ea typeface="Lato"/>
                <a:cs typeface="Lato"/>
                <a:sym typeface="Lato"/>
              </a:rPr>
              <a:t>Page</a:t>
            </a:r>
            <a:endParaRPr/>
          </a:p>
        </p:txBody>
      </p:sp>
      <p:pic>
        <p:nvPicPr>
          <p:cNvPr descr="cv-logo-white-only.png" id="199" name="Shape 199"/>
          <p:cNvPicPr preferRelativeResize="0"/>
          <p:nvPr/>
        </p:nvPicPr>
        <p:blipFill rotWithShape="1">
          <a:blip r:embed="rId2">
            <a:alphaModFix/>
          </a:blip>
          <a:srcRect b="0" l="0" r="0" t="0"/>
          <a:stretch/>
        </p:blipFill>
        <p:spPr>
          <a:xfrm>
            <a:off x="620012" y="6286127"/>
            <a:ext cx="2632700" cy="752501"/>
          </a:xfrm>
          <a:prstGeom prst="rect">
            <a:avLst/>
          </a:prstGeom>
          <a:noFill/>
          <a:ln>
            <a:noFill/>
          </a:ln>
        </p:spPr>
      </p:pic>
      <p:sp>
        <p:nvSpPr>
          <p:cNvPr id="200" name="Shape 200"/>
          <p:cNvSpPr/>
          <p:nvPr>
            <p:ph idx="2" type="pic"/>
          </p:nvPr>
        </p:nvSpPr>
        <p:spPr>
          <a:xfrm>
            <a:off x="0" y="0"/>
            <a:ext cx="12192000" cy="4402953"/>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01" name="Shape 201"/>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Title Slide" showMasterSp="0">
  <p:cSld name="10_Title Slide">
    <p:bg>
      <p:bgPr>
        <a:solidFill>
          <a:srgbClr val="D35C22"/>
        </a:solidFill>
      </p:bgPr>
    </p:bg>
    <p:spTree>
      <p:nvGrpSpPr>
        <p:cNvPr id="202" name="Shape 202"/>
        <p:cNvGrpSpPr/>
        <p:nvPr/>
      </p:nvGrpSpPr>
      <p:grpSpPr>
        <a:xfrm>
          <a:off x="0" y="0"/>
          <a:ext cx="0" cy="0"/>
          <a:chOff x="0" y="0"/>
          <a:chExt cx="0" cy="0"/>
        </a:xfrm>
      </p:grpSpPr>
      <p:sp>
        <p:nvSpPr>
          <p:cNvPr id="203" name="Shape 203"/>
          <p:cNvSpPr/>
          <p:nvPr>
            <p:ph idx="2" type="pic"/>
          </p:nvPr>
        </p:nvSpPr>
        <p:spPr>
          <a:xfrm>
            <a:off x="-3" y="0"/>
            <a:ext cx="6193334" cy="685800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04" name="Shape 204"/>
          <p:cNvSpPr txBox="1"/>
          <p:nvPr>
            <p:ph idx="12" type="sldNum"/>
          </p:nvPr>
        </p:nvSpPr>
        <p:spPr>
          <a:xfrm>
            <a:off x="8737600" y="6189981"/>
            <a:ext cx="330159" cy="3327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1pPr>
            <a:lvl2pPr indent="0" lvl="1"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2pPr>
            <a:lvl3pPr indent="0" lvl="2"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3pPr>
            <a:lvl4pPr indent="0" lvl="3"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4pPr>
            <a:lvl5pPr indent="0" lvl="4"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5pPr>
            <a:lvl6pPr indent="0" lvl="5"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6pPr>
            <a:lvl7pPr indent="0" lvl="6"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7pPr>
            <a:lvl8pPr indent="0" lvl="7"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8pPr>
            <a:lvl9pPr indent="0" lvl="8"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US"/>
              <a:t>‹#›</a:t>
            </a:fld>
            <a:endParaRPr sz="12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6_Title Slide" showMasterSp="0">
  <p:cSld name="46_Title Slide">
    <p:spTree>
      <p:nvGrpSpPr>
        <p:cNvPr id="205" name="Shape 205"/>
        <p:cNvGrpSpPr/>
        <p:nvPr/>
      </p:nvGrpSpPr>
      <p:grpSpPr>
        <a:xfrm>
          <a:off x="0" y="0"/>
          <a:ext cx="0" cy="0"/>
          <a:chOff x="0" y="0"/>
          <a:chExt cx="0" cy="0"/>
        </a:xfrm>
      </p:grpSpPr>
      <p:sp>
        <p:nvSpPr>
          <p:cNvPr id="206" name="Shape 206"/>
          <p:cNvSpPr/>
          <p:nvPr>
            <p:ph idx="2" type="pic"/>
          </p:nvPr>
        </p:nvSpPr>
        <p:spPr>
          <a:xfrm>
            <a:off x="5998669" y="0"/>
            <a:ext cx="6193331" cy="685800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07" name="Shape 207"/>
          <p:cNvSpPr txBox="1"/>
          <p:nvPr>
            <p:ph idx="12" type="sldNum"/>
          </p:nvPr>
        </p:nvSpPr>
        <p:spPr>
          <a:xfrm>
            <a:off x="8737600" y="6189981"/>
            <a:ext cx="330159" cy="3327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1pPr>
            <a:lvl2pPr indent="0" lvl="1"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2pPr>
            <a:lvl3pPr indent="0" lvl="2"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3pPr>
            <a:lvl4pPr indent="0" lvl="3"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4pPr>
            <a:lvl5pPr indent="0" lvl="4"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5pPr>
            <a:lvl6pPr indent="0" lvl="5"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6pPr>
            <a:lvl7pPr indent="0" lvl="6"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7pPr>
            <a:lvl8pPr indent="0" lvl="7"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8pPr>
            <a:lvl9pPr indent="0" lvl="8"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US"/>
              <a:t>‹#›</a:t>
            </a:fld>
            <a:endParaRPr sz="1200">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208" name="Shape 208"/>
        <p:cNvGrpSpPr/>
        <p:nvPr/>
      </p:nvGrpSpPr>
      <p:grpSpPr>
        <a:xfrm>
          <a:off x="0" y="0"/>
          <a:ext cx="0" cy="0"/>
          <a:chOff x="0" y="0"/>
          <a:chExt cx="0" cy="0"/>
        </a:xfrm>
      </p:grpSpPr>
      <p:sp>
        <p:nvSpPr>
          <p:cNvPr id="209" name="Shape 209"/>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10" name="Shape 210"/>
          <p:cNvSpPr/>
          <p:nvPr>
            <p:ph idx="2" type="pic"/>
          </p:nvPr>
        </p:nvSpPr>
        <p:spPr>
          <a:xfrm>
            <a:off x="0" y="1736592"/>
            <a:ext cx="12192000" cy="463347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11" name="Shape 211"/>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212" name="Shape 212"/>
        <p:cNvGrpSpPr/>
        <p:nvPr/>
      </p:nvGrpSpPr>
      <p:grpSpPr>
        <a:xfrm>
          <a:off x="0" y="0"/>
          <a:ext cx="0" cy="0"/>
          <a:chOff x="0" y="0"/>
          <a:chExt cx="0" cy="0"/>
        </a:xfrm>
      </p:grpSpPr>
      <p:sp>
        <p:nvSpPr>
          <p:cNvPr id="213" name="Shape 213"/>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14" name="Shape 214"/>
          <p:cNvSpPr/>
          <p:nvPr>
            <p:ph idx="2" type="pic"/>
          </p:nvPr>
        </p:nvSpPr>
        <p:spPr>
          <a:xfrm>
            <a:off x="0" y="1744276"/>
            <a:ext cx="12192000" cy="272015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15" name="Shape 215"/>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216" name="Shape 216"/>
        <p:cNvGrpSpPr/>
        <p:nvPr/>
      </p:nvGrpSpPr>
      <p:grpSpPr>
        <a:xfrm>
          <a:off x="0" y="0"/>
          <a:ext cx="0" cy="0"/>
          <a:chOff x="0" y="0"/>
          <a:chExt cx="0" cy="0"/>
        </a:xfrm>
      </p:grpSpPr>
      <p:sp>
        <p:nvSpPr>
          <p:cNvPr id="217" name="Shape 217"/>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18" name="Shape 218"/>
          <p:cNvSpPr/>
          <p:nvPr/>
        </p:nvSpPr>
        <p:spPr>
          <a:xfrm>
            <a:off x="0" y="1744276"/>
            <a:ext cx="12192000" cy="4633472"/>
          </a:xfrm>
          <a:prstGeom prst="rect">
            <a:avLst/>
          </a:prstGeom>
          <a:solidFill>
            <a:srgbClr val="23221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219" name="Shape 219"/>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6_Title Slide" showMasterSp="0">
  <p:cSld name="26_Title Slide">
    <p:spTree>
      <p:nvGrpSpPr>
        <p:cNvPr id="220" name="Shape 220"/>
        <p:cNvGrpSpPr/>
        <p:nvPr/>
      </p:nvGrpSpPr>
      <p:grpSpPr>
        <a:xfrm>
          <a:off x="0" y="0"/>
          <a:ext cx="0" cy="0"/>
          <a:chOff x="0" y="0"/>
          <a:chExt cx="0" cy="0"/>
        </a:xfrm>
      </p:grpSpPr>
      <p:sp>
        <p:nvSpPr>
          <p:cNvPr id="221" name="Shape 221"/>
          <p:cNvSpPr/>
          <p:nvPr>
            <p:ph idx="2" type="pic"/>
          </p:nvPr>
        </p:nvSpPr>
        <p:spPr>
          <a:xfrm>
            <a:off x="0" y="0"/>
            <a:ext cx="12192000" cy="685800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22" name="Shape 222"/>
          <p:cNvSpPr txBox="1"/>
          <p:nvPr>
            <p:ph idx="12" type="sldNum"/>
          </p:nvPr>
        </p:nvSpPr>
        <p:spPr>
          <a:xfrm>
            <a:off x="8737600" y="6189981"/>
            <a:ext cx="330159" cy="3327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1pPr>
            <a:lvl2pPr indent="0" lvl="1"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2pPr>
            <a:lvl3pPr indent="0" lvl="2"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3pPr>
            <a:lvl4pPr indent="0" lvl="3"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4pPr>
            <a:lvl5pPr indent="0" lvl="4"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5pPr>
            <a:lvl6pPr indent="0" lvl="5"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6pPr>
            <a:lvl7pPr indent="0" lvl="6"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7pPr>
            <a:lvl8pPr indent="0" lvl="7"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8pPr>
            <a:lvl9pPr indent="0" lvl="8"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US"/>
              <a:t>‹#›</a:t>
            </a:fld>
            <a:endParaRPr sz="1200">
              <a:solidFill>
                <a:srgbClr val="FFFFFF"/>
              </a:solidFill>
              <a:latin typeface="Lato"/>
              <a:ea typeface="Lato"/>
              <a:cs typeface="Lato"/>
              <a:sym typeface="La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8_Title Slide" showMasterSp="0">
  <p:cSld name="28_Title Slide">
    <p:spTree>
      <p:nvGrpSpPr>
        <p:cNvPr id="223" name="Shape 223"/>
        <p:cNvGrpSpPr/>
        <p:nvPr/>
      </p:nvGrpSpPr>
      <p:grpSpPr>
        <a:xfrm>
          <a:off x="0" y="0"/>
          <a:ext cx="0" cy="0"/>
          <a:chOff x="0" y="0"/>
          <a:chExt cx="0" cy="0"/>
        </a:xfrm>
      </p:grpSpPr>
      <p:sp>
        <p:nvSpPr>
          <p:cNvPr id="224" name="Shape 224"/>
          <p:cNvSpPr/>
          <p:nvPr>
            <p:ph idx="2" type="pic"/>
          </p:nvPr>
        </p:nvSpPr>
        <p:spPr>
          <a:xfrm>
            <a:off x="0" y="2739357"/>
            <a:ext cx="12192000" cy="128707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25" name="Shape 225"/>
          <p:cNvSpPr txBox="1"/>
          <p:nvPr>
            <p:ph idx="12" type="sldNum"/>
          </p:nvPr>
        </p:nvSpPr>
        <p:spPr>
          <a:xfrm>
            <a:off x="8737600" y="6189981"/>
            <a:ext cx="330159" cy="3327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1pPr>
            <a:lvl2pPr indent="0" lvl="1"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2pPr>
            <a:lvl3pPr indent="0" lvl="2"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3pPr>
            <a:lvl4pPr indent="0" lvl="3"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4pPr>
            <a:lvl5pPr indent="0" lvl="4"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5pPr>
            <a:lvl6pPr indent="0" lvl="5"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6pPr>
            <a:lvl7pPr indent="0" lvl="6"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7pPr>
            <a:lvl8pPr indent="0" lvl="7"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8pPr>
            <a:lvl9pPr indent="0" lvl="8"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US"/>
              <a:t>‹#›</a:t>
            </a:fld>
            <a:endParaRPr sz="1200">
              <a:solidFill>
                <a:srgbClr val="FFFFFF"/>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2">
    <p:spTree>
      <p:nvGrpSpPr>
        <p:cNvPr id="27" name="Shape 27"/>
        <p:cNvGrpSpPr/>
        <p:nvPr/>
      </p:nvGrpSpPr>
      <p:grpSpPr>
        <a:xfrm>
          <a:off x="0" y="0"/>
          <a:ext cx="0" cy="0"/>
          <a:chOff x="0" y="0"/>
          <a:chExt cx="0" cy="0"/>
        </a:xfrm>
      </p:grpSpPr>
      <p:sp>
        <p:nvSpPr>
          <p:cNvPr id="28" name="Shape 28"/>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9" name="Shape 29"/>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0_Title Slide" showMasterSp="0">
  <p:cSld name="30_Title Slide">
    <p:spTree>
      <p:nvGrpSpPr>
        <p:cNvPr id="226" name="Shape 226"/>
        <p:cNvGrpSpPr/>
        <p:nvPr/>
      </p:nvGrpSpPr>
      <p:grpSpPr>
        <a:xfrm>
          <a:off x="0" y="0"/>
          <a:ext cx="0" cy="0"/>
          <a:chOff x="0" y="0"/>
          <a:chExt cx="0" cy="0"/>
        </a:xfrm>
      </p:grpSpPr>
      <p:sp>
        <p:nvSpPr>
          <p:cNvPr id="227" name="Shape 227"/>
          <p:cNvSpPr/>
          <p:nvPr>
            <p:ph idx="2" type="pic"/>
          </p:nvPr>
        </p:nvSpPr>
        <p:spPr>
          <a:xfrm>
            <a:off x="0" y="-3"/>
            <a:ext cx="12192000" cy="299677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28" name="Shape 228"/>
          <p:cNvSpPr txBox="1"/>
          <p:nvPr>
            <p:ph idx="12" type="sldNum"/>
          </p:nvPr>
        </p:nvSpPr>
        <p:spPr>
          <a:xfrm>
            <a:off x="8737600" y="6189981"/>
            <a:ext cx="330159" cy="3327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1pPr>
            <a:lvl2pPr indent="0" lvl="1"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2pPr>
            <a:lvl3pPr indent="0" lvl="2"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3pPr>
            <a:lvl4pPr indent="0" lvl="3"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4pPr>
            <a:lvl5pPr indent="0" lvl="4"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5pPr>
            <a:lvl6pPr indent="0" lvl="5"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6pPr>
            <a:lvl7pPr indent="0" lvl="6"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7pPr>
            <a:lvl8pPr indent="0" lvl="7"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8pPr>
            <a:lvl9pPr indent="0" lvl="8"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US"/>
              <a:t>‹#›</a:t>
            </a:fld>
            <a:endParaRPr sz="1200">
              <a:solidFill>
                <a:srgbClr val="FFFFFF"/>
              </a:solidFill>
              <a:latin typeface="Lato"/>
              <a:ea typeface="Lato"/>
              <a:cs typeface="Lato"/>
              <a:sym typeface="La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4_Title Slide">
  <p:cSld name="34_Title Slide">
    <p:spTree>
      <p:nvGrpSpPr>
        <p:cNvPr id="229" name="Shape 229"/>
        <p:cNvGrpSpPr/>
        <p:nvPr/>
      </p:nvGrpSpPr>
      <p:grpSpPr>
        <a:xfrm>
          <a:off x="0" y="0"/>
          <a:ext cx="0" cy="0"/>
          <a:chOff x="0" y="0"/>
          <a:chExt cx="0" cy="0"/>
        </a:xfrm>
      </p:grpSpPr>
      <p:sp>
        <p:nvSpPr>
          <p:cNvPr id="230" name="Shape 230"/>
          <p:cNvSpPr/>
          <p:nvPr>
            <p:ph idx="2" type="pic"/>
          </p:nvPr>
        </p:nvSpPr>
        <p:spPr>
          <a:xfrm>
            <a:off x="936006" y="1731118"/>
            <a:ext cx="3258033" cy="1851854"/>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31" name="Shape 231"/>
          <p:cNvSpPr/>
          <p:nvPr>
            <p:ph idx="3" type="pic"/>
          </p:nvPr>
        </p:nvSpPr>
        <p:spPr>
          <a:xfrm>
            <a:off x="4434802" y="1731118"/>
            <a:ext cx="3258033" cy="1851854"/>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32" name="Shape 232"/>
          <p:cNvSpPr/>
          <p:nvPr>
            <p:ph idx="4" type="pic"/>
          </p:nvPr>
        </p:nvSpPr>
        <p:spPr>
          <a:xfrm>
            <a:off x="7933597" y="1731118"/>
            <a:ext cx="3258034" cy="1851854"/>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33" name="Shape 233"/>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34" name="Shape 234"/>
          <p:cNvSpPr/>
          <p:nvPr>
            <p:ph idx="5" type="pic"/>
          </p:nvPr>
        </p:nvSpPr>
        <p:spPr>
          <a:xfrm>
            <a:off x="936006" y="3821176"/>
            <a:ext cx="3258033" cy="1851853"/>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35" name="Shape 235"/>
          <p:cNvSpPr/>
          <p:nvPr>
            <p:ph idx="6" type="pic"/>
          </p:nvPr>
        </p:nvSpPr>
        <p:spPr>
          <a:xfrm>
            <a:off x="4434802" y="3821176"/>
            <a:ext cx="3258033" cy="1851853"/>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36" name="Shape 236"/>
          <p:cNvSpPr/>
          <p:nvPr>
            <p:ph idx="7" type="pic"/>
          </p:nvPr>
        </p:nvSpPr>
        <p:spPr>
          <a:xfrm>
            <a:off x="7933597" y="3821176"/>
            <a:ext cx="3258034" cy="1851853"/>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37" name="Shape 237"/>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3_Title Slide">
  <p:cSld name="33_Title Slide">
    <p:spTree>
      <p:nvGrpSpPr>
        <p:cNvPr id="238" name="Shape 238"/>
        <p:cNvGrpSpPr/>
        <p:nvPr/>
      </p:nvGrpSpPr>
      <p:grpSpPr>
        <a:xfrm>
          <a:off x="0" y="0"/>
          <a:ext cx="0" cy="0"/>
          <a:chOff x="0" y="0"/>
          <a:chExt cx="0" cy="0"/>
        </a:xfrm>
      </p:grpSpPr>
      <p:sp>
        <p:nvSpPr>
          <p:cNvPr id="239" name="Shape 239"/>
          <p:cNvSpPr/>
          <p:nvPr>
            <p:ph idx="2" type="pic"/>
          </p:nvPr>
        </p:nvSpPr>
        <p:spPr>
          <a:xfrm>
            <a:off x="936006" y="2046165"/>
            <a:ext cx="3258033" cy="2948459"/>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40" name="Shape 240"/>
          <p:cNvSpPr/>
          <p:nvPr>
            <p:ph idx="3" type="pic"/>
          </p:nvPr>
        </p:nvSpPr>
        <p:spPr>
          <a:xfrm>
            <a:off x="4434802" y="2046165"/>
            <a:ext cx="3258033" cy="2948459"/>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41" name="Shape 241"/>
          <p:cNvSpPr/>
          <p:nvPr>
            <p:ph idx="4" type="pic"/>
          </p:nvPr>
        </p:nvSpPr>
        <p:spPr>
          <a:xfrm>
            <a:off x="7933597" y="2046165"/>
            <a:ext cx="3258034" cy="2948459"/>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42" name="Shape 242"/>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43" name="Shape 243"/>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5_Title Slide">
  <p:cSld name="35_Title Slide">
    <p:spTree>
      <p:nvGrpSpPr>
        <p:cNvPr id="244" name="Shape 244"/>
        <p:cNvGrpSpPr/>
        <p:nvPr/>
      </p:nvGrpSpPr>
      <p:grpSpPr>
        <a:xfrm>
          <a:off x="0" y="0"/>
          <a:ext cx="0" cy="0"/>
          <a:chOff x="0" y="0"/>
          <a:chExt cx="0" cy="0"/>
        </a:xfrm>
      </p:grpSpPr>
      <p:sp>
        <p:nvSpPr>
          <p:cNvPr id="245" name="Shape 245"/>
          <p:cNvSpPr/>
          <p:nvPr>
            <p:ph idx="2" type="pic"/>
          </p:nvPr>
        </p:nvSpPr>
        <p:spPr>
          <a:xfrm>
            <a:off x="1097370" y="2046165"/>
            <a:ext cx="4727127" cy="3578548"/>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46" name="Shape 246"/>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47" name="Shape 247"/>
          <p:cNvSpPr/>
          <p:nvPr>
            <p:ph idx="3" type="pic"/>
          </p:nvPr>
        </p:nvSpPr>
        <p:spPr>
          <a:xfrm>
            <a:off x="6084308" y="2046165"/>
            <a:ext cx="4727129" cy="3578548"/>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48" name="Shape 248"/>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6_Title Slide">
  <p:cSld name="36_Title Slide">
    <p:spTree>
      <p:nvGrpSpPr>
        <p:cNvPr id="249" name="Shape 249"/>
        <p:cNvGrpSpPr/>
        <p:nvPr/>
      </p:nvGrpSpPr>
      <p:grpSpPr>
        <a:xfrm>
          <a:off x="0" y="0"/>
          <a:ext cx="0" cy="0"/>
          <a:chOff x="0" y="0"/>
          <a:chExt cx="0" cy="0"/>
        </a:xfrm>
      </p:grpSpPr>
      <p:sp>
        <p:nvSpPr>
          <p:cNvPr id="250" name="Shape 250"/>
          <p:cNvSpPr/>
          <p:nvPr>
            <p:ph idx="2" type="pic"/>
          </p:nvPr>
        </p:nvSpPr>
        <p:spPr>
          <a:xfrm>
            <a:off x="1097370" y="2046165"/>
            <a:ext cx="4727127" cy="3578548"/>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51" name="Shape 251"/>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52" name="Shape 252"/>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8_Title Slide" showMasterSp="0">
  <p:cSld name="38_Title Slide">
    <p:spTree>
      <p:nvGrpSpPr>
        <p:cNvPr id="253" name="Shape 253"/>
        <p:cNvGrpSpPr/>
        <p:nvPr/>
      </p:nvGrpSpPr>
      <p:grpSpPr>
        <a:xfrm>
          <a:off x="0" y="0"/>
          <a:ext cx="0" cy="0"/>
          <a:chOff x="0" y="0"/>
          <a:chExt cx="0" cy="0"/>
        </a:xfrm>
      </p:grpSpPr>
      <p:sp>
        <p:nvSpPr>
          <p:cNvPr id="254" name="Shape 254"/>
          <p:cNvSpPr/>
          <p:nvPr>
            <p:ph idx="2" type="pic"/>
          </p:nvPr>
        </p:nvSpPr>
        <p:spPr>
          <a:xfrm>
            <a:off x="2355488" y="-2"/>
            <a:ext cx="3974095" cy="4896196"/>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55" name="Shape 255"/>
          <p:cNvSpPr/>
          <p:nvPr>
            <p:ph idx="3" type="pic"/>
          </p:nvPr>
        </p:nvSpPr>
        <p:spPr>
          <a:xfrm>
            <a:off x="5859409" y="2036267"/>
            <a:ext cx="3927987" cy="4850093"/>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56" name="Shape 256"/>
          <p:cNvSpPr txBox="1"/>
          <p:nvPr>
            <p:ph idx="12" type="sldNum"/>
          </p:nvPr>
        </p:nvSpPr>
        <p:spPr>
          <a:xfrm>
            <a:off x="8737600" y="6189981"/>
            <a:ext cx="330159" cy="3327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1pPr>
            <a:lvl2pPr indent="0" lvl="1"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2pPr>
            <a:lvl3pPr indent="0" lvl="2"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3pPr>
            <a:lvl4pPr indent="0" lvl="3"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4pPr>
            <a:lvl5pPr indent="0" lvl="4"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5pPr>
            <a:lvl6pPr indent="0" lvl="5"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6pPr>
            <a:lvl7pPr indent="0" lvl="6"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7pPr>
            <a:lvl8pPr indent="0" lvl="7"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8pPr>
            <a:lvl9pPr indent="0" lvl="8"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US"/>
              <a:t>‹#›</a:t>
            </a:fld>
            <a:endParaRPr sz="1200">
              <a:solidFill>
                <a:srgbClr val="FFFFFF"/>
              </a:solidFill>
              <a:latin typeface="Lato"/>
              <a:ea typeface="Lato"/>
              <a:cs typeface="Lato"/>
              <a:sym typeface="La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9_Title Slide" showMasterSp="0">
  <p:cSld name="39_Title Slide">
    <p:spTree>
      <p:nvGrpSpPr>
        <p:cNvPr id="257" name="Shape 257"/>
        <p:cNvGrpSpPr/>
        <p:nvPr/>
      </p:nvGrpSpPr>
      <p:grpSpPr>
        <a:xfrm>
          <a:off x="0" y="0"/>
          <a:ext cx="0" cy="0"/>
          <a:chOff x="0" y="0"/>
          <a:chExt cx="0" cy="0"/>
        </a:xfrm>
      </p:grpSpPr>
      <p:sp>
        <p:nvSpPr>
          <p:cNvPr id="258" name="Shape 258"/>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59" name="Shape 259"/>
          <p:cNvSpPr/>
          <p:nvPr/>
        </p:nvSpPr>
        <p:spPr>
          <a:xfrm>
            <a:off x="0" y="667871"/>
            <a:ext cx="61472" cy="692205"/>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260" name="Shape 260"/>
          <p:cNvSpPr/>
          <p:nvPr>
            <p:ph idx="2" type="pic"/>
          </p:nvPr>
        </p:nvSpPr>
        <p:spPr>
          <a:xfrm>
            <a:off x="3743323" y="-2"/>
            <a:ext cx="3974092" cy="4896196"/>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61" name="Shape 261"/>
          <p:cNvSpPr/>
          <p:nvPr>
            <p:ph idx="3" type="pic"/>
          </p:nvPr>
        </p:nvSpPr>
        <p:spPr>
          <a:xfrm>
            <a:off x="7219483" y="2036267"/>
            <a:ext cx="3927989" cy="4850093"/>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62" name="Shape 262"/>
          <p:cNvSpPr/>
          <p:nvPr>
            <p:ph idx="4" type="pic"/>
          </p:nvPr>
        </p:nvSpPr>
        <p:spPr>
          <a:xfrm>
            <a:off x="4942032" y="-2151530"/>
            <a:ext cx="3974092" cy="489619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63" name="Shape 263"/>
          <p:cNvSpPr/>
          <p:nvPr>
            <p:ph idx="5" type="pic"/>
          </p:nvPr>
        </p:nvSpPr>
        <p:spPr>
          <a:xfrm>
            <a:off x="8448930" y="-19210"/>
            <a:ext cx="4181560" cy="6924779"/>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64" name="Shape 264"/>
          <p:cNvSpPr txBox="1"/>
          <p:nvPr>
            <p:ph idx="12" type="sldNum"/>
          </p:nvPr>
        </p:nvSpPr>
        <p:spPr>
          <a:xfrm>
            <a:off x="8737600" y="6189981"/>
            <a:ext cx="330159" cy="3327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1pPr>
            <a:lvl2pPr indent="0" lvl="1"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2pPr>
            <a:lvl3pPr indent="0" lvl="2"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3pPr>
            <a:lvl4pPr indent="0" lvl="3"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4pPr>
            <a:lvl5pPr indent="0" lvl="4"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5pPr>
            <a:lvl6pPr indent="0" lvl="5"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6pPr>
            <a:lvl7pPr indent="0" lvl="6"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7pPr>
            <a:lvl8pPr indent="0" lvl="7"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8pPr>
            <a:lvl9pPr indent="0" lvl="8"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US"/>
              <a:t>‹#›</a:t>
            </a:fld>
            <a:endParaRPr sz="1200">
              <a:solidFill>
                <a:srgbClr val="FFFFFF"/>
              </a:solidFill>
              <a:latin typeface="Lato"/>
              <a:ea typeface="Lato"/>
              <a:cs typeface="Lato"/>
              <a:sym typeface="La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7_Title Slide">
  <p:cSld name="37_Title Slide">
    <p:spTree>
      <p:nvGrpSpPr>
        <p:cNvPr id="265" name="Shape 265"/>
        <p:cNvGrpSpPr/>
        <p:nvPr/>
      </p:nvGrpSpPr>
      <p:grpSpPr>
        <a:xfrm>
          <a:off x="0" y="0"/>
          <a:ext cx="0" cy="0"/>
          <a:chOff x="0" y="0"/>
          <a:chExt cx="0" cy="0"/>
        </a:xfrm>
      </p:grpSpPr>
      <p:sp>
        <p:nvSpPr>
          <p:cNvPr id="266" name="Shape 266"/>
          <p:cNvSpPr/>
          <p:nvPr>
            <p:ph idx="2" type="pic"/>
          </p:nvPr>
        </p:nvSpPr>
        <p:spPr>
          <a:xfrm>
            <a:off x="1" y="1777224"/>
            <a:ext cx="2435838" cy="2157003"/>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67" name="Shape 267"/>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68" name="Shape 268"/>
          <p:cNvSpPr/>
          <p:nvPr>
            <p:ph idx="3" type="pic"/>
          </p:nvPr>
        </p:nvSpPr>
        <p:spPr>
          <a:xfrm>
            <a:off x="2435837" y="3934223"/>
            <a:ext cx="2435840" cy="2157004"/>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69" name="Shape 269"/>
          <p:cNvSpPr/>
          <p:nvPr>
            <p:ph idx="4" type="pic"/>
          </p:nvPr>
        </p:nvSpPr>
        <p:spPr>
          <a:xfrm>
            <a:off x="4871677" y="1777224"/>
            <a:ext cx="2435839" cy="2157003"/>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70" name="Shape 270"/>
          <p:cNvSpPr/>
          <p:nvPr>
            <p:ph idx="5" type="pic"/>
          </p:nvPr>
        </p:nvSpPr>
        <p:spPr>
          <a:xfrm>
            <a:off x="7307515" y="3934223"/>
            <a:ext cx="2435840" cy="2157004"/>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71" name="Shape 271"/>
          <p:cNvSpPr/>
          <p:nvPr>
            <p:ph idx="6" type="pic"/>
          </p:nvPr>
        </p:nvSpPr>
        <p:spPr>
          <a:xfrm>
            <a:off x="9743353" y="1777224"/>
            <a:ext cx="2435840" cy="2157003"/>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72" name="Shape 272"/>
          <p:cNvSpPr/>
          <p:nvPr/>
        </p:nvSpPr>
        <p:spPr>
          <a:xfrm>
            <a:off x="2435838" y="1777221"/>
            <a:ext cx="2435839" cy="2157004"/>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273" name="Shape 273"/>
          <p:cNvSpPr/>
          <p:nvPr/>
        </p:nvSpPr>
        <p:spPr>
          <a:xfrm>
            <a:off x="7307515" y="1777221"/>
            <a:ext cx="2435839" cy="2157004"/>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274" name="Shape 274"/>
          <p:cNvSpPr/>
          <p:nvPr/>
        </p:nvSpPr>
        <p:spPr>
          <a:xfrm>
            <a:off x="4871677" y="3934223"/>
            <a:ext cx="2435839" cy="2157003"/>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275" name="Shape 275"/>
          <p:cNvSpPr/>
          <p:nvPr/>
        </p:nvSpPr>
        <p:spPr>
          <a:xfrm>
            <a:off x="0" y="3934223"/>
            <a:ext cx="2435838" cy="2157003"/>
          </a:xfrm>
          <a:prstGeom prst="rect">
            <a:avLst/>
          </a:prstGeom>
          <a:solidFill>
            <a:srgbClr val="0E8EC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276" name="Shape 276"/>
          <p:cNvSpPr/>
          <p:nvPr/>
        </p:nvSpPr>
        <p:spPr>
          <a:xfrm>
            <a:off x="9743353" y="3934223"/>
            <a:ext cx="2435840" cy="2157003"/>
          </a:xfrm>
          <a:prstGeom prst="rect">
            <a:avLst/>
          </a:prstGeom>
          <a:solidFill>
            <a:schemeClr val="accent5"/>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277" name="Shape 277"/>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showMasterSp="0">
  <p:cSld name="6_Title Slide">
    <p:spTree>
      <p:nvGrpSpPr>
        <p:cNvPr id="278" name="Shape 278"/>
        <p:cNvGrpSpPr/>
        <p:nvPr/>
      </p:nvGrpSpPr>
      <p:grpSpPr>
        <a:xfrm>
          <a:off x="0" y="0"/>
          <a:ext cx="0" cy="0"/>
          <a:chOff x="0" y="0"/>
          <a:chExt cx="0" cy="0"/>
        </a:xfrm>
      </p:grpSpPr>
      <p:sp>
        <p:nvSpPr>
          <p:cNvPr id="279" name="Shape 279"/>
          <p:cNvSpPr/>
          <p:nvPr/>
        </p:nvSpPr>
        <p:spPr>
          <a:xfrm>
            <a:off x="-4" y="6373090"/>
            <a:ext cx="12207244" cy="502920"/>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280" name="Shape 280"/>
          <p:cNvSpPr/>
          <p:nvPr/>
        </p:nvSpPr>
        <p:spPr>
          <a:xfrm>
            <a:off x="11008080" y="6494360"/>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281" name="Shape 281"/>
          <p:cNvSpPr/>
          <p:nvPr/>
        </p:nvSpPr>
        <p:spPr>
          <a:xfrm rot="2700000">
            <a:off x="1112222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282" name="Shape 282"/>
          <p:cNvSpPr/>
          <p:nvPr/>
        </p:nvSpPr>
        <p:spPr>
          <a:xfrm rot="10800000">
            <a:off x="11337248" y="6494359"/>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283" name="Shape 283"/>
          <p:cNvSpPr/>
          <p:nvPr/>
        </p:nvSpPr>
        <p:spPr>
          <a:xfrm rot="-8100000">
            <a:off x="1140656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grpSp>
        <p:nvGrpSpPr>
          <p:cNvPr id="284" name="Shape 284"/>
          <p:cNvGrpSpPr/>
          <p:nvPr/>
        </p:nvGrpSpPr>
        <p:grpSpPr>
          <a:xfrm>
            <a:off x="11330787" y="6243744"/>
            <a:ext cx="332513" cy="334805"/>
            <a:chOff x="-1" y="-1"/>
            <a:chExt cx="332512" cy="334803"/>
          </a:xfrm>
        </p:grpSpPr>
        <p:sp>
          <p:nvSpPr>
            <p:cNvPr id="285" name="Shape 285"/>
            <p:cNvSpPr/>
            <p:nvPr/>
          </p:nvSpPr>
          <p:spPr>
            <a:xfrm>
              <a:off x="-1" y="-1"/>
              <a:ext cx="332512" cy="334803"/>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286" name="Shape 286"/>
            <p:cNvSpPr/>
            <p:nvPr/>
          </p:nvSpPr>
          <p:spPr>
            <a:xfrm>
              <a:off x="41563" y="42709"/>
              <a:ext cx="249383" cy="249383"/>
            </a:xfrm>
            <a:custGeom>
              <a:pathLst>
                <a:path extrusionOk="0" h="120000" w="120000">
                  <a:moveTo>
                    <a:pt x="120000" y="60000"/>
                  </a:moveTo>
                  <a:lnTo>
                    <a:pt x="0" y="0"/>
                  </a:lnTo>
                  <a:lnTo>
                    <a:pt x="0" y="120000"/>
                  </a:lnTo>
                  <a:close/>
                </a:path>
              </a:pathLst>
            </a:custGeom>
            <a:solidFill>
              <a:srgbClr val="000000">
                <a:alpha val="40000"/>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grpSp>
      <p:sp>
        <p:nvSpPr>
          <p:cNvPr id="287" name="Shape 287"/>
          <p:cNvSpPr/>
          <p:nvPr/>
        </p:nvSpPr>
        <p:spPr>
          <a:xfrm>
            <a:off x="11009131" y="6246036"/>
            <a:ext cx="332511" cy="332511"/>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cxnSp>
        <p:nvCxnSpPr>
          <p:cNvPr id="288" name="Shape 288"/>
          <p:cNvCxnSpPr/>
          <p:nvPr/>
        </p:nvCxnSpPr>
        <p:spPr>
          <a:xfrm>
            <a:off x="-1" y="6376179"/>
            <a:ext cx="12192000" cy="1"/>
          </a:xfrm>
          <a:prstGeom prst="straightConnector1">
            <a:avLst/>
          </a:prstGeom>
          <a:noFill/>
          <a:ln cap="flat" cmpd="sng" w="9525">
            <a:solidFill>
              <a:srgbClr val="D9D9D9"/>
            </a:solidFill>
            <a:prstDash val="solid"/>
            <a:round/>
            <a:headEnd len="sm" w="sm" type="none"/>
            <a:tailEnd len="sm" w="sm" type="none"/>
          </a:ln>
        </p:spPr>
      </p:cxnSp>
      <p:sp>
        <p:nvSpPr>
          <p:cNvPr id="289" name="Shape 289"/>
          <p:cNvSpPr/>
          <p:nvPr/>
        </p:nvSpPr>
        <p:spPr>
          <a:xfrm>
            <a:off x="10030893" y="6467678"/>
            <a:ext cx="641398" cy="287021"/>
          </a:xfrm>
          <a:prstGeom prst="rect">
            <a:avLst/>
          </a:prstGeom>
          <a:no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FFFFFF"/>
              </a:buClr>
              <a:buFont typeface="Lato"/>
              <a:buNone/>
            </a:pPr>
            <a:r>
              <a:rPr b="0" i="0" lang="en-US" sz="1100" u="none" cap="none" strike="noStrike">
                <a:solidFill>
                  <a:srgbClr val="FFFFFF"/>
                </a:solidFill>
                <a:latin typeface="Lato"/>
                <a:ea typeface="Lato"/>
                <a:cs typeface="Lato"/>
                <a:sym typeface="Lato"/>
              </a:rPr>
              <a:t>Page</a:t>
            </a:r>
            <a:endParaRPr/>
          </a:p>
        </p:txBody>
      </p:sp>
      <p:pic>
        <p:nvPicPr>
          <p:cNvPr descr="cv-logo-white-only.png" id="290" name="Shape 290"/>
          <p:cNvPicPr preferRelativeResize="0"/>
          <p:nvPr/>
        </p:nvPicPr>
        <p:blipFill rotWithShape="1">
          <a:blip r:embed="rId2">
            <a:alphaModFix/>
          </a:blip>
          <a:srcRect b="0" l="0" r="0" t="0"/>
          <a:stretch/>
        </p:blipFill>
        <p:spPr>
          <a:xfrm>
            <a:off x="620012" y="6286127"/>
            <a:ext cx="2632700" cy="752501"/>
          </a:xfrm>
          <a:prstGeom prst="rect">
            <a:avLst/>
          </a:prstGeom>
          <a:noFill/>
          <a:ln>
            <a:noFill/>
          </a:ln>
        </p:spPr>
      </p:pic>
      <p:sp>
        <p:nvSpPr>
          <p:cNvPr id="291" name="Shape 291"/>
          <p:cNvSpPr txBox="1"/>
          <p:nvPr>
            <p:ph type="title"/>
          </p:nvPr>
        </p:nvSpPr>
        <p:spPr>
          <a:xfrm>
            <a:off x="914400" y="2130425"/>
            <a:ext cx="10363200" cy="1470026"/>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292" name="Shape 292"/>
          <p:cNvSpPr txBox="1"/>
          <p:nvPr>
            <p:ph idx="1" type="body"/>
          </p:nvPr>
        </p:nvSpPr>
        <p:spPr>
          <a:xfrm>
            <a:off x="1828800" y="3886200"/>
            <a:ext cx="8534400" cy="1752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9197A0"/>
              </a:buClr>
              <a:buSzPts val="2400"/>
              <a:buFont typeface="Arial"/>
              <a:buNone/>
              <a:defRPr b="0" i="0" sz="2400" u="none" cap="none" strike="noStrike">
                <a:solidFill>
                  <a:srgbClr val="9197A0"/>
                </a:solidFill>
                <a:latin typeface="Lato"/>
                <a:ea typeface="Lato"/>
                <a:cs typeface="Lato"/>
                <a:sym typeface="Lato"/>
              </a:defRPr>
            </a:lvl1pPr>
            <a:lvl2pPr indent="-228600" lvl="1" marL="914400" marR="0" rtl="0" algn="ctr">
              <a:lnSpc>
                <a:spcPct val="90000"/>
              </a:lnSpc>
              <a:spcBef>
                <a:spcPts val="1000"/>
              </a:spcBef>
              <a:spcAft>
                <a:spcPts val="0"/>
              </a:spcAft>
              <a:buClr>
                <a:srgbClr val="9197A0"/>
              </a:buClr>
              <a:buSzPts val="2400"/>
              <a:buFont typeface="Arial"/>
              <a:buNone/>
              <a:defRPr b="0" i="0" sz="2400" u="none" cap="none" strike="noStrike">
                <a:solidFill>
                  <a:srgbClr val="9197A0"/>
                </a:solidFill>
                <a:latin typeface="Lato"/>
                <a:ea typeface="Lato"/>
                <a:cs typeface="Lato"/>
                <a:sym typeface="Lato"/>
              </a:defRPr>
            </a:lvl2pPr>
            <a:lvl3pPr indent="-228600" lvl="2" marL="1371600" marR="0" rtl="0" algn="ctr">
              <a:lnSpc>
                <a:spcPct val="90000"/>
              </a:lnSpc>
              <a:spcBef>
                <a:spcPts val="1000"/>
              </a:spcBef>
              <a:spcAft>
                <a:spcPts val="0"/>
              </a:spcAft>
              <a:buClr>
                <a:srgbClr val="9197A0"/>
              </a:buClr>
              <a:buSzPts val="2400"/>
              <a:buFont typeface="Arial"/>
              <a:buNone/>
              <a:defRPr b="0" i="0" sz="2400" u="none" cap="none" strike="noStrike">
                <a:solidFill>
                  <a:srgbClr val="9197A0"/>
                </a:solidFill>
                <a:latin typeface="Lato"/>
                <a:ea typeface="Lato"/>
                <a:cs typeface="Lato"/>
                <a:sym typeface="Lato"/>
              </a:defRPr>
            </a:lvl3pPr>
            <a:lvl4pPr indent="-228600" lvl="3" marL="1828800" marR="0" rtl="0" algn="ctr">
              <a:lnSpc>
                <a:spcPct val="90000"/>
              </a:lnSpc>
              <a:spcBef>
                <a:spcPts val="1000"/>
              </a:spcBef>
              <a:spcAft>
                <a:spcPts val="0"/>
              </a:spcAft>
              <a:buClr>
                <a:srgbClr val="9197A0"/>
              </a:buClr>
              <a:buSzPts val="2400"/>
              <a:buFont typeface="Arial"/>
              <a:buNone/>
              <a:defRPr b="0" i="0" sz="2400" u="none" cap="none" strike="noStrike">
                <a:solidFill>
                  <a:srgbClr val="9197A0"/>
                </a:solidFill>
                <a:latin typeface="Lato"/>
                <a:ea typeface="Lato"/>
                <a:cs typeface="Lato"/>
                <a:sym typeface="Lato"/>
              </a:defRPr>
            </a:lvl4pPr>
            <a:lvl5pPr indent="-228600" lvl="4" marL="2286000" marR="0" rtl="0" algn="ctr">
              <a:lnSpc>
                <a:spcPct val="90000"/>
              </a:lnSpc>
              <a:spcBef>
                <a:spcPts val="1000"/>
              </a:spcBef>
              <a:spcAft>
                <a:spcPts val="0"/>
              </a:spcAft>
              <a:buClr>
                <a:srgbClr val="9197A0"/>
              </a:buClr>
              <a:buSzPts val="2400"/>
              <a:buFont typeface="Arial"/>
              <a:buNone/>
              <a:defRPr b="0" i="0" sz="2400" u="none" cap="none" strike="noStrike">
                <a:solidFill>
                  <a:srgbClr val="9197A0"/>
                </a:solidFill>
                <a:latin typeface="Lato"/>
                <a:ea typeface="Lato"/>
                <a:cs typeface="Lato"/>
                <a:sym typeface="Lato"/>
              </a:defRPr>
            </a:lvl5pPr>
            <a:lvl6pPr indent="-381000" lvl="5" marL="27432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81000" lvl="6" marL="32004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81000" lvl="7" marL="36576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81000" lvl="8" marL="41148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93" name="Shape 293"/>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3">
    <p:spTree>
      <p:nvGrpSpPr>
        <p:cNvPr id="294" name="Shape 294"/>
        <p:cNvGrpSpPr/>
        <p:nvPr/>
      </p:nvGrpSpPr>
      <p:grpSpPr>
        <a:xfrm>
          <a:off x="0" y="0"/>
          <a:ext cx="0" cy="0"/>
          <a:chOff x="0" y="0"/>
          <a:chExt cx="0" cy="0"/>
        </a:xfrm>
      </p:grpSpPr>
      <p:sp>
        <p:nvSpPr>
          <p:cNvPr id="295" name="Shape 295"/>
          <p:cNvSpPr/>
          <p:nvPr/>
        </p:nvSpPr>
        <p:spPr>
          <a:xfrm>
            <a:off x="1523997" y="5637067"/>
            <a:ext cx="9155433" cy="377191"/>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600" u="none" cap="none" strike="noStrike">
              <a:solidFill>
                <a:srgbClr val="FFFFFF"/>
              </a:solidFill>
              <a:latin typeface="Lato"/>
              <a:ea typeface="Lato"/>
              <a:cs typeface="Lato"/>
              <a:sym typeface="Lato"/>
            </a:endParaRPr>
          </a:p>
        </p:txBody>
      </p:sp>
      <p:sp>
        <p:nvSpPr>
          <p:cNvPr id="296" name="Shape 296"/>
          <p:cNvSpPr/>
          <p:nvPr/>
        </p:nvSpPr>
        <p:spPr>
          <a:xfrm>
            <a:off x="9780059" y="5728020"/>
            <a:ext cx="206531" cy="206531"/>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100" u="none" cap="none" strike="noStrike">
              <a:solidFill>
                <a:srgbClr val="FFFFFF"/>
              </a:solidFill>
              <a:latin typeface="Lato"/>
              <a:ea typeface="Lato"/>
              <a:cs typeface="Lato"/>
              <a:sym typeface="Lato"/>
            </a:endParaRPr>
          </a:p>
        </p:txBody>
      </p:sp>
      <p:sp>
        <p:nvSpPr>
          <p:cNvPr id="297" name="Shape 297"/>
          <p:cNvSpPr/>
          <p:nvPr/>
        </p:nvSpPr>
        <p:spPr>
          <a:xfrm rot="2700000">
            <a:off x="9865665" y="5803998"/>
            <a:ext cx="67590" cy="67590"/>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100" u="none" cap="none" strike="noStrike">
              <a:solidFill>
                <a:srgbClr val="FFFFFF"/>
              </a:solidFill>
              <a:latin typeface="Lato"/>
              <a:ea typeface="Lato"/>
              <a:cs typeface="Lato"/>
              <a:sym typeface="Lato"/>
            </a:endParaRPr>
          </a:p>
        </p:txBody>
      </p:sp>
      <p:sp>
        <p:nvSpPr>
          <p:cNvPr id="298" name="Shape 298"/>
          <p:cNvSpPr/>
          <p:nvPr/>
        </p:nvSpPr>
        <p:spPr>
          <a:xfrm rot="10800000">
            <a:off x="10026936" y="5728020"/>
            <a:ext cx="206531" cy="206531"/>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100" u="none" cap="none" strike="noStrike">
              <a:solidFill>
                <a:srgbClr val="FFFFFF"/>
              </a:solidFill>
              <a:latin typeface="Lato"/>
              <a:ea typeface="Lato"/>
              <a:cs typeface="Lato"/>
              <a:sym typeface="Lato"/>
            </a:endParaRPr>
          </a:p>
        </p:txBody>
      </p:sp>
      <p:sp>
        <p:nvSpPr>
          <p:cNvPr id="299" name="Shape 299"/>
          <p:cNvSpPr/>
          <p:nvPr/>
        </p:nvSpPr>
        <p:spPr>
          <a:xfrm rot="-8100000">
            <a:off x="10078919" y="5803998"/>
            <a:ext cx="67590" cy="67590"/>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100" u="none" cap="none" strike="noStrike">
              <a:solidFill>
                <a:srgbClr val="FFFFFF"/>
              </a:solidFill>
              <a:latin typeface="Lato"/>
              <a:ea typeface="Lato"/>
              <a:cs typeface="Lato"/>
              <a:sym typeface="Lato"/>
            </a:endParaRPr>
          </a:p>
        </p:txBody>
      </p:sp>
      <p:grpSp>
        <p:nvGrpSpPr>
          <p:cNvPr id="300" name="Shape 300"/>
          <p:cNvGrpSpPr/>
          <p:nvPr/>
        </p:nvGrpSpPr>
        <p:grpSpPr>
          <a:xfrm>
            <a:off x="10022090" y="5540057"/>
            <a:ext cx="249388" cy="251106"/>
            <a:chOff x="-2" y="-2"/>
            <a:chExt cx="249386" cy="251105"/>
          </a:xfrm>
        </p:grpSpPr>
        <p:sp>
          <p:nvSpPr>
            <p:cNvPr id="301" name="Shape 301"/>
            <p:cNvSpPr/>
            <p:nvPr/>
          </p:nvSpPr>
          <p:spPr>
            <a:xfrm>
              <a:off x="-2" y="-2"/>
              <a:ext cx="249386" cy="251105"/>
            </a:xfrm>
            <a:prstGeom prst="rect">
              <a:avLst/>
            </a:prstGeom>
            <a:solidFill>
              <a:srgbClr val="00CAC5">
                <a:alpha val="0"/>
              </a:srgbClr>
            </a:solidFill>
            <a:ln>
              <a:noFill/>
            </a:ln>
            <a:effectLst>
              <a:outerShdw blurRad="25400" rotWithShape="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600" u="none" cap="none" strike="noStrike">
                <a:solidFill>
                  <a:srgbClr val="FFFFFF"/>
                </a:solidFill>
                <a:latin typeface="Lato"/>
                <a:ea typeface="Lato"/>
                <a:cs typeface="Lato"/>
                <a:sym typeface="Lato"/>
              </a:endParaRPr>
            </a:p>
          </p:txBody>
        </p:sp>
        <p:sp>
          <p:nvSpPr>
            <p:cNvPr id="302" name="Shape 302"/>
            <p:cNvSpPr/>
            <p:nvPr/>
          </p:nvSpPr>
          <p:spPr>
            <a:xfrm>
              <a:off x="31173" y="32031"/>
              <a:ext cx="187038" cy="187039"/>
            </a:xfrm>
            <a:custGeom>
              <a:pathLst>
                <a:path extrusionOk="0" h="120000" w="120000">
                  <a:moveTo>
                    <a:pt x="120000" y="60000"/>
                  </a:moveTo>
                  <a:lnTo>
                    <a:pt x="0" y="0"/>
                  </a:lnTo>
                  <a:lnTo>
                    <a:pt x="0" y="120000"/>
                  </a:lnTo>
                  <a:close/>
                </a:path>
              </a:pathLst>
            </a:custGeom>
            <a:solidFill>
              <a:srgbClr val="000000">
                <a:alpha val="40000"/>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600" u="none" cap="none" strike="noStrike">
                <a:solidFill>
                  <a:srgbClr val="FFFFFF"/>
                </a:solidFill>
                <a:latin typeface="Lato"/>
                <a:ea typeface="Lato"/>
                <a:cs typeface="Lato"/>
                <a:sym typeface="Lato"/>
              </a:endParaRPr>
            </a:p>
          </p:txBody>
        </p:sp>
      </p:grpSp>
      <p:sp>
        <p:nvSpPr>
          <p:cNvPr id="303" name="Shape 303"/>
          <p:cNvSpPr/>
          <p:nvPr/>
        </p:nvSpPr>
        <p:spPr>
          <a:xfrm>
            <a:off x="9780847" y="5541778"/>
            <a:ext cx="249384" cy="249382"/>
          </a:xfrm>
          <a:prstGeom prst="rect">
            <a:avLst/>
          </a:prstGeom>
          <a:solidFill>
            <a:srgbClr val="00CAC5">
              <a:alpha val="0"/>
            </a:srgbClr>
          </a:solidFill>
          <a:ln>
            <a:noFill/>
          </a:ln>
          <a:effectLst>
            <a:outerShdw blurRad="25400" rotWithShape="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600" u="none" cap="none" strike="noStrike">
              <a:solidFill>
                <a:srgbClr val="FFFFFF"/>
              </a:solidFill>
              <a:latin typeface="Lato"/>
              <a:ea typeface="Lato"/>
              <a:cs typeface="Lato"/>
              <a:sym typeface="Lato"/>
            </a:endParaRPr>
          </a:p>
        </p:txBody>
      </p:sp>
      <p:cxnSp>
        <p:nvCxnSpPr>
          <p:cNvPr id="304" name="Shape 304"/>
          <p:cNvCxnSpPr/>
          <p:nvPr/>
        </p:nvCxnSpPr>
        <p:spPr>
          <a:xfrm>
            <a:off x="1523999" y="5639384"/>
            <a:ext cx="9144001" cy="1"/>
          </a:xfrm>
          <a:prstGeom prst="straightConnector1">
            <a:avLst/>
          </a:prstGeom>
          <a:noFill/>
          <a:ln cap="flat" cmpd="sng" w="9525">
            <a:solidFill>
              <a:srgbClr val="D9D9D9"/>
            </a:solidFill>
            <a:prstDash val="solid"/>
            <a:round/>
            <a:headEnd len="sm" w="sm" type="none"/>
            <a:tailEnd len="sm" w="sm" type="none"/>
          </a:ln>
        </p:spPr>
      </p:cxnSp>
      <p:sp>
        <p:nvSpPr>
          <p:cNvPr id="305" name="Shape 305"/>
          <p:cNvSpPr/>
          <p:nvPr/>
        </p:nvSpPr>
        <p:spPr>
          <a:xfrm>
            <a:off x="9047171" y="5700071"/>
            <a:ext cx="481048" cy="231139"/>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Font typeface="Lato"/>
              <a:buNone/>
            </a:pPr>
            <a:r>
              <a:rPr b="0" i="0" lang="en-US" sz="900" u="none" cap="none" strike="noStrike">
                <a:solidFill>
                  <a:srgbClr val="FFFFFF"/>
                </a:solidFill>
                <a:latin typeface="Lato"/>
                <a:ea typeface="Lato"/>
                <a:cs typeface="Lato"/>
                <a:sym typeface="Lato"/>
              </a:rPr>
              <a:t>Page</a:t>
            </a:r>
            <a:endParaRPr/>
          </a:p>
        </p:txBody>
      </p:sp>
      <p:pic>
        <p:nvPicPr>
          <p:cNvPr descr="cv-logo-white-only.png" id="306" name="Shape 306"/>
          <p:cNvPicPr preferRelativeResize="0"/>
          <p:nvPr/>
        </p:nvPicPr>
        <p:blipFill rotWithShape="1">
          <a:blip r:embed="rId2">
            <a:alphaModFix/>
          </a:blip>
          <a:srcRect b="0" l="0" r="0" t="0"/>
          <a:stretch/>
        </p:blipFill>
        <p:spPr>
          <a:xfrm>
            <a:off x="1989009" y="5571845"/>
            <a:ext cx="1974526" cy="564377"/>
          </a:xfrm>
          <a:prstGeom prst="rect">
            <a:avLst/>
          </a:prstGeom>
          <a:noFill/>
          <a:ln>
            <a:noFill/>
          </a:ln>
        </p:spPr>
      </p:pic>
      <p:sp>
        <p:nvSpPr>
          <p:cNvPr id="307" name="Shape 307"/>
          <p:cNvSpPr txBox="1"/>
          <p:nvPr>
            <p:ph type="title"/>
          </p:nvPr>
        </p:nvSpPr>
        <p:spPr>
          <a:xfrm>
            <a:off x="1910121" y="1312048"/>
            <a:ext cx="2576074" cy="613174"/>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6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308" name="Shape 308"/>
          <p:cNvSpPr/>
          <p:nvPr/>
        </p:nvSpPr>
        <p:spPr>
          <a:xfrm>
            <a:off x="1523999" y="1358154"/>
            <a:ext cx="46106" cy="519154"/>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D35C22"/>
              </a:buClr>
              <a:buFont typeface="Lato"/>
              <a:buNone/>
            </a:pPr>
            <a:r>
              <a:t/>
            </a:r>
            <a:endParaRPr b="0" i="0" sz="1600" u="none" cap="none" strike="noStrike">
              <a:solidFill>
                <a:srgbClr val="D35C22"/>
              </a:solidFill>
              <a:latin typeface="Lato"/>
              <a:ea typeface="Lato"/>
              <a:cs typeface="Lato"/>
              <a:sym typeface="Lato"/>
            </a:endParaRPr>
          </a:p>
        </p:txBody>
      </p:sp>
      <p:sp>
        <p:nvSpPr>
          <p:cNvPr id="309" name="Shape 309"/>
          <p:cNvSpPr txBox="1"/>
          <p:nvPr>
            <p:ph idx="12" type="sldNum"/>
          </p:nvPr>
        </p:nvSpPr>
        <p:spPr>
          <a:xfrm>
            <a:off x="9328773" y="5683597"/>
            <a:ext cx="259528" cy="2565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FFFFFF"/>
              </a:buClr>
              <a:buFont typeface="Lato"/>
              <a:buNone/>
              <a:defRPr b="0" i="0" sz="11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1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1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1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1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1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1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1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1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5_Title Slide" showMasterSp="0">
  <p:cSld name="45_Title Slide">
    <p:spTree>
      <p:nvGrpSpPr>
        <p:cNvPr id="30" name="Shape 30"/>
        <p:cNvGrpSpPr/>
        <p:nvPr/>
      </p:nvGrpSpPr>
      <p:grpSpPr>
        <a:xfrm>
          <a:off x="0" y="0"/>
          <a:ext cx="0" cy="0"/>
          <a:chOff x="0" y="0"/>
          <a:chExt cx="0" cy="0"/>
        </a:xfrm>
      </p:grpSpPr>
      <p:sp>
        <p:nvSpPr>
          <p:cNvPr id="31" name="Shape 31"/>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32" name="Shape 32"/>
          <p:cNvSpPr/>
          <p:nvPr/>
        </p:nvSpPr>
        <p:spPr>
          <a:xfrm>
            <a:off x="0" y="667871"/>
            <a:ext cx="61472" cy="692205"/>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33" name="Shape 33"/>
          <p:cNvSpPr txBox="1"/>
          <p:nvPr>
            <p:ph idx="12" type="sldNum"/>
          </p:nvPr>
        </p:nvSpPr>
        <p:spPr>
          <a:xfrm>
            <a:off x="8737600" y="6189981"/>
            <a:ext cx="330159" cy="332739"/>
          </a:xfrm>
          <a:prstGeom prst="rect">
            <a:avLst/>
          </a:prstGeom>
          <a:noFill/>
          <a:ln>
            <a:noFill/>
          </a:ln>
        </p:spPr>
        <p:txBody>
          <a:bodyPr anchorCtr="0" anchor="ctr" bIns="45700" lIns="45700" spcFirstLastPara="1" rIns="45700" wrap="square" tIns="45700">
            <a:noAutofit/>
          </a:bodyPr>
          <a:lstStyle>
            <a:lvl1pPr indent="0" lvl="0"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1pPr>
            <a:lvl2pPr indent="0" lvl="1"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2pPr>
            <a:lvl3pPr indent="0" lvl="2"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3pPr>
            <a:lvl4pPr indent="0" lvl="3"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4pPr>
            <a:lvl5pPr indent="0" lvl="4"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5pPr>
            <a:lvl6pPr indent="0" lvl="5"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6pPr>
            <a:lvl7pPr indent="0" lvl="6"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7pPr>
            <a:lvl8pPr indent="0" lvl="7"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8pPr>
            <a:lvl9pPr indent="0" lvl="8" marL="0" marR="0" rtl="0" algn="l">
              <a:lnSpc>
                <a:spcPct val="100000"/>
              </a:lnSpc>
              <a:spcBef>
                <a:spcPts val="0"/>
              </a:spcBef>
              <a:spcAft>
                <a:spcPts val="0"/>
              </a:spcAft>
              <a:buClr>
                <a:srgbClr val="44546A"/>
              </a:buClr>
              <a:buFont typeface="Roboto Condensed"/>
              <a:buNone/>
              <a:defRPr b="0" i="0" sz="1600" u="none" cap="none" strike="noStrike">
                <a:solidFill>
                  <a:srgbClr val="44546A"/>
                </a:solidFill>
                <a:latin typeface="Roboto Condensed"/>
                <a:ea typeface="Roboto Condensed"/>
                <a:cs typeface="Roboto Condensed"/>
                <a:sym typeface="Roboto Condensed"/>
              </a:defRPr>
            </a:lvl9pPr>
          </a:lstStyle>
          <a:p>
            <a:pPr indent="0" lvl="0" marL="0">
              <a:spcBef>
                <a:spcPts val="0"/>
              </a:spcBef>
              <a:spcAft>
                <a:spcPts val="0"/>
              </a:spcAft>
              <a:buNone/>
            </a:pPr>
            <a:fld id="{00000000-1234-1234-1234-123412341234}" type="slidenum">
              <a:rPr lang="en-US"/>
              <a:t>‹#›</a:t>
            </a:fld>
            <a:endParaRPr sz="1200">
              <a:solidFill>
                <a:srgbClr val="FFFFFF"/>
              </a:solidFill>
              <a:latin typeface="Lato"/>
              <a:ea typeface="Lato"/>
              <a:cs typeface="Lato"/>
              <a:sym typeface="La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p:cSld name="TITLE_AND_BODY_1">
    <p:spTree>
      <p:nvGrpSpPr>
        <p:cNvPr id="310" name="Shape 310"/>
        <p:cNvGrpSpPr/>
        <p:nvPr/>
      </p:nvGrpSpPr>
      <p:grpSpPr>
        <a:xfrm>
          <a:off x="0" y="0"/>
          <a:ext cx="0" cy="0"/>
          <a:chOff x="0" y="0"/>
          <a:chExt cx="0" cy="0"/>
        </a:xfrm>
      </p:grpSpPr>
      <p:sp>
        <p:nvSpPr>
          <p:cNvPr id="311" name="Shape 311"/>
          <p:cNvSpPr txBox="1"/>
          <p:nvPr>
            <p:ph type="title"/>
          </p:nvPr>
        </p:nvSpPr>
        <p:spPr>
          <a:xfrm>
            <a:off x="609600" y="274637"/>
            <a:ext cx="10972800" cy="11430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SzPts val="1400"/>
              <a:buNone/>
              <a:defRPr b="0" i="0" sz="4400" u="none" cap="none" strike="noStrike">
                <a:solidFill>
                  <a:srgbClr val="000000"/>
                </a:solidFill>
                <a:latin typeface="Calibri"/>
                <a:ea typeface="Calibri"/>
                <a:cs typeface="Calibri"/>
                <a:sym typeface="Calibri"/>
              </a:defRPr>
            </a:lvl9pPr>
          </a:lstStyle>
          <a:p/>
        </p:txBody>
      </p:sp>
      <p:sp>
        <p:nvSpPr>
          <p:cNvPr id="312" name="Shape 312"/>
          <p:cNvSpPr txBox="1"/>
          <p:nvPr>
            <p:ph idx="1" type="body"/>
          </p:nvPr>
        </p:nvSpPr>
        <p:spPr>
          <a:xfrm>
            <a:off x="609600" y="1600200"/>
            <a:ext cx="109728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313" name="Shape 313"/>
          <p:cNvSpPr txBox="1"/>
          <p:nvPr>
            <p:ph idx="10" type="dt"/>
          </p:nvPr>
        </p:nvSpPr>
        <p:spPr>
          <a:xfrm>
            <a:off x="0" y="0"/>
            <a:ext cx="4000000" cy="3000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457200" lvl="1"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914400" lvl="2"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1371600" lvl="3"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1828800" lvl="4"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1828800" lvl="5"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1828800" lvl="6"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1828800" lvl="7"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1828800" lvl="8"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314" name="Shape 314"/>
          <p:cNvSpPr txBox="1"/>
          <p:nvPr>
            <p:ph idx="11" type="ftr"/>
          </p:nvPr>
        </p:nvSpPr>
        <p:spPr>
          <a:xfrm>
            <a:off x="0" y="0"/>
            <a:ext cx="4000000" cy="3000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457200" lvl="1"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indent="914400" lvl="2"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indent="1371600" lvl="3"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indent="1828800" lvl="4"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indent="1828800" lvl="5"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indent="1828800" lvl="6"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indent="1828800" lvl="7"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indent="1828800" lvl="8" mar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315" name="Shape 315"/>
          <p:cNvSpPr txBox="1"/>
          <p:nvPr>
            <p:ph idx="12" type="sldNum"/>
          </p:nvPr>
        </p:nvSpPr>
        <p:spPr>
          <a:xfrm>
            <a:off x="11228916" y="6403975"/>
            <a:ext cx="353483" cy="268287"/>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solidFill>
                <a:srgbClr val="FFFFFF"/>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4_Title Slide">
  <p:cSld name="44_Title Slide">
    <p:spTree>
      <p:nvGrpSpPr>
        <p:cNvPr id="34" name="Shape 34"/>
        <p:cNvGrpSpPr/>
        <p:nvPr/>
      </p:nvGrpSpPr>
      <p:grpSpPr>
        <a:xfrm>
          <a:off x="0" y="0"/>
          <a:ext cx="0" cy="0"/>
          <a:chOff x="0" y="0"/>
          <a:chExt cx="0" cy="0"/>
        </a:xfrm>
      </p:grpSpPr>
      <p:sp>
        <p:nvSpPr>
          <p:cNvPr id="35" name="Shape 35"/>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36" name="Shape 36"/>
          <p:cNvSpPr/>
          <p:nvPr>
            <p:ph idx="2" type="pic"/>
          </p:nvPr>
        </p:nvSpPr>
        <p:spPr>
          <a:xfrm>
            <a:off x="5015753" y="1462380"/>
            <a:ext cx="2153452" cy="381655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37" name="Shape 37"/>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2_Title Slide">
  <p:cSld name="22_Title Slide">
    <p:spTree>
      <p:nvGrpSpPr>
        <p:cNvPr id="38" name="Shape 38"/>
        <p:cNvGrpSpPr/>
        <p:nvPr/>
      </p:nvGrpSpPr>
      <p:grpSpPr>
        <a:xfrm>
          <a:off x="0" y="0"/>
          <a:ext cx="0" cy="0"/>
          <a:chOff x="0" y="0"/>
          <a:chExt cx="0" cy="0"/>
        </a:xfrm>
      </p:grpSpPr>
      <p:sp>
        <p:nvSpPr>
          <p:cNvPr id="39" name="Shape 39"/>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40" name="Shape 40"/>
          <p:cNvSpPr/>
          <p:nvPr>
            <p:ph idx="2" type="pic"/>
          </p:nvPr>
        </p:nvSpPr>
        <p:spPr>
          <a:xfrm>
            <a:off x="576303" y="1874903"/>
            <a:ext cx="1821116" cy="182111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41" name="Shape 41"/>
          <p:cNvSpPr/>
          <p:nvPr>
            <p:ph idx="3" type="pic"/>
          </p:nvPr>
        </p:nvSpPr>
        <p:spPr>
          <a:xfrm>
            <a:off x="2397418" y="1874903"/>
            <a:ext cx="1821117" cy="182111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42" name="Shape 42"/>
          <p:cNvSpPr/>
          <p:nvPr>
            <p:ph idx="4" type="pic"/>
          </p:nvPr>
        </p:nvSpPr>
        <p:spPr>
          <a:xfrm>
            <a:off x="4218535" y="1874903"/>
            <a:ext cx="1821118" cy="182111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43" name="Shape 43"/>
          <p:cNvSpPr/>
          <p:nvPr>
            <p:ph idx="5" type="pic"/>
          </p:nvPr>
        </p:nvSpPr>
        <p:spPr>
          <a:xfrm>
            <a:off x="6039651" y="1874903"/>
            <a:ext cx="1821118" cy="182111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44" name="Shape 44"/>
          <p:cNvSpPr/>
          <p:nvPr>
            <p:ph idx="6" type="pic"/>
          </p:nvPr>
        </p:nvSpPr>
        <p:spPr>
          <a:xfrm>
            <a:off x="7860765" y="1874903"/>
            <a:ext cx="1821118" cy="182111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45" name="Shape 45"/>
          <p:cNvSpPr/>
          <p:nvPr>
            <p:ph idx="7" type="pic"/>
          </p:nvPr>
        </p:nvSpPr>
        <p:spPr>
          <a:xfrm>
            <a:off x="9681881" y="1874903"/>
            <a:ext cx="1821118" cy="1821117"/>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46" name="Shape 46"/>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7_Title Slide">
  <p:cSld name="17_Title Slide">
    <p:spTree>
      <p:nvGrpSpPr>
        <p:cNvPr id="47" name="Shape 47"/>
        <p:cNvGrpSpPr/>
        <p:nvPr/>
      </p:nvGrpSpPr>
      <p:grpSpPr>
        <a:xfrm>
          <a:off x="0" y="0"/>
          <a:ext cx="0" cy="0"/>
          <a:chOff x="0" y="0"/>
          <a:chExt cx="0" cy="0"/>
        </a:xfrm>
      </p:grpSpPr>
      <p:sp>
        <p:nvSpPr>
          <p:cNvPr id="48" name="Shape 48"/>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49" name="Shape 49"/>
          <p:cNvSpPr/>
          <p:nvPr>
            <p:ph idx="2" type="pic"/>
          </p:nvPr>
        </p:nvSpPr>
        <p:spPr>
          <a:xfrm>
            <a:off x="1890272" y="1905640"/>
            <a:ext cx="1828801" cy="182880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50" name="Shape 50"/>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9_Title Slide">
  <p:cSld name="19_Title Slide">
    <p:spTree>
      <p:nvGrpSpPr>
        <p:cNvPr id="51" name="Shape 51"/>
        <p:cNvGrpSpPr/>
        <p:nvPr/>
      </p:nvGrpSpPr>
      <p:grpSpPr>
        <a:xfrm>
          <a:off x="0" y="0"/>
          <a:ext cx="0" cy="0"/>
          <a:chOff x="0" y="0"/>
          <a:chExt cx="0" cy="0"/>
        </a:xfrm>
      </p:grpSpPr>
      <p:sp>
        <p:nvSpPr>
          <p:cNvPr id="52" name="Shape 52"/>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53" name="Shape 53"/>
          <p:cNvSpPr/>
          <p:nvPr>
            <p:ph idx="2" type="pic"/>
          </p:nvPr>
        </p:nvSpPr>
        <p:spPr>
          <a:xfrm>
            <a:off x="1459966" y="1905640"/>
            <a:ext cx="1828801" cy="182880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54" name="Shape 54"/>
          <p:cNvSpPr/>
          <p:nvPr>
            <p:ph idx="3" type="pic"/>
          </p:nvPr>
        </p:nvSpPr>
        <p:spPr>
          <a:xfrm>
            <a:off x="3931665" y="1905640"/>
            <a:ext cx="1828802" cy="182880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55" name="Shape 55"/>
          <p:cNvSpPr/>
          <p:nvPr>
            <p:ph idx="4" type="pic"/>
          </p:nvPr>
        </p:nvSpPr>
        <p:spPr>
          <a:xfrm>
            <a:off x="6403363" y="1905640"/>
            <a:ext cx="1828801" cy="182880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56" name="Shape 56"/>
          <p:cNvSpPr/>
          <p:nvPr>
            <p:ph idx="5" type="pic"/>
          </p:nvPr>
        </p:nvSpPr>
        <p:spPr>
          <a:xfrm>
            <a:off x="8875059" y="1905640"/>
            <a:ext cx="1828802" cy="1828802"/>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57" name="Shape 57"/>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5_Title Slide">
  <p:cSld name="25_Title Slide">
    <p:spTree>
      <p:nvGrpSpPr>
        <p:cNvPr id="58" name="Shape 58"/>
        <p:cNvGrpSpPr/>
        <p:nvPr/>
      </p:nvGrpSpPr>
      <p:grpSpPr>
        <a:xfrm>
          <a:off x="0" y="0"/>
          <a:ext cx="0" cy="0"/>
          <a:chOff x="0" y="0"/>
          <a:chExt cx="0" cy="0"/>
        </a:xfrm>
      </p:grpSpPr>
      <p:sp>
        <p:nvSpPr>
          <p:cNvPr id="59" name="Shape 59"/>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60" name="Shape 60"/>
          <p:cNvSpPr/>
          <p:nvPr>
            <p:ph idx="2" type="pic"/>
          </p:nvPr>
        </p:nvSpPr>
        <p:spPr>
          <a:xfrm>
            <a:off x="1114184" y="1921005"/>
            <a:ext cx="3073616" cy="248963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61" name="Shape 61"/>
          <p:cNvSpPr/>
          <p:nvPr>
            <p:ph idx="3" type="pic"/>
          </p:nvPr>
        </p:nvSpPr>
        <p:spPr>
          <a:xfrm>
            <a:off x="4533582" y="1921005"/>
            <a:ext cx="3073616" cy="248963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62" name="Shape 62"/>
          <p:cNvSpPr/>
          <p:nvPr>
            <p:ph idx="4" type="pic"/>
          </p:nvPr>
        </p:nvSpPr>
        <p:spPr>
          <a:xfrm>
            <a:off x="7952978" y="1921005"/>
            <a:ext cx="3073616" cy="2489630"/>
          </a:xfrm>
          <a:prstGeom prst="rect">
            <a:avLst/>
          </a:prstGeom>
          <a:noFill/>
          <a:ln>
            <a:noFill/>
          </a:ln>
        </p:spPr>
        <p:txBody>
          <a:bodyPr anchorCtr="0" anchor="t" bIns="91425" lIns="91425" spcFirstLastPara="1" rIns="91425" wrap="square" tIns="91425"/>
          <a:lstStyle>
            <a:lvl1pPr indent="-228592" lvl="0" marL="22859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287000" lvl="1" marL="7315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17468" lvl="2" marL="1219168"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55556" lvl="3" marL="1714456"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55544" lvl="4" marL="217164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17435" lvl="5" marL="2590735"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17424" lvl="6" marL="3047924"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17412" lvl="7" marL="3505112"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17401" lvl="8" marL="3962301"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63" name="Shape 63"/>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theme" Target="../theme/theme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1F6"/>
        </a:solidFill>
      </p:bgPr>
    </p:bg>
    <p:spTree>
      <p:nvGrpSpPr>
        <p:cNvPr id="5" name="Shape 5"/>
        <p:cNvGrpSpPr/>
        <p:nvPr/>
      </p:nvGrpSpPr>
      <p:grpSpPr>
        <a:xfrm>
          <a:off x="0" y="0"/>
          <a:ext cx="0" cy="0"/>
          <a:chOff x="0" y="0"/>
          <a:chExt cx="0" cy="0"/>
        </a:xfrm>
      </p:grpSpPr>
      <p:sp>
        <p:nvSpPr>
          <p:cNvPr id="6" name="Shape 6"/>
          <p:cNvSpPr/>
          <p:nvPr/>
        </p:nvSpPr>
        <p:spPr>
          <a:xfrm>
            <a:off x="-4" y="6373090"/>
            <a:ext cx="12207244" cy="502920"/>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7" name="Shape 7"/>
          <p:cNvSpPr/>
          <p:nvPr/>
        </p:nvSpPr>
        <p:spPr>
          <a:xfrm>
            <a:off x="11008080" y="6494360"/>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8" name="Shape 8"/>
          <p:cNvSpPr/>
          <p:nvPr/>
        </p:nvSpPr>
        <p:spPr>
          <a:xfrm rot="2700000">
            <a:off x="1112222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9" name="Shape 9"/>
          <p:cNvSpPr/>
          <p:nvPr/>
        </p:nvSpPr>
        <p:spPr>
          <a:xfrm rot="10800000">
            <a:off x="11337248" y="6494359"/>
            <a:ext cx="275375" cy="275375"/>
          </a:xfrm>
          <a:prstGeom prst="ellipse">
            <a:avLst/>
          </a:prstGeom>
          <a:noFill/>
          <a:ln cap="flat" cmpd="sng" w="9525">
            <a:solidFill>
              <a:srgbClr val="D9D9D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sp>
        <p:nvSpPr>
          <p:cNvPr id="10" name="Shape 10"/>
          <p:cNvSpPr/>
          <p:nvPr/>
        </p:nvSpPr>
        <p:spPr>
          <a:xfrm rot="-8100000">
            <a:off x="11406560" y="6595664"/>
            <a:ext cx="90119" cy="90119"/>
          </a:xfrm>
          <a:custGeom>
            <a:pathLst>
              <a:path extrusionOk="0" h="120000" w="120000">
                <a:moveTo>
                  <a:pt x="120000" y="120000"/>
                </a:moveTo>
                <a:lnTo>
                  <a:pt x="0" y="120000"/>
                </a:lnTo>
                <a:lnTo>
                  <a:pt x="0" y="0"/>
                </a:lnTo>
              </a:path>
            </a:pathLst>
          </a:custGeom>
          <a:noFill/>
          <a:ln cap="flat" cmpd="sng" w="9525">
            <a:solidFill>
              <a:srgbClr val="BFBFB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200" u="none" cap="none" strike="noStrike">
              <a:solidFill>
                <a:srgbClr val="FFFFFF"/>
              </a:solidFill>
              <a:latin typeface="Lato"/>
              <a:ea typeface="Lato"/>
              <a:cs typeface="Lato"/>
              <a:sym typeface="Lato"/>
            </a:endParaRPr>
          </a:p>
        </p:txBody>
      </p:sp>
      <p:grpSp>
        <p:nvGrpSpPr>
          <p:cNvPr id="11" name="Shape 11"/>
          <p:cNvGrpSpPr/>
          <p:nvPr/>
        </p:nvGrpSpPr>
        <p:grpSpPr>
          <a:xfrm>
            <a:off x="11330787" y="6243744"/>
            <a:ext cx="332513" cy="334805"/>
            <a:chOff x="-1" y="-1"/>
            <a:chExt cx="332512" cy="334803"/>
          </a:xfrm>
        </p:grpSpPr>
        <p:sp>
          <p:nvSpPr>
            <p:cNvPr id="12" name="Shape 12"/>
            <p:cNvSpPr/>
            <p:nvPr/>
          </p:nvSpPr>
          <p:spPr>
            <a:xfrm>
              <a:off x="-1" y="-1"/>
              <a:ext cx="332512" cy="334803"/>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sp>
          <p:nvSpPr>
            <p:cNvPr id="13" name="Shape 13"/>
            <p:cNvSpPr/>
            <p:nvPr/>
          </p:nvSpPr>
          <p:spPr>
            <a:xfrm>
              <a:off x="41563" y="42709"/>
              <a:ext cx="249383" cy="249383"/>
            </a:xfrm>
            <a:custGeom>
              <a:pathLst>
                <a:path extrusionOk="0" h="120000" w="120000">
                  <a:moveTo>
                    <a:pt x="120000" y="60000"/>
                  </a:moveTo>
                  <a:lnTo>
                    <a:pt x="0" y="0"/>
                  </a:lnTo>
                  <a:lnTo>
                    <a:pt x="0" y="120000"/>
                  </a:lnTo>
                  <a:close/>
                </a:path>
              </a:pathLst>
            </a:custGeom>
            <a:solidFill>
              <a:srgbClr val="000000">
                <a:alpha val="40000"/>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grpSp>
      <p:sp>
        <p:nvSpPr>
          <p:cNvPr id="14" name="Shape 14"/>
          <p:cNvSpPr/>
          <p:nvPr/>
        </p:nvSpPr>
        <p:spPr>
          <a:xfrm>
            <a:off x="11009131" y="6246036"/>
            <a:ext cx="332511" cy="332511"/>
          </a:xfrm>
          <a:prstGeom prst="rect">
            <a:avLst/>
          </a:prstGeom>
          <a:solidFill>
            <a:srgbClr val="00CAC5">
              <a:alpha val="0"/>
            </a:srgbClr>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Lato"/>
              <a:buNone/>
            </a:pPr>
            <a:r>
              <a:t/>
            </a:r>
            <a:endParaRPr b="0" i="0" sz="1800" u="none" cap="none" strike="noStrike">
              <a:solidFill>
                <a:srgbClr val="FFFFFF"/>
              </a:solidFill>
              <a:latin typeface="Lato"/>
              <a:ea typeface="Lato"/>
              <a:cs typeface="Lato"/>
              <a:sym typeface="Lato"/>
            </a:endParaRPr>
          </a:p>
        </p:txBody>
      </p:sp>
      <p:cxnSp>
        <p:nvCxnSpPr>
          <p:cNvPr id="15" name="Shape 15"/>
          <p:cNvCxnSpPr/>
          <p:nvPr/>
        </p:nvCxnSpPr>
        <p:spPr>
          <a:xfrm>
            <a:off x="-1" y="6376179"/>
            <a:ext cx="12192000" cy="1"/>
          </a:xfrm>
          <a:prstGeom prst="straightConnector1">
            <a:avLst/>
          </a:prstGeom>
          <a:noFill/>
          <a:ln cap="flat" cmpd="sng" w="9525">
            <a:solidFill>
              <a:srgbClr val="D9D9D9"/>
            </a:solidFill>
            <a:prstDash val="solid"/>
            <a:round/>
            <a:headEnd len="sm" w="sm" type="none"/>
            <a:tailEnd len="sm" w="sm" type="none"/>
          </a:ln>
        </p:spPr>
      </p:cxnSp>
      <p:sp>
        <p:nvSpPr>
          <p:cNvPr id="16" name="Shape 16"/>
          <p:cNvSpPr/>
          <p:nvPr/>
        </p:nvSpPr>
        <p:spPr>
          <a:xfrm>
            <a:off x="10030893" y="6467678"/>
            <a:ext cx="641398" cy="287021"/>
          </a:xfrm>
          <a:prstGeom prst="rect">
            <a:avLst/>
          </a:prstGeom>
          <a:no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FFFFFF"/>
              </a:buClr>
              <a:buFont typeface="Lato"/>
              <a:buNone/>
            </a:pPr>
            <a:r>
              <a:rPr b="0" i="0" lang="en-US" sz="1100" u="none" cap="none" strike="noStrike">
                <a:solidFill>
                  <a:srgbClr val="FFFFFF"/>
                </a:solidFill>
                <a:latin typeface="Lato"/>
                <a:ea typeface="Lato"/>
                <a:cs typeface="Lato"/>
                <a:sym typeface="Lato"/>
              </a:rPr>
              <a:t>Page</a:t>
            </a:r>
            <a:endParaRPr/>
          </a:p>
        </p:txBody>
      </p:sp>
      <p:pic>
        <p:nvPicPr>
          <p:cNvPr descr="cv-logo-white-only.png" id="17" name="Shape 17"/>
          <p:cNvPicPr preferRelativeResize="0"/>
          <p:nvPr/>
        </p:nvPicPr>
        <p:blipFill rotWithShape="1">
          <a:blip r:embed="rId1">
            <a:alphaModFix/>
          </a:blip>
          <a:srcRect b="0" l="0" r="0" t="0"/>
          <a:stretch/>
        </p:blipFill>
        <p:spPr>
          <a:xfrm>
            <a:off x="620012" y="6286127"/>
            <a:ext cx="2632700" cy="752501"/>
          </a:xfrm>
          <a:prstGeom prst="rect">
            <a:avLst/>
          </a:prstGeom>
          <a:noFill/>
          <a:ln>
            <a:noFill/>
          </a:ln>
        </p:spPr>
      </p:pic>
      <p:sp>
        <p:nvSpPr>
          <p:cNvPr id="18" name="Shape 18"/>
          <p:cNvSpPr txBox="1"/>
          <p:nvPr>
            <p:ph type="title"/>
          </p:nvPr>
        </p:nvSpPr>
        <p:spPr>
          <a:xfrm>
            <a:off x="514830" y="606400"/>
            <a:ext cx="3434763" cy="817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1pPr>
            <a:lvl2pPr indent="0" lvl="1"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2pPr>
            <a:lvl3pPr indent="0" lvl="2"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3pPr>
            <a:lvl4pPr indent="0" lvl="3"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4pPr>
            <a:lvl5pPr indent="0" lvl="4"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5pPr>
            <a:lvl6pPr indent="0" lvl="5"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6pPr>
            <a:lvl7pPr indent="0" lvl="6"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7pPr>
            <a:lvl8pPr indent="0" lvl="7"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8pPr>
            <a:lvl9pPr indent="0" lvl="8" marL="0" marR="0" rtl="0" algn="l">
              <a:lnSpc>
                <a:spcPct val="90000"/>
              </a:lnSpc>
              <a:spcBef>
                <a:spcPts val="0"/>
              </a:spcBef>
              <a:spcAft>
                <a:spcPts val="0"/>
              </a:spcAft>
              <a:buClr>
                <a:srgbClr val="44546A"/>
              </a:buClr>
              <a:buSzPts val="1400"/>
              <a:buFont typeface="Lato"/>
              <a:buNone/>
              <a:defRPr b="0" i="0" sz="2800" u="none" cap="none" strike="noStrike">
                <a:solidFill>
                  <a:srgbClr val="44546A"/>
                </a:solidFill>
                <a:latin typeface="Lato"/>
                <a:ea typeface="Lato"/>
                <a:cs typeface="Lato"/>
                <a:sym typeface="Lato"/>
              </a:defRPr>
            </a:lvl9pPr>
          </a:lstStyle>
          <a:p/>
        </p:txBody>
      </p:sp>
      <p:sp>
        <p:nvSpPr>
          <p:cNvPr id="19" name="Shape 19"/>
          <p:cNvSpPr/>
          <p:nvPr/>
        </p:nvSpPr>
        <p:spPr>
          <a:xfrm>
            <a:off x="0" y="667871"/>
            <a:ext cx="61472" cy="692205"/>
          </a:xfrm>
          <a:prstGeom prst="rect">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D35C22"/>
              </a:buClr>
              <a:buFont typeface="Lato"/>
              <a:buNone/>
            </a:pPr>
            <a:r>
              <a:t/>
            </a:r>
            <a:endParaRPr b="0" i="0" sz="1800" u="none" cap="none" strike="noStrike">
              <a:solidFill>
                <a:srgbClr val="D35C22"/>
              </a:solidFill>
              <a:latin typeface="Lato"/>
              <a:ea typeface="Lato"/>
              <a:cs typeface="Lato"/>
              <a:sym typeface="Lato"/>
            </a:endParaRPr>
          </a:p>
        </p:txBody>
      </p:sp>
      <p:sp>
        <p:nvSpPr>
          <p:cNvPr id="20" name="Shape 20"/>
          <p:cNvSpPr txBox="1"/>
          <p:nvPr>
            <p:ph idx="1" type="body"/>
          </p:nvPr>
        </p:nvSpPr>
        <p:spPr>
          <a:xfrm>
            <a:off x="6805083" y="2438400"/>
            <a:ext cx="4775201" cy="4419600"/>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1pPr>
            <a:lvl2pPr indent="-381000" lvl="1" marL="9144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2pPr>
            <a:lvl3pPr indent="-381000" lvl="2" marL="13716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3pPr>
            <a:lvl4pPr indent="-381000" lvl="3" marL="18288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4pPr>
            <a:lvl5pPr indent="-381000" lvl="4" marL="22860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5pPr>
            <a:lvl6pPr indent="-381000" lvl="5" marL="27432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6pPr>
            <a:lvl7pPr indent="-381000" lvl="6" marL="32004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7pPr>
            <a:lvl8pPr indent="-381000" lvl="7" marL="36576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8pPr>
            <a:lvl9pPr indent="-381000" lvl="8" marL="4114800" marR="0" rtl="0" algn="l">
              <a:lnSpc>
                <a:spcPct val="90000"/>
              </a:lnSpc>
              <a:spcBef>
                <a:spcPts val="1000"/>
              </a:spcBef>
              <a:spcAft>
                <a:spcPts val="0"/>
              </a:spcAft>
              <a:buClr>
                <a:srgbClr val="44546A"/>
              </a:buClr>
              <a:buSzPts val="2400"/>
              <a:buFont typeface="Arial"/>
              <a:buChar char="•"/>
              <a:defRPr b="0" i="0" sz="2400" u="none" cap="none" strike="noStrike">
                <a:solidFill>
                  <a:srgbClr val="44546A"/>
                </a:solidFill>
                <a:latin typeface="Lato"/>
                <a:ea typeface="Lato"/>
                <a:cs typeface="Lato"/>
                <a:sym typeface="Lato"/>
              </a:defRPr>
            </a:lvl9pPr>
          </a:lstStyle>
          <a:p/>
        </p:txBody>
      </p:sp>
      <p:sp>
        <p:nvSpPr>
          <p:cNvPr id="21" name="Shape 21"/>
          <p:cNvSpPr txBox="1"/>
          <p:nvPr>
            <p:ph idx="12" type="sldNum"/>
          </p:nvPr>
        </p:nvSpPr>
        <p:spPr>
          <a:xfrm>
            <a:off x="10406364" y="6456294"/>
            <a:ext cx="304136" cy="299721"/>
          </a:xfrm>
          <a:prstGeom prst="rect">
            <a:avLst/>
          </a:prstGeom>
          <a:noFill/>
          <a:ln>
            <a:noFill/>
          </a:ln>
        </p:spPr>
        <p:txBody>
          <a:bodyPr anchorCtr="0" anchor="ctr" bIns="60950" lIns="60950" spcFirstLastPara="1" rIns="60950" wrap="square" tIns="60950">
            <a:noAutofit/>
          </a:bodyPr>
          <a:lstStyle>
            <a:lvl1pPr indent="0" lvl="0"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1pPr>
            <a:lvl2pPr indent="0" lvl="1"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2pPr>
            <a:lvl3pPr indent="0" lvl="2"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3pPr>
            <a:lvl4pPr indent="0" lvl="3"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4pPr>
            <a:lvl5pPr indent="0" lvl="4"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5pPr>
            <a:lvl6pPr indent="0" lvl="5"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6pPr>
            <a:lvl7pPr indent="0" lvl="6"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7pPr>
            <a:lvl8pPr indent="0" lvl="7"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8pPr>
            <a:lvl9pPr indent="0" lvl="8" marL="0" marR="0" rtl="0" algn="l">
              <a:lnSpc>
                <a:spcPct val="100000"/>
              </a:lnSpc>
              <a:spcBef>
                <a:spcPts val="0"/>
              </a:spcBef>
              <a:spcAft>
                <a:spcPts val="0"/>
              </a:spcAft>
              <a:buClr>
                <a:srgbClr val="FFFFFF"/>
              </a:buClr>
              <a:buFont typeface="Lato"/>
              <a:buNone/>
              <a:defRPr b="0" i="0" sz="1200" u="none" cap="none" strike="noStrike">
                <a:solidFill>
                  <a:srgbClr val="FFFFFF"/>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antonkharenko.com/2015/06/notes-on-distributed-vs-non-distributed.html" TargetMode="External"/><Relationship Id="rId4" Type="http://schemas.openxmlformats.org/officeDocument/2006/relationships/hyperlink" Target="http://martinfowler.com/articles/microservice-test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spring-projects/spring-boot/tree/master/spring-boot-starter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articles.microservices.com" TargetMode="External"/><Relationship Id="rId4" Type="http://schemas.openxmlformats.org/officeDocument/2006/relationships/hyperlink" Target="https://dzone.com/articles/monolithic-vs-microservice-architecture" TargetMode="External"/><Relationship Id="rId9" Type="http://schemas.openxmlformats.org/officeDocument/2006/relationships/hyperlink" Target="https://spring.io/blog/2013/08/06/spring-boot-simplifying-spring-for-everyone" TargetMode="External"/><Relationship Id="rId5" Type="http://schemas.openxmlformats.org/officeDocument/2006/relationships/hyperlink" Target="https://www.weave.works/what-are-microservices/" TargetMode="External"/><Relationship Id="rId6" Type="http://schemas.openxmlformats.org/officeDocument/2006/relationships/hyperlink" Target="https://projects.spring.io/spring-boot/" TargetMode="External"/><Relationship Id="rId7" Type="http://schemas.openxmlformats.org/officeDocument/2006/relationships/hyperlink" Target="http://www.adeveloperdiary.com/java/spring-boot/an-introduction-to-spring-boot/" TargetMode="External"/><Relationship Id="rId8" Type="http://schemas.openxmlformats.org/officeDocument/2006/relationships/hyperlink" Target="https://azure.microsoft.com/en-gb/blog/microservices-an-application-revolution-powered-by-the-cloud/" TargetMode="External"/><Relationship Id="rId11" Type="http://schemas.openxmlformats.org/officeDocument/2006/relationships/hyperlink" Target="http://wallpaper-gallery.net/images/demo/demo-6.png" TargetMode="External"/><Relationship Id="rId10" Type="http://schemas.openxmlformats.org/officeDocument/2006/relationships/hyperlink" Target="https://cdn-images-1.medium.com/max/800/1*rHsaQkS44QV6bEQL11uU7w.jpeg" TargetMode="External"/><Relationship Id="rId12" Type="http://schemas.openxmlformats.org/officeDocument/2006/relationships/hyperlink" Target="https://img.clipartfox.com/90ea1af4da186434a0a033a16e9516cd_-church-whats-next-whats-next-clipart_842-527.jpe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descr="cv-logo-orange-on-white.png" id="320" name="Shape 320"/>
          <p:cNvPicPr preferRelativeResize="0"/>
          <p:nvPr/>
        </p:nvPicPr>
        <p:blipFill rotWithShape="1">
          <a:blip r:embed="rId3">
            <a:alphaModFix/>
          </a:blip>
          <a:srcRect b="0" l="0" r="0" t="0"/>
          <a:stretch/>
        </p:blipFill>
        <p:spPr>
          <a:xfrm>
            <a:off x="3743597" y="2521640"/>
            <a:ext cx="4318800" cy="1234500"/>
          </a:xfrm>
          <a:prstGeom prst="rect">
            <a:avLst/>
          </a:prstGeom>
          <a:noFill/>
          <a:ln>
            <a:noFill/>
          </a:ln>
        </p:spPr>
      </p:pic>
      <p:sp>
        <p:nvSpPr>
          <p:cNvPr id="321" name="Shape 321"/>
          <p:cNvSpPr/>
          <p:nvPr/>
        </p:nvSpPr>
        <p:spPr>
          <a:xfrm>
            <a:off x="4650182" y="4476815"/>
            <a:ext cx="910500" cy="203100"/>
          </a:xfrm>
          <a:prstGeom prst="rect">
            <a:avLst/>
          </a:prstGeom>
          <a:noFill/>
          <a:ln>
            <a:noFill/>
          </a:ln>
        </p:spPr>
        <p:txBody>
          <a:bodyPr anchorCtr="0" anchor="t" bIns="0" lIns="0" spcFirstLastPara="1" rIns="0" wrap="square" tIns="0">
            <a:noAutofit/>
          </a:bodyPr>
          <a:lstStyle/>
          <a:p>
            <a:pPr indent="0" lvl="0" marL="0" marR="0" rtl="0" algn="ctr">
              <a:lnSpc>
                <a:spcPct val="83000"/>
              </a:lnSpc>
              <a:spcBef>
                <a:spcPts val="0"/>
              </a:spcBef>
              <a:spcAft>
                <a:spcPts val="0"/>
              </a:spcAft>
              <a:buClr>
                <a:srgbClr val="44546A"/>
              </a:buClr>
              <a:buFont typeface="Lato"/>
              <a:buNone/>
            </a:pPr>
            <a:r>
              <a:rPr b="0" i="0" lang="en-US" sz="1300" u="none" cap="none" strike="noStrike">
                <a:solidFill>
                  <a:srgbClr val="44546A"/>
                </a:solidFill>
                <a:latin typeface="Lato"/>
                <a:ea typeface="Lato"/>
                <a:cs typeface="Lato"/>
                <a:sym typeface="Lato"/>
              </a:rPr>
              <a:t>design</a:t>
            </a:r>
            <a:endParaRPr/>
          </a:p>
        </p:txBody>
      </p:sp>
      <p:sp>
        <p:nvSpPr>
          <p:cNvPr id="322" name="Shape 322"/>
          <p:cNvSpPr/>
          <p:nvPr/>
        </p:nvSpPr>
        <p:spPr>
          <a:xfrm>
            <a:off x="4547270" y="4476817"/>
            <a:ext cx="2782800" cy="203100"/>
          </a:xfrm>
          <a:prstGeom prst="rect">
            <a:avLst/>
          </a:prstGeom>
          <a:noFill/>
          <a:ln>
            <a:noFill/>
          </a:ln>
        </p:spPr>
        <p:txBody>
          <a:bodyPr anchorCtr="0" anchor="t" bIns="0" lIns="0" spcFirstLastPara="1" rIns="0" wrap="square" tIns="0">
            <a:noAutofit/>
          </a:bodyPr>
          <a:lstStyle/>
          <a:p>
            <a:pPr indent="0" lvl="0" marL="0" marR="0" rtl="0" algn="ctr">
              <a:lnSpc>
                <a:spcPct val="83000"/>
              </a:lnSpc>
              <a:spcBef>
                <a:spcPts val="0"/>
              </a:spcBef>
              <a:spcAft>
                <a:spcPts val="0"/>
              </a:spcAft>
              <a:buClr>
                <a:srgbClr val="44546A"/>
              </a:buClr>
              <a:buFont typeface="Lato"/>
              <a:buNone/>
            </a:pPr>
            <a:r>
              <a:rPr b="0" i="0" lang="en-US" sz="1300" u="none" cap="none" strike="noStrike">
                <a:solidFill>
                  <a:srgbClr val="44546A"/>
                </a:solidFill>
                <a:latin typeface="Lato"/>
                <a:ea typeface="Lato"/>
                <a:cs typeface="Lato"/>
                <a:sym typeface="Lato"/>
              </a:rPr>
              <a:t>engineer</a:t>
            </a:r>
            <a:endParaRPr/>
          </a:p>
        </p:txBody>
      </p:sp>
      <p:pic>
        <p:nvPicPr>
          <p:cNvPr descr="icon-draw-orange.png" id="323" name="Shape 323"/>
          <p:cNvPicPr preferRelativeResize="0"/>
          <p:nvPr/>
        </p:nvPicPr>
        <p:blipFill rotWithShape="1">
          <a:blip r:embed="rId4">
            <a:alphaModFix/>
          </a:blip>
          <a:srcRect b="0" l="0" r="0" t="0"/>
          <a:stretch/>
        </p:blipFill>
        <p:spPr>
          <a:xfrm>
            <a:off x="4904289" y="3987622"/>
            <a:ext cx="292800" cy="385200"/>
          </a:xfrm>
          <a:prstGeom prst="rect">
            <a:avLst/>
          </a:prstGeom>
          <a:noFill/>
          <a:ln>
            <a:noFill/>
          </a:ln>
        </p:spPr>
      </p:pic>
      <p:pic>
        <p:nvPicPr>
          <p:cNvPr descr="icon-atom-orange.png" id="324" name="Shape 324"/>
          <p:cNvPicPr preferRelativeResize="0"/>
          <p:nvPr/>
        </p:nvPicPr>
        <p:blipFill rotWithShape="1">
          <a:blip r:embed="rId5">
            <a:alphaModFix/>
          </a:blip>
          <a:srcRect b="0" l="0" r="0" t="0"/>
          <a:stretch/>
        </p:blipFill>
        <p:spPr>
          <a:xfrm>
            <a:off x="5761518" y="4018979"/>
            <a:ext cx="354300" cy="385200"/>
          </a:xfrm>
          <a:prstGeom prst="rect">
            <a:avLst/>
          </a:prstGeom>
          <a:noFill/>
          <a:ln>
            <a:noFill/>
          </a:ln>
        </p:spPr>
      </p:pic>
      <p:pic>
        <p:nvPicPr>
          <p:cNvPr id="325" name="Shape 325"/>
          <p:cNvPicPr preferRelativeResize="0"/>
          <p:nvPr/>
        </p:nvPicPr>
        <p:blipFill rotWithShape="1">
          <a:blip r:embed="rId6">
            <a:alphaModFix/>
          </a:blip>
          <a:srcRect b="0" l="0" r="0" t="0"/>
          <a:stretch/>
        </p:blipFill>
        <p:spPr>
          <a:xfrm>
            <a:off x="6552155" y="3987622"/>
            <a:ext cx="293100" cy="407100"/>
          </a:xfrm>
          <a:prstGeom prst="rect">
            <a:avLst/>
          </a:prstGeom>
          <a:noFill/>
          <a:ln>
            <a:noFill/>
          </a:ln>
        </p:spPr>
      </p:pic>
      <p:sp>
        <p:nvSpPr>
          <p:cNvPr id="326" name="Shape 326"/>
          <p:cNvSpPr/>
          <p:nvPr/>
        </p:nvSpPr>
        <p:spPr>
          <a:xfrm>
            <a:off x="5307238" y="4473049"/>
            <a:ext cx="2782800" cy="203100"/>
          </a:xfrm>
          <a:prstGeom prst="rect">
            <a:avLst/>
          </a:prstGeom>
          <a:noFill/>
          <a:ln>
            <a:noFill/>
          </a:ln>
        </p:spPr>
        <p:txBody>
          <a:bodyPr anchorCtr="0" anchor="t" bIns="0" lIns="0" spcFirstLastPara="1" rIns="0" wrap="square" tIns="0">
            <a:noAutofit/>
          </a:bodyPr>
          <a:lstStyle/>
          <a:p>
            <a:pPr indent="0" lvl="0" marL="0" marR="0" rtl="0" algn="ctr">
              <a:lnSpc>
                <a:spcPct val="83000"/>
              </a:lnSpc>
              <a:spcBef>
                <a:spcPts val="0"/>
              </a:spcBef>
              <a:spcAft>
                <a:spcPts val="0"/>
              </a:spcAft>
              <a:buClr>
                <a:srgbClr val="44546A"/>
              </a:buClr>
              <a:buFont typeface="Lato"/>
              <a:buNone/>
            </a:pPr>
            <a:r>
              <a:rPr b="0" i="0" lang="en-US" sz="1300" u="none" cap="none" strike="noStrike">
                <a:solidFill>
                  <a:srgbClr val="44546A"/>
                </a:solidFill>
                <a:latin typeface="Lato"/>
                <a:ea typeface="Lato"/>
                <a:cs typeface="Lato"/>
                <a:sym typeface="Lato"/>
              </a:rPr>
              <a:t>deliver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495976" y="653500"/>
            <a:ext cx="8905500" cy="817500"/>
          </a:xfrm>
          <a:prstGeom prst="rect">
            <a:avLst/>
          </a:prstGeom>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US">
                <a:solidFill>
                  <a:schemeClr val="dk1"/>
                </a:solidFill>
              </a:rPr>
              <a:t>Drawbacks of Microservices Architecture ..</a:t>
            </a:r>
            <a:endParaRPr>
              <a:solidFill>
                <a:schemeClr val="dk1"/>
              </a:solidFill>
            </a:endParaRPr>
          </a:p>
        </p:txBody>
      </p:sp>
      <p:sp>
        <p:nvSpPr>
          <p:cNvPr id="402" name="Shape 402"/>
          <p:cNvSpPr txBox="1"/>
          <p:nvPr/>
        </p:nvSpPr>
        <p:spPr>
          <a:xfrm>
            <a:off x="495975" y="1328275"/>
            <a:ext cx="11072100" cy="46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It is more difficult to implement changes that span multiple services.</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Deploying a microservices-based application is also more complex. A monolithic application is simply deployed on a set of identical servers behind a load balancer. In contrast, a microservice application typically consists of a large number of services. Each service will have multiple runtime instances. And each instance need to be configured, deployed, scaled, and monitored. </a:t>
            </a:r>
            <a:endParaRPr sz="1800"/>
          </a:p>
          <a:p>
            <a:pPr indent="0" lvl="0" marL="0" marR="0" rtl="0" algn="l">
              <a:lnSpc>
                <a:spcPct val="100000"/>
              </a:lnSpc>
              <a:spcBef>
                <a:spcPts val="0"/>
              </a:spcBef>
              <a:spcAft>
                <a:spcPts val="0"/>
              </a:spcAft>
              <a:buNone/>
            </a:pPr>
            <a:r>
              <a:t/>
            </a:r>
            <a:endParaRPr sz="1800"/>
          </a:p>
          <a:p>
            <a:pPr indent="-342900" lvl="0" marL="457200" rtl="0">
              <a:spcBef>
                <a:spcPts val="0"/>
              </a:spcBef>
              <a:spcAft>
                <a:spcPts val="0"/>
              </a:spcAft>
              <a:buSzPts val="1800"/>
              <a:buChar char="●"/>
            </a:pPr>
            <a:r>
              <a:rPr lang="en-US" sz="1800"/>
              <a:t>Microservices architecture adding a complexity to the project just by the fact that a microservices application is a </a:t>
            </a:r>
            <a:r>
              <a:rPr lang="en-US" sz="1800">
                <a:uFill>
                  <a:noFill/>
                </a:uFill>
                <a:hlinkClick r:id="rId3"/>
              </a:rPr>
              <a:t>distributed system</a:t>
            </a:r>
            <a:r>
              <a:rPr lang="en-US" sz="1800"/>
              <a:t>. </a:t>
            </a:r>
            <a:endParaRPr sz="1800"/>
          </a:p>
          <a:p>
            <a:pPr indent="0" lvl="0" marL="0">
              <a:spcBef>
                <a:spcPts val="0"/>
              </a:spcBef>
              <a:spcAft>
                <a:spcPts val="0"/>
              </a:spcAft>
              <a:buSzPts val="1100"/>
              <a:buNone/>
            </a:pPr>
            <a:r>
              <a:t/>
            </a:r>
            <a:endParaRPr sz="1800"/>
          </a:p>
          <a:p>
            <a:pPr indent="-342900" lvl="0" marL="457200" rtl="0">
              <a:spcBef>
                <a:spcPts val="0"/>
              </a:spcBef>
              <a:spcAft>
                <a:spcPts val="0"/>
              </a:spcAft>
              <a:buSzPts val="1800"/>
              <a:buChar char="●"/>
            </a:pPr>
            <a:r>
              <a:rPr lang="en-US" sz="1800"/>
              <a:t>Microservices has the partitioned database architecture. Business transactions that update multiple business entities in a microservices-based application need to update multiple databases owned by different services. </a:t>
            </a:r>
            <a:endParaRPr sz="1800"/>
          </a:p>
          <a:p>
            <a:pPr indent="0" lvl="0" marL="0">
              <a:spcBef>
                <a:spcPts val="0"/>
              </a:spcBef>
              <a:spcAft>
                <a:spcPts val="0"/>
              </a:spcAft>
              <a:buSzPts val="1100"/>
              <a:buNone/>
            </a:pPr>
            <a:r>
              <a:t/>
            </a:r>
            <a:endParaRPr sz="1800"/>
          </a:p>
          <a:p>
            <a:pPr indent="-342900" lvl="0" marL="457200" rtl="0">
              <a:spcBef>
                <a:spcPts val="0"/>
              </a:spcBef>
              <a:spcAft>
                <a:spcPts val="0"/>
              </a:spcAft>
              <a:buSzPts val="1800"/>
              <a:buChar char="●"/>
            </a:pPr>
            <a:r>
              <a:rPr lang="en-US" sz="1800">
                <a:uFill>
                  <a:noFill/>
                </a:uFill>
                <a:hlinkClick r:id="rId4"/>
              </a:rPr>
              <a:t>Testing a microservices</a:t>
            </a:r>
            <a:r>
              <a:rPr lang="en-US" sz="1800"/>
              <a:t> application is also much more complex than in case of monolithic web application.</a:t>
            </a:r>
            <a:endParaRPr sz="1800"/>
          </a:p>
          <a:p>
            <a:pPr indent="0" lvl="0" marL="0" rtl="0">
              <a:spcBef>
                <a:spcPts val="0"/>
              </a:spcBef>
              <a:spcAft>
                <a:spcPts val="0"/>
              </a:spcAft>
              <a:buSzPts val="1100"/>
              <a:buNone/>
            </a:pPr>
            <a:r>
              <a:t/>
            </a:r>
            <a:endParaRPr sz="1800"/>
          </a:p>
          <a:p>
            <a:pPr indent="0" lvl="0" marL="0" rtl="0">
              <a:spcBef>
                <a:spcPts val="0"/>
              </a:spcBef>
              <a:spcAft>
                <a:spcPts val="0"/>
              </a:spcAft>
              <a:buSzPts val="1100"/>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514830" y="606400"/>
            <a:ext cx="3434700" cy="817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What is Spring Boot?</a:t>
            </a:r>
            <a:endParaRPr/>
          </a:p>
        </p:txBody>
      </p:sp>
      <p:pic>
        <p:nvPicPr>
          <p:cNvPr descr="570159926.jpg" id="408" name="Shape 408"/>
          <p:cNvPicPr preferRelativeResize="0"/>
          <p:nvPr/>
        </p:nvPicPr>
        <p:blipFill>
          <a:blip r:embed="rId3">
            <a:alphaModFix/>
          </a:blip>
          <a:stretch>
            <a:fillRect/>
          </a:stretch>
        </p:blipFill>
        <p:spPr>
          <a:xfrm>
            <a:off x="3238500" y="1336275"/>
            <a:ext cx="5715000" cy="333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495976" y="653500"/>
            <a:ext cx="8905500" cy="817500"/>
          </a:xfrm>
          <a:prstGeom prst="rect">
            <a:avLst/>
          </a:prstGeom>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US">
                <a:solidFill>
                  <a:schemeClr val="dk1"/>
                </a:solidFill>
              </a:rPr>
              <a:t>Why Spring Boot ?</a:t>
            </a:r>
            <a:endParaRPr>
              <a:solidFill>
                <a:schemeClr val="dk1"/>
              </a:solidFill>
            </a:endParaRPr>
          </a:p>
        </p:txBody>
      </p:sp>
      <p:sp>
        <p:nvSpPr>
          <p:cNvPr id="414" name="Shape 414"/>
          <p:cNvSpPr txBox="1"/>
          <p:nvPr/>
        </p:nvSpPr>
        <p:spPr>
          <a:xfrm>
            <a:off x="495975" y="1328275"/>
            <a:ext cx="11072100" cy="280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US" sz="1800"/>
              <a:t>The primary goals of Spring Boot are:</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To provide a radically faster and widely accessible ‘getting started’ experience for all Spring development</a:t>
            </a:r>
            <a:endParaRPr sz="1800"/>
          </a:p>
          <a:p>
            <a:pPr indent="-342900" lvl="0" marL="457200" marR="0" rtl="0" algn="l">
              <a:lnSpc>
                <a:spcPct val="100000"/>
              </a:lnSpc>
              <a:spcBef>
                <a:spcPts val="0"/>
              </a:spcBef>
              <a:spcAft>
                <a:spcPts val="0"/>
              </a:spcAft>
              <a:buSzPts val="1800"/>
              <a:buChar char="●"/>
            </a:pPr>
            <a:r>
              <a:rPr lang="en-US" sz="1800"/>
              <a:t>To be opinionated out of the box, but get out of the way quickly as requirements start to diverge from the defaults</a:t>
            </a:r>
            <a:endParaRPr sz="1800"/>
          </a:p>
          <a:p>
            <a:pPr indent="-342900" lvl="0" marL="457200" marR="0" rtl="0" algn="l">
              <a:lnSpc>
                <a:spcPct val="100000"/>
              </a:lnSpc>
              <a:spcBef>
                <a:spcPts val="0"/>
              </a:spcBef>
              <a:spcAft>
                <a:spcPts val="0"/>
              </a:spcAft>
              <a:buSzPts val="1800"/>
              <a:buChar char="●"/>
            </a:pPr>
            <a:r>
              <a:rPr lang="en-US" sz="1800"/>
              <a:t>To provide a range of non-functional features that are common to large classes of projects (e.g. embedded servers, security, metrics, health checks, externalized configuration)</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495976" y="653500"/>
            <a:ext cx="8905500" cy="817500"/>
          </a:xfrm>
          <a:prstGeom prst="rect">
            <a:avLst/>
          </a:prstGeom>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US">
                <a:solidFill>
                  <a:schemeClr val="dk1"/>
                </a:solidFill>
              </a:rPr>
              <a:t>What Spring Boot offers ?</a:t>
            </a:r>
            <a:endParaRPr>
              <a:solidFill>
                <a:schemeClr val="dk1"/>
              </a:solidFill>
            </a:endParaRPr>
          </a:p>
        </p:txBody>
      </p:sp>
      <p:sp>
        <p:nvSpPr>
          <p:cNvPr id="420" name="Shape 420"/>
          <p:cNvSpPr txBox="1"/>
          <p:nvPr/>
        </p:nvSpPr>
        <p:spPr>
          <a:xfrm>
            <a:off x="495975" y="1328275"/>
            <a:ext cx="11072100" cy="46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Annotation based configuration.</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Standardization for Microservices</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Integrated Server for Development</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Cloud Support</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Adapt &amp; Support for 3rd Party Library</a:t>
            </a:r>
            <a:endParaRPr sz="1800"/>
          </a:p>
          <a:p>
            <a:pPr indent="457200" lvl="0" marL="457200" marR="0" rtl="0" algn="l">
              <a:lnSpc>
                <a:spcPct val="100000"/>
              </a:lnSpc>
              <a:spcBef>
                <a:spcPts val="0"/>
              </a:spcBef>
              <a:spcAft>
                <a:spcPts val="0"/>
              </a:spcAft>
              <a:buNone/>
            </a:pPr>
            <a:r>
              <a:rPr lang="en-US"/>
              <a:t>Spring Boot has taken a significant step and widen support for 3rd Party Open Source Library like Netflix OSS, No-SQL DB, Distributed Cache etc.</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495976" y="653500"/>
            <a:ext cx="8905500" cy="817500"/>
          </a:xfrm>
          <a:prstGeom prst="rect">
            <a:avLst/>
          </a:prstGeom>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US">
                <a:solidFill>
                  <a:schemeClr val="dk1"/>
                </a:solidFill>
              </a:rPr>
              <a:t>Spring Boot features</a:t>
            </a:r>
            <a:endParaRPr>
              <a:solidFill>
                <a:schemeClr val="dk1"/>
              </a:solidFill>
            </a:endParaRPr>
          </a:p>
        </p:txBody>
      </p:sp>
      <p:sp>
        <p:nvSpPr>
          <p:cNvPr id="426" name="Shape 426"/>
          <p:cNvSpPr txBox="1"/>
          <p:nvPr/>
        </p:nvSpPr>
        <p:spPr>
          <a:xfrm>
            <a:off x="495975" y="1328275"/>
            <a:ext cx="11072100" cy="46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Create stand-alone Spring applications</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Embed Tomcat, Jetty, Netty, Undertow etc. directly (no need to deploy WAR files)</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Provide 'starter' POMs to simplify your Maven configuration</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Automatically configure Spring whenever possible</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Provide production-ready features such as metrics, health checks and externalized configuration</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Absolutely no code generation and no requirement for XML configuration</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495976" y="653500"/>
            <a:ext cx="8905500" cy="817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dk1"/>
                </a:solidFill>
              </a:rPr>
              <a:t>Spring Boot Components</a:t>
            </a:r>
            <a:endParaRPr b="1" sz="2700">
              <a:solidFill>
                <a:srgbClr val="222222"/>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t/>
            </a:r>
            <a:endParaRPr>
              <a:solidFill>
                <a:schemeClr val="dk1"/>
              </a:solidFill>
            </a:endParaRPr>
          </a:p>
        </p:txBody>
      </p:sp>
      <p:sp>
        <p:nvSpPr>
          <p:cNvPr id="432" name="Shape 432"/>
          <p:cNvSpPr txBox="1"/>
          <p:nvPr/>
        </p:nvSpPr>
        <p:spPr>
          <a:xfrm>
            <a:off x="495975" y="1328275"/>
            <a:ext cx="11072100" cy="46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Spring Boot AutoConfiguration</a:t>
            </a:r>
            <a:endParaRPr sz="1800"/>
          </a:p>
          <a:p>
            <a:pPr indent="457200" lvl="0" marL="457200" marR="0" rtl="0" algn="l">
              <a:lnSpc>
                <a:spcPct val="100000"/>
              </a:lnSpc>
              <a:spcBef>
                <a:spcPts val="0"/>
              </a:spcBef>
              <a:spcAft>
                <a:spcPts val="0"/>
              </a:spcAft>
              <a:buNone/>
            </a:pPr>
            <a:r>
              <a:rPr lang="en-US"/>
              <a:t>Module to auto configure a wide range of Spring projects. It will detect availability of certain frameworks (Spring Batch, Spring Data JPA, Hibernate, JDBC).</a:t>
            </a:r>
            <a:endParaRPr/>
          </a:p>
          <a:p>
            <a:pPr indent="45720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Spring Boot Core</a:t>
            </a:r>
            <a:endParaRPr sz="1800"/>
          </a:p>
          <a:p>
            <a:pPr indent="457200" lvl="0" marL="457200" marR="0" rtl="0" algn="l">
              <a:lnSpc>
                <a:spcPct val="100000"/>
              </a:lnSpc>
              <a:spcBef>
                <a:spcPts val="0"/>
              </a:spcBef>
              <a:spcAft>
                <a:spcPts val="0"/>
              </a:spcAft>
              <a:buNone/>
            </a:pPr>
            <a:r>
              <a:rPr lang="en-US"/>
              <a:t>The base for other modules, but it also provides some functionality that can be used on its own, eg. using command line arguments and YAML files as Spring Environment property sources and automatically binding environment properties to Spring bean properties.</a:t>
            </a:r>
            <a:endParaRPr/>
          </a:p>
          <a:p>
            <a:pPr indent="45720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Spring Boot CLI</a:t>
            </a:r>
            <a:endParaRPr sz="1800"/>
          </a:p>
          <a:p>
            <a:pPr indent="457200" lvl="0" marL="457200" marR="0" rtl="0" algn="l">
              <a:lnSpc>
                <a:spcPct val="100000"/>
              </a:lnSpc>
              <a:spcBef>
                <a:spcPts val="0"/>
              </a:spcBef>
              <a:spcAft>
                <a:spcPts val="0"/>
              </a:spcAft>
              <a:buNone/>
            </a:pPr>
            <a:r>
              <a:rPr lang="en-US"/>
              <a:t>A command line interface, based on ruby, to start/stop spring boot created applications.</a:t>
            </a:r>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495976" y="653500"/>
            <a:ext cx="8905500" cy="817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dk1"/>
                </a:solidFill>
              </a:rPr>
              <a:t>Spring Boot Components</a:t>
            </a:r>
            <a:endParaRPr b="1" sz="2700">
              <a:solidFill>
                <a:srgbClr val="222222"/>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t/>
            </a:r>
            <a:endParaRPr>
              <a:solidFill>
                <a:schemeClr val="dk1"/>
              </a:solidFill>
            </a:endParaRPr>
          </a:p>
        </p:txBody>
      </p:sp>
      <p:sp>
        <p:nvSpPr>
          <p:cNvPr id="438" name="Shape 438"/>
          <p:cNvSpPr txBox="1"/>
          <p:nvPr/>
        </p:nvSpPr>
        <p:spPr>
          <a:xfrm>
            <a:off x="495975" y="1328275"/>
            <a:ext cx="11072100" cy="46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Spring Boot Actuator</a:t>
            </a:r>
            <a:endParaRPr sz="1800"/>
          </a:p>
          <a:p>
            <a:pPr indent="457200" lvl="0" marL="457200" marR="0" rtl="0" algn="l">
              <a:lnSpc>
                <a:spcPct val="100000"/>
              </a:lnSpc>
              <a:spcBef>
                <a:spcPts val="0"/>
              </a:spcBef>
              <a:spcAft>
                <a:spcPts val="0"/>
              </a:spcAft>
              <a:buNone/>
            </a:pPr>
            <a:r>
              <a:rPr lang="en-US"/>
              <a:t>Actuators enable production-ready features to a Spring Boot application – without having to actually implement these things yourself.They’re mainly used to expose different types of information about the running application – health, metrics, info, dump, env etc. And while these are no replacement for a production-grade monitoring solution – they’re a very good starting point.</a:t>
            </a:r>
            <a:endParaRPr/>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Spring Boot Starters(</a:t>
            </a:r>
            <a:r>
              <a:rPr lang="en-US" sz="1800" u="sng">
                <a:solidFill>
                  <a:schemeClr val="hlink"/>
                </a:solidFill>
                <a:hlinkClick r:id="rId3"/>
              </a:rPr>
              <a:t>https://github.com/spring-projects/spring-boot/tree/master/spring-boot-starters</a:t>
            </a:r>
            <a:r>
              <a:rPr lang="en-US" sz="1800"/>
              <a:t>)</a:t>
            </a:r>
            <a:endParaRPr sz="1800"/>
          </a:p>
          <a:p>
            <a:pPr indent="457200" lvl="0" marL="457200" marR="0" rtl="0" algn="l">
              <a:lnSpc>
                <a:spcPct val="100000"/>
              </a:lnSpc>
              <a:spcBef>
                <a:spcPts val="0"/>
              </a:spcBef>
              <a:spcAft>
                <a:spcPts val="0"/>
              </a:spcAft>
              <a:buNone/>
            </a:pPr>
            <a:r>
              <a:rPr lang="en-US"/>
              <a:t>Different quick start projects to include as a dependency in your maven or gradle build file.</a:t>
            </a:r>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b="1" sz="2250">
              <a:solidFill>
                <a:srgbClr val="2222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pic>
        <p:nvPicPr>
          <p:cNvPr descr="demo-6.png" id="443" name="Shape 443"/>
          <p:cNvPicPr preferRelativeResize="0"/>
          <p:nvPr/>
        </p:nvPicPr>
        <p:blipFill>
          <a:blip r:embed="rId3">
            <a:alphaModFix/>
          </a:blip>
          <a:stretch>
            <a:fillRect/>
          </a:stretch>
        </p:blipFill>
        <p:spPr>
          <a:xfrm>
            <a:off x="3149663" y="1071925"/>
            <a:ext cx="5892675" cy="4714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pic>
        <p:nvPicPr>
          <p:cNvPr descr="90ea1af4da186434a0a033a16e9516cd_-church-whats-next-whats-next-clipart_842-527.jpeg" id="448" name="Shape 448"/>
          <p:cNvPicPr preferRelativeResize="0"/>
          <p:nvPr/>
        </p:nvPicPr>
        <p:blipFill>
          <a:blip r:embed="rId3">
            <a:alphaModFix/>
          </a:blip>
          <a:stretch>
            <a:fillRect/>
          </a:stretch>
        </p:blipFill>
        <p:spPr>
          <a:xfrm>
            <a:off x="2085975" y="919163"/>
            <a:ext cx="8020050" cy="5019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495976" y="653500"/>
            <a:ext cx="8905500" cy="817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dk1"/>
                </a:solidFill>
              </a:rPr>
              <a:t>Copyright and References</a:t>
            </a:r>
            <a:endParaRPr b="1" sz="2700">
              <a:solidFill>
                <a:srgbClr val="222222"/>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t/>
            </a:r>
            <a:endParaRPr>
              <a:solidFill>
                <a:schemeClr val="dk1"/>
              </a:solidFill>
            </a:endParaRPr>
          </a:p>
        </p:txBody>
      </p:sp>
      <p:sp>
        <p:nvSpPr>
          <p:cNvPr id="454" name="Shape 454"/>
          <p:cNvSpPr txBox="1"/>
          <p:nvPr/>
        </p:nvSpPr>
        <p:spPr>
          <a:xfrm>
            <a:off x="495975" y="1328275"/>
            <a:ext cx="11072100" cy="46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u="sng">
                <a:solidFill>
                  <a:schemeClr val="hlink"/>
                </a:solidFill>
                <a:hlinkClick r:id="rId3"/>
              </a:rPr>
              <a:t>https://articles.microservices.com</a:t>
            </a:r>
            <a:endParaRPr/>
          </a:p>
          <a:p>
            <a:pPr indent="-342900" lvl="0" marL="457200" marR="0" rtl="0" algn="l">
              <a:lnSpc>
                <a:spcPct val="100000"/>
              </a:lnSpc>
              <a:spcBef>
                <a:spcPts val="0"/>
              </a:spcBef>
              <a:spcAft>
                <a:spcPts val="0"/>
              </a:spcAft>
              <a:buSzPts val="1800"/>
              <a:buChar char="●"/>
            </a:pPr>
            <a:r>
              <a:rPr lang="en-US" sz="1800" u="sng">
                <a:solidFill>
                  <a:schemeClr val="hlink"/>
                </a:solidFill>
                <a:hlinkClick r:id="rId4"/>
              </a:rPr>
              <a:t>https://dzone.com/articles/monolithic-vs-microservice-architecture</a:t>
            </a:r>
            <a:endParaRPr/>
          </a:p>
          <a:p>
            <a:pPr indent="-342900" lvl="0" marL="457200" marR="0" rtl="0" algn="l">
              <a:lnSpc>
                <a:spcPct val="100000"/>
              </a:lnSpc>
              <a:spcBef>
                <a:spcPts val="0"/>
              </a:spcBef>
              <a:spcAft>
                <a:spcPts val="0"/>
              </a:spcAft>
              <a:buSzPts val="1800"/>
              <a:buChar char="●"/>
            </a:pPr>
            <a:r>
              <a:rPr i="1" lang="en-US"/>
              <a:t>Monolithic Architecture vs. Microservices Architecture</a:t>
            </a:r>
            <a:r>
              <a:rPr lang="en-US"/>
              <a:t>: </a:t>
            </a:r>
            <a:r>
              <a:rPr lang="en-US" sz="1800" u="sng">
                <a:solidFill>
                  <a:schemeClr val="hlink"/>
                </a:solidFill>
                <a:hlinkClick r:id="rId5"/>
              </a:rPr>
              <a:t>https://www.weave.works/what-are-microservices/</a:t>
            </a:r>
            <a:endParaRPr/>
          </a:p>
          <a:p>
            <a:pPr indent="-342900" lvl="0" marL="457200" marR="0" rtl="0" algn="l">
              <a:lnSpc>
                <a:spcPct val="100000"/>
              </a:lnSpc>
              <a:spcBef>
                <a:spcPts val="0"/>
              </a:spcBef>
              <a:spcAft>
                <a:spcPts val="0"/>
              </a:spcAft>
              <a:buSzPts val="1800"/>
              <a:buChar char="●"/>
            </a:pPr>
            <a:r>
              <a:rPr lang="en-US" sz="1800" u="sng">
                <a:solidFill>
                  <a:schemeClr val="hlink"/>
                </a:solidFill>
                <a:hlinkClick r:id="rId6"/>
              </a:rPr>
              <a:t>https://projects.spring.io/spring-boot/</a:t>
            </a:r>
            <a:endParaRPr/>
          </a:p>
          <a:p>
            <a:pPr indent="-342900" lvl="0" marL="457200" marR="0" rtl="0" algn="l">
              <a:lnSpc>
                <a:spcPct val="100000"/>
              </a:lnSpc>
              <a:spcBef>
                <a:spcPts val="0"/>
              </a:spcBef>
              <a:spcAft>
                <a:spcPts val="0"/>
              </a:spcAft>
              <a:buSzPts val="1800"/>
              <a:buChar char="●"/>
            </a:pPr>
            <a:r>
              <a:rPr lang="en-US" sz="1800" u="sng">
                <a:solidFill>
                  <a:schemeClr val="hlink"/>
                </a:solidFill>
                <a:hlinkClick r:id="rId7"/>
              </a:rPr>
              <a:t>http://www.adeveloperdiary.com/java/spring-boot/an-introduction-to-spring-boot/</a:t>
            </a:r>
            <a:endParaRPr/>
          </a:p>
          <a:p>
            <a:pPr indent="-342900" lvl="0" marL="457200" marR="0" rtl="0" algn="l">
              <a:lnSpc>
                <a:spcPct val="100000"/>
              </a:lnSpc>
              <a:spcBef>
                <a:spcPts val="0"/>
              </a:spcBef>
              <a:spcAft>
                <a:spcPts val="0"/>
              </a:spcAft>
              <a:buSzPts val="1800"/>
              <a:buChar char="●"/>
            </a:pPr>
            <a:r>
              <a:rPr i="1" lang="en-US"/>
              <a:t>Figure 1. Three-Tier Monolithic Application</a:t>
            </a:r>
            <a:r>
              <a:rPr lang="en-US"/>
              <a:t>: </a:t>
            </a:r>
            <a:r>
              <a:rPr lang="en-US" sz="1800" u="sng">
                <a:solidFill>
                  <a:schemeClr val="hlink"/>
                </a:solidFill>
                <a:hlinkClick r:id="rId8"/>
              </a:rPr>
              <a:t>https://azure.microsoft.com/en-gb/blog/microservices-an-application-revolution-powered-by-the-cloud/</a:t>
            </a:r>
            <a:endParaRPr sz="1800"/>
          </a:p>
          <a:p>
            <a:pPr indent="-342900" lvl="0" marL="457200" marR="0" rtl="0" algn="l">
              <a:lnSpc>
                <a:spcPct val="100000"/>
              </a:lnSpc>
              <a:spcBef>
                <a:spcPts val="0"/>
              </a:spcBef>
              <a:spcAft>
                <a:spcPts val="0"/>
              </a:spcAft>
              <a:buSzPts val="1800"/>
              <a:buChar char="●"/>
            </a:pPr>
            <a:r>
              <a:rPr lang="en-US" sz="1800" u="sng">
                <a:solidFill>
                  <a:schemeClr val="hlink"/>
                </a:solidFill>
                <a:hlinkClick r:id="rId9"/>
              </a:rPr>
              <a:t>https://spring.io/blog/2013/08/06/spring-boot-simplifying-spring-for-everyone</a:t>
            </a:r>
            <a:endParaRPr sz="1800"/>
          </a:p>
          <a:p>
            <a:pPr indent="-342900" lvl="0" marL="457200" marR="0" rtl="0" algn="l">
              <a:lnSpc>
                <a:spcPct val="100000"/>
              </a:lnSpc>
              <a:spcBef>
                <a:spcPts val="0"/>
              </a:spcBef>
              <a:spcAft>
                <a:spcPts val="0"/>
              </a:spcAft>
              <a:buSzPts val="1800"/>
              <a:buChar char="●"/>
            </a:pPr>
            <a:r>
              <a:rPr lang="en-US" sz="1800"/>
              <a:t>Two Pizza Team: </a:t>
            </a:r>
            <a:r>
              <a:rPr lang="en-US" sz="1800" u="sng">
                <a:solidFill>
                  <a:schemeClr val="hlink"/>
                </a:solidFill>
                <a:hlinkClick r:id="rId10"/>
              </a:rPr>
              <a:t>https://cdn-images-1.medium.com/max/800/1*rHsaQkS44QV6bEQL11uU7w.jpeg</a:t>
            </a:r>
            <a:endParaRPr sz="1800"/>
          </a:p>
          <a:p>
            <a:pPr indent="-342900" lvl="0" marL="457200" marR="0" rtl="0" algn="l">
              <a:lnSpc>
                <a:spcPct val="100000"/>
              </a:lnSpc>
              <a:spcBef>
                <a:spcPts val="0"/>
              </a:spcBef>
              <a:spcAft>
                <a:spcPts val="0"/>
              </a:spcAft>
              <a:buSzPts val="1800"/>
              <a:buChar char="●"/>
            </a:pPr>
            <a:r>
              <a:rPr lang="en-US" sz="1800" u="sng">
                <a:solidFill>
                  <a:schemeClr val="hlink"/>
                </a:solidFill>
                <a:hlinkClick r:id="rId11"/>
              </a:rPr>
              <a:t>http://wallpaper-gallery.net/images/demo/demo-6.png</a:t>
            </a:r>
            <a:endParaRPr sz="1800"/>
          </a:p>
          <a:p>
            <a:pPr indent="-342900" lvl="0" marL="457200" marR="0" rtl="0" algn="l">
              <a:lnSpc>
                <a:spcPct val="100000"/>
              </a:lnSpc>
              <a:spcBef>
                <a:spcPts val="0"/>
              </a:spcBef>
              <a:spcAft>
                <a:spcPts val="0"/>
              </a:spcAft>
              <a:buSzPts val="1800"/>
              <a:buChar char="●"/>
            </a:pPr>
            <a:r>
              <a:rPr lang="en-US" sz="1800" u="sng">
                <a:solidFill>
                  <a:schemeClr val="hlink"/>
                </a:solidFill>
                <a:hlinkClick r:id="rId12"/>
              </a:rPr>
              <a:t>https://img.clipartfox.com/90ea1af4da186434a0a033a16e9516cd_-church-whats-next-whats-next-clipart_842-527.jpeg</a:t>
            </a:r>
            <a:endParaRPr sz="1800"/>
          </a:p>
          <a:p>
            <a:pPr indent="-342900" lvl="0" marL="457200" marR="0" rtl="0" algn="l">
              <a:lnSpc>
                <a:spcPct val="100000"/>
              </a:lnSpc>
              <a:spcBef>
                <a:spcPts val="0"/>
              </a:spcBef>
              <a:spcAft>
                <a:spcPts val="0"/>
              </a:spcAft>
              <a:buSzPts val="1800"/>
              <a:buChar char="●"/>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p:nvPr/>
        </p:nvSpPr>
        <p:spPr>
          <a:xfrm>
            <a:off x="4368836" y="4126343"/>
            <a:ext cx="3842700" cy="5550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44546A"/>
              </a:buClr>
              <a:buFont typeface="Lato"/>
              <a:buNone/>
            </a:pPr>
            <a:r>
              <a:rPr b="0" i="0" lang="en-US" sz="1600" u="none" cap="none" strike="noStrike">
                <a:solidFill>
                  <a:srgbClr val="44546A"/>
                </a:solidFill>
                <a:latin typeface="Lato"/>
                <a:ea typeface="Lato"/>
                <a:cs typeface="Lato"/>
                <a:sym typeface="Lato"/>
              </a:rPr>
              <a:t>Team</a:t>
            </a:r>
            <a:endParaRPr/>
          </a:p>
          <a:p>
            <a:pPr indent="0" lvl="0" marL="0" marR="0" rtl="0" algn="ctr">
              <a:lnSpc>
                <a:spcPct val="130000"/>
              </a:lnSpc>
              <a:spcBef>
                <a:spcPts val="0"/>
              </a:spcBef>
              <a:spcAft>
                <a:spcPts val="0"/>
              </a:spcAft>
              <a:buClr>
                <a:srgbClr val="44546A"/>
              </a:buClr>
              <a:buFont typeface="Lato"/>
              <a:buNone/>
            </a:pPr>
            <a:r>
              <a:rPr b="0" i="0" lang="en-US" sz="1600" u="none" cap="none" strike="noStrike">
                <a:solidFill>
                  <a:srgbClr val="44546A"/>
                </a:solidFill>
                <a:latin typeface="Lato"/>
                <a:ea typeface="Lato"/>
                <a:cs typeface="Lato"/>
                <a:sym typeface="Lato"/>
              </a:rPr>
              <a:t>Clairvoyant India Pvt. Ltd.</a:t>
            </a:r>
            <a:endParaRPr/>
          </a:p>
        </p:txBody>
      </p:sp>
      <p:pic>
        <p:nvPicPr>
          <p:cNvPr descr="cv-logo-orange-on-white.png" id="332" name="Shape 332"/>
          <p:cNvPicPr preferRelativeResize="0"/>
          <p:nvPr/>
        </p:nvPicPr>
        <p:blipFill rotWithShape="1">
          <a:blip r:embed="rId3">
            <a:alphaModFix/>
          </a:blip>
          <a:srcRect b="0" l="0" r="0" t="0"/>
          <a:stretch/>
        </p:blipFill>
        <p:spPr>
          <a:xfrm>
            <a:off x="0" y="5759632"/>
            <a:ext cx="3842700" cy="1098300"/>
          </a:xfrm>
          <a:prstGeom prst="rect">
            <a:avLst/>
          </a:prstGeom>
          <a:noFill/>
          <a:ln>
            <a:noFill/>
          </a:ln>
        </p:spPr>
      </p:pic>
      <p:cxnSp>
        <p:nvCxnSpPr>
          <p:cNvPr id="333" name="Shape 333"/>
          <p:cNvCxnSpPr/>
          <p:nvPr/>
        </p:nvCxnSpPr>
        <p:spPr>
          <a:xfrm rot="10800000">
            <a:off x="4656514" y="2218553"/>
            <a:ext cx="3139800" cy="0"/>
          </a:xfrm>
          <a:prstGeom prst="straightConnector1">
            <a:avLst/>
          </a:prstGeom>
          <a:noFill/>
          <a:ln cap="flat" cmpd="sng" w="12700">
            <a:solidFill>
              <a:schemeClr val="accent4"/>
            </a:solidFill>
            <a:prstDash val="solid"/>
            <a:round/>
            <a:headEnd len="sm" w="sm" type="none"/>
            <a:tailEnd len="sm" w="sm" type="none"/>
          </a:ln>
        </p:spPr>
      </p:cxnSp>
      <p:sp>
        <p:nvSpPr>
          <p:cNvPr id="334" name="Shape 334"/>
          <p:cNvSpPr txBox="1"/>
          <p:nvPr/>
        </p:nvSpPr>
        <p:spPr>
          <a:xfrm>
            <a:off x="2457300" y="2544775"/>
            <a:ext cx="7750800" cy="837900"/>
          </a:xfrm>
          <a:prstGeom prst="rect">
            <a:avLst/>
          </a:prstGeom>
          <a:noFill/>
          <a:ln>
            <a:noFill/>
          </a:ln>
        </p:spPr>
        <p:txBody>
          <a:bodyPr anchorCtr="0" anchor="t" bIns="91425" lIns="91425" spcFirstLastPara="1" rIns="91425" wrap="square" tIns="91425">
            <a:noAutofit/>
          </a:bodyPr>
          <a:lstStyle/>
          <a:p>
            <a:pPr indent="0" lvl="0" marL="0" rtl="0">
              <a:lnSpc>
                <a:spcPct val="110000"/>
              </a:lnSpc>
              <a:spcBef>
                <a:spcPts val="0"/>
              </a:spcBef>
              <a:spcAft>
                <a:spcPts val="600"/>
              </a:spcAft>
              <a:buClr>
                <a:srgbClr val="000000"/>
              </a:buClr>
              <a:buSzPts val="1100"/>
              <a:buFont typeface="Arial"/>
              <a:buNone/>
            </a:pPr>
            <a:r>
              <a:rPr lang="en-US" sz="3600">
                <a:solidFill>
                  <a:srgbClr val="2E3E48"/>
                </a:solidFill>
                <a:latin typeface="Lato"/>
                <a:ea typeface="Lato"/>
                <a:cs typeface="Lato"/>
                <a:sym typeface="Lato"/>
              </a:rPr>
              <a:t>Spring boot and Angular 5 Integration</a:t>
            </a:r>
            <a:endParaRPr sz="3600">
              <a:latin typeface="Lato"/>
              <a:ea typeface="Lato"/>
              <a:cs typeface="Lato"/>
              <a:sym typeface="Lato"/>
            </a:endParaRPr>
          </a:p>
        </p:txBody>
      </p:sp>
      <p:cxnSp>
        <p:nvCxnSpPr>
          <p:cNvPr id="335" name="Shape 335"/>
          <p:cNvCxnSpPr/>
          <p:nvPr/>
        </p:nvCxnSpPr>
        <p:spPr>
          <a:xfrm rot="10800000">
            <a:off x="4656527" y="3708903"/>
            <a:ext cx="3139800" cy="0"/>
          </a:xfrm>
          <a:prstGeom prst="straightConnector1">
            <a:avLst/>
          </a:prstGeom>
          <a:noFill/>
          <a:ln cap="flat" cmpd="sng" w="12700">
            <a:solidFill>
              <a:schemeClr val="accent4"/>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2" type="sldNum"/>
          </p:nvPr>
        </p:nvSpPr>
        <p:spPr>
          <a:xfrm>
            <a:off x="10406364" y="6456293"/>
            <a:ext cx="219300" cy="299700"/>
          </a:xfrm>
          <a:prstGeom prst="rect">
            <a:avLst/>
          </a:prstGeom>
          <a:noFill/>
          <a:ln>
            <a:noFill/>
          </a:ln>
        </p:spPr>
        <p:txBody>
          <a:bodyPr anchorCtr="0" anchor="ctr" bIns="60950" lIns="60950" spcFirstLastPara="1" rIns="60950" wrap="square" tIns="60950">
            <a:noAutofit/>
          </a:bodyPr>
          <a:lstStyle/>
          <a:p>
            <a:pPr indent="0" lvl="0" marL="0" marR="0" rtl="0" algn="l">
              <a:lnSpc>
                <a:spcPct val="100000"/>
              </a:lnSpc>
              <a:spcBef>
                <a:spcPts val="0"/>
              </a:spcBef>
              <a:spcAft>
                <a:spcPts val="0"/>
              </a:spcAft>
              <a:buClr>
                <a:srgbClr val="FFFFFF"/>
              </a:buClr>
              <a:buFont typeface="Lato"/>
              <a:buNone/>
            </a:pPr>
            <a:fld id="{00000000-1234-1234-1234-123412341234}" type="slidenum">
              <a:rPr b="0" i="0" lang="en-US" sz="1200" u="none" cap="none" strike="noStrike">
                <a:solidFill>
                  <a:srgbClr val="FFFFFF"/>
                </a:solidFill>
                <a:latin typeface="Lato"/>
                <a:ea typeface="Lato"/>
                <a:cs typeface="Lato"/>
                <a:sym typeface="Lato"/>
              </a:rPr>
              <a:t>‹#›</a:t>
            </a:fld>
            <a:endParaRPr/>
          </a:p>
        </p:txBody>
      </p:sp>
      <p:sp>
        <p:nvSpPr>
          <p:cNvPr id="341" name="Shape 341"/>
          <p:cNvSpPr txBox="1"/>
          <p:nvPr>
            <p:ph type="title"/>
          </p:nvPr>
        </p:nvSpPr>
        <p:spPr>
          <a:xfrm>
            <a:off x="514828" y="606400"/>
            <a:ext cx="3434700" cy="8175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44546A"/>
              </a:buClr>
              <a:buFont typeface="Lato"/>
              <a:buNone/>
            </a:pPr>
            <a:r>
              <a:rPr lang="en-US" sz="2700"/>
              <a:t>A</a:t>
            </a:r>
            <a:r>
              <a:rPr b="0" i="0" lang="en-US" sz="2700" u="none" cap="none" strike="noStrike">
                <a:solidFill>
                  <a:srgbClr val="44546A"/>
                </a:solidFill>
                <a:latin typeface="Lato"/>
                <a:ea typeface="Lato"/>
                <a:cs typeface="Lato"/>
                <a:sym typeface="Lato"/>
              </a:rPr>
              <a:t>genda</a:t>
            </a:r>
            <a:endParaRPr/>
          </a:p>
        </p:txBody>
      </p:sp>
      <p:grpSp>
        <p:nvGrpSpPr>
          <p:cNvPr id="342" name="Shape 342"/>
          <p:cNvGrpSpPr/>
          <p:nvPr/>
        </p:nvGrpSpPr>
        <p:grpSpPr>
          <a:xfrm>
            <a:off x="255403" y="3039886"/>
            <a:ext cx="976200" cy="951300"/>
            <a:chOff x="0" y="0"/>
            <a:chExt cx="976200" cy="951300"/>
          </a:xfrm>
        </p:grpSpPr>
        <p:sp>
          <p:nvSpPr>
            <p:cNvPr id="343" name="Shape 343"/>
            <p:cNvSpPr/>
            <p:nvPr/>
          </p:nvSpPr>
          <p:spPr>
            <a:xfrm>
              <a:off x="0" y="0"/>
              <a:ext cx="976200" cy="951300"/>
            </a:xfrm>
            <a:prstGeom prst="ellipse">
              <a:avLst/>
            </a:prstGeom>
            <a:noFill/>
            <a:ln cap="flat" cmpd="sng" w="25400">
              <a:solidFill>
                <a:srgbClr val="D35C2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4546A"/>
                </a:buClr>
                <a:buFont typeface="Lato"/>
                <a:buNone/>
              </a:pPr>
              <a:r>
                <a:t/>
              </a:r>
              <a:endParaRPr b="0" i="0" sz="1800" u="none" cap="none" strike="noStrike">
                <a:solidFill>
                  <a:srgbClr val="44546A"/>
                </a:solidFill>
                <a:latin typeface="Lato"/>
                <a:ea typeface="Lato"/>
                <a:cs typeface="Lato"/>
                <a:sym typeface="Lato"/>
              </a:endParaRPr>
            </a:p>
          </p:txBody>
        </p:sp>
        <p:sp>
          <p:nvSpPr>
            <p:cNvPr id="344" name="Shape 344"/>
            <p:cNvSpPr/>
            <p:nvPr/>
          </p:nvSpPr>
          <p:spPr>
            <a:xfrm>
              <a:off x="142974" y="309346"/>
              <a:ext cx="690300" cy="3327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4546A"/>
                </a:buClr>
                <a:buFont typeface="Lato"/>
                <a:buNone/>
              </a:pPr>
              <a:r>
                <a:rPr b="0" i="0" lang="en-US" sz="1600" u="none" cap="none" strike="noStrike">
                  <a:solidFill>
                    <a:srgbClr val="44546A"/>
                  </a:solidFill>
                  <a:latin typeface="Lato"/>
                  <a:ea typeface="Lato"/>
                  <a:cs typeface="Lato"/>
                  <a:sym typeface="Lato"/>
                </a:rPr>
                <a:t>Start</a:t>
              </a:r>
              <a:endParaRPr/>
            </a:p>
          </p:txBody>
        </p:sp>
      </p:grpSp>
      <p:cxnSp>
        <p:nvCxnSpPr>
          <p:cNvPr id="345" name="Shape 345"/>
          <p:cNvCxnSpPr/>
          <p:nvPr/>
        </p:nvCxnSpPr>
        <p:spPr>
          <a:xfrm flipH="1" rot="10800000">
            <a:off x="1244413" y="3491903"/>
            <a:ext cx="9426900" cy="22500"/>
          </a:xfrm>
          <a:prstGeom prst="straightConnector1">
            <a:avLst/>
          </a:prstGeom>
          <a:noFill/>
          <a:ln cap="flat" cmpd="sng" w="12700">
            <a:solidFill>
              <a:srgbClr val="D35C22"/>
            </a:solidFill>
            <a:prstDash val="solid"/>
            <a:round/>
            <a:headEnd len="sm" w="sm" type="none"/>
            <a:tailEnd len="sm" w="sm" type="none"/>
          </a:ln>
        </p:spPr>
      </p:cxnSp>
      <p:grpSp>
        <p:nvGrpSpPr>
          <p:cNvPr id="346" name="Shape 346"/>
          <p:cNvGrpSpPr/>
          <p:nvPr/>
        </p:nvGrpSpPr>
        <p:grpSpPr>
          <a:xfrm>
            <a:off x="10683964" y="2856269"/>
            <a:ext cx="1267800" cy="1267800"/>
            <a:chOff x="-1" y="-1"/>
            <a:chExt cx="1267800" cy="1267800"/>
          </a:xfrm>
        </p:grpSpPr>
        <p:sp>
          <p:nvSpPr>
            <p:cNvPr id="347" name="Shape 347"/>
            <p:cNvSpPr/>
            <p:nvPr/>
          </p:nvSpPr>
          <p:spPr>
            <a:xfrm>
              <a:off x="-1" y="-1"/>
              <a:ext cx="1267800" cy="1267800"/>
            </a:xfrm>
            <a:prstGeom prst="ellipse">
              <a:avLst/>
            </a:prstGeom>
            <a:noFill/>
            <a:ln cap="flat" cmpd="sng" w="25400">
              <a:solidFill>
                <a:srgbClr val="D35C2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Roboto Condensed"/>
                <a:buNone/>
              </a:pPr>
              <a:r>
                <a:t/>
              </a:r>
              <a:endParaRPr b="0" i="0" sz="1800" u="none" cap="none" strike="noStrike">
                <a:solidFill>
                  <a:srgbClr val="FFFFFF"/>
                </a:solidFill>
                <a:latin typeface="Roboto Condensed"/>
                <a:ea typeface="Roboto Condensed"/>
                <a:cs typeface="Roboto Condensed"/>
                <a:sym typeface="Roboto Condensed"/>
              </a:endParaRPr>
            </a:p>
          </p:txBody>
        </p:sp>
        <p:sp>
          <p:nvSpPr>
            <p:cNvPr id="348" name="Shape 348"/>
            <p:cNvSpPr/>
            <p:nvPr/>
          </p:nvSpPr>
          <p:spPr>
            <a:xfrm>
              <a:off x="185675" y="467562"/>
              <a:ext cx="896400" cy="3327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4546A"/>
                </a:buClr>
                <a:buFont typeface="Lato"/>
                <a:buNone/>
              </a:pPr>
              <a:r>
                <a:rPr b="0" i="0" lang="en-US" sz="1600" u="none" cap="none" strike="noStrike">
                  <a:solidFill>
                    <a:srgbClr val="44546A"/>
                  </a:solidFill>
                  <a:latin typeface="Lato"/>
                  <a:ea typeface="Lato"/>
                  <a:cs typeface="Lato"/>
                  <a:sym typeface="Lato"/>
                </a:rPr>
                <a:t>End</a:t>
              </a:r>
              <a:endParaRPr/>
            </a:p>
          </p:txBody>
        </p:sp>
      </p:grpSp>
      <p:sp>
        <p:nvSpPr>
          <p:cNvPr id="349" name="Shape 349"/>
          <p:cNvSpPr/>
          <p:nvPr/>
        </p:nvSpPr>
        <p:spPr>
          <a:xfrm>
            <a:off x="2603070" y="3438718"/>
            <a:ext cx="128700" cy="128700"/>
          </a:xfrm>
          <a:prstGeom prst="ellipse">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4546A"/>
              </a:buClr>
              <a:buFont typeface="Lato"/>
              <a:buNone/>
            </a:pPr>
            <a:r>
              <a:t/>
            </a:r>
            <a:endParaRPr b="0" i="0" sz="1800" u="none" cap="none" strike="noStrike">
              <a:solidFill>
                <a:srgbClr val="44546A"/>
              </a:solidFill>
              <a:latin typeface="Lato"/>
              <a:ea typeface="Lato"/>
              <a:cs typeface="Lato"/>
              <a:sym typeface="Lato"/>
            </a:endParaRPr>
          </a:p>
        </p:txBody>
      </p:sp>
      <p:sp>
        <p:nvSpPr>
          <p:cNvPr id="350" name="Shape 350"/>
          <p:cNvSpPr/>
          <p:nvPr/>
        </p:nvSpPr>
        <p:spPr>
          <a:xfrm>
            <a:off x="2086632" y="3750132"/>
            <a:ext cx="1161600" cy="241200"/>
          </a:xfrm>
          <a:prstGeom prst="rect">
            <a:avLst/>
          </a:prstGeom>
          <a:noFill/>
          <a:ln>
            <a:noFill/>
          </a:ln>
        </p:spPr>
        <p:txBody>
          <a:bodyPr anchorCtr="0" anchor="t" bIns="0" lIns="0" spcFirstLastPara="1" rIns="0" wrap="square" tIns="0">
            <a:noAutofit/>
          </a:bodyPr>
          <a:lstStyle/>
          <a:p>
            <a:pPr indent="0" lvl="0" marL="0" marR="0" rtl="0" algn="l">
              <a:lnSpc>
                <a:spcPct val="83000"/>
              </a:lnSpc>
              <a:spcBef>
                <a:spcPts val="0"/>
              </a:spcBef>
              <a:spcAft>
                <a:spcPts val="0"/>
              </a:spcAft>
              <a:buClr>
                <a:srgbClr val="44546A"/>
              </a:buClr>
              <a:buFont typeface="Lato"/>
              <a:buNone/>
            </a:pPr>
            <a:r>
              <a:rPr lang="en-US">
                <a:solidFill>
                  <a:srgbClr val="44546A"/>
                </a:solidFill>
                <a:latin typeface="Lato"/>
                <a:ea typeface="Lato"/>
                <a:cs typeface="Lato"/>
                <a:sym typeface="Lato"/>
              </a:rPr>
              <a:t>Introduction</a:t>
            </a:r>
            <a:endParaRPr/>
          </a:p>
        </p:txBody>
      </p:sp>
      <p:sp>
        <p:nvSpPr>
          <p:cNvPr id="351" name="Shape 351"/>
          <p:cNvSpPr/>
          <p:nvPr/>
        </p:nvSpPr>
        <p:spPr>
          <a:xfrm>
            <a:off x="5088875" y="3934750"/>
            <a:ext cx="781200" cy="241200"/>
          </a:xfrm>
          <a:prstGeom prst="rect">
            <a:avLst/>
          </a:prstGeom>
          <a:noFill/>
          <a:ln>
            <a:noFill/>
          </a:ln>
        </p:spPr>
        <p:txBody>
          <a:bodyPr anchorCtr="0" anchor="t" bIns="0" lIns="0" spcFirstLastPara="1" rIns="0" wrap="square" tIns="0">
            <a:noAutofit/>
          </a:bodyPr>
          <a:lstStyle/>
          <a:p>
            <a:pPr indent="0" lvl="0" marL="0" marR="0" rtl="0" algn="l">
              <a:lnSpc>
                <a:spcPct val="83000"/>
              </a:lnSpc>
              <a:spcBef>
                <a:spcPts val="0"/>
              </a:spcBef>
              <a:spcAft>
                <a:spcPts val="0"/>
              </a:spcAft>
              <a:buClr>
                <a:srgbClr val="44546A"/>
              </a:buClr>
              <a:buFont typeface="Lato"/>
              <a:buNone/>
            </a:pPr>
            <a:r>
              <a:rPr lang="en-US">
                <a:solidFill>
                  <a:srgbClr val="44546A"/>
                </a:solidFill>
                <a:latin typeface="Lato"/>
                <a:ea typeface="Lato"/>
                <a:cs typeface="Lato"/>
                <a:sym typeface="Lato"/>
              </a:rPr>
              <a:t>Benefits</a:t>
            </a:r>
            <a:endParaRPr/>
          </a:p>
        </p:txBody>
      </p:sp>
      <p:sp>
        <p:nvSpPr>
          <p:cNvPr id="352" name="Shape 352"/>
          <p:cNvSpPr/>
          <p:nvPr/>
        </p:nvSpPr>
        <p:spPr>
          <a:xfrm>
            <a:off x="3533575" y="2856275"/>
            <a:ext cx="1267800" cy="241200"/>
          </a:xfrm>
          <a:prstGeom prst="rect">
            <a:avLst/>
          </a:prstGeom>
          <a:noFill/>
          <a:ln>
            <a:noFill/>
          </a:ln>
        </p:spPr>
        <p:txBody>
          <a:bodyPr anchorCtr="0" anchor="t" bIns="0" lIns="0" spcFirstLastPara="1" rIns="0" wrap="square" tIns="0">
            <a:noAutofit/>
          </a:bodyPr>
          <a:lstStyle/>
          <a:p>
            <a:pPr indent="0" lvl="0" marL="0" marR="0" rtl="0" algn="l">
              <a:lnSpc>
                <a:spcPct val="83000"/>
              </a:lnSpc>
              <a:spcBef>
                <a:spcPts val="0"/>
              </a:spcBef>
              <a:spcAft>
                <a:spcPts val="0"/>
              </a:spcAft>
              <a:buClr>
                <a:srgbClr val="44546A"/>
              </a:buClr>
              <a:buFont typeface="Lato"/>
              <a:buNone/>
            </a:pPr>
            <a:r>
              <a:rPr lang="en-US">
                <a:solidFill>
                  <a:srgbClr val="44546A"/>
                </a:solidFill>
                <a:latin typeface="Lato"/>
                <a:ea typeface="Lato"/>
                <a:cs typeface="Lato"/>
                <a:sym typeface="Lato"/>
              </a:rPr>
              <a:t>Monolithic vs Microservices</a:t>
            </a:r>
            <a:endParaRPr>
              <a:solidFill>
                <a:srgbClr val="44546A"/>
              </a:solidFill>
              <a:latin typeface="Lato"/>
              <a:ea typeface="Lato"/>
              <a:cs typeface="Lato"/>
              <a:sym typeface="Lato"/>
            </a:endParaRPr>
          </a:p>
        </p:txBody>
      </p:sp>
      <p:sp>
        <p:nvSpPr>
          <p:cNvPr id="353" name="Shape 353"/>
          <p:cNvSpPr/>
          <p:nvPr/>
        </p:nvSpPr>
        <p:spPr>
          <a:xfrm>
            <a:off x="4103137" y="3451243"/>
            <a:ext cx="128700" cy="128700"/>
          </a:xfrm>
          <a:prstGeom prst="ellipse">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4546A"/>
              </a:buClr>
              <a:buFont typeface="Lato"/>
              <a:buNone/>
            </a:pPr>
            <a:r>
              <a:t/>
            </a:r>
            <a:endParaRPr b="0" i="0" sz="1800" u="none" cap="none" strike="noStrike">
              <a:solidFill>
                <a:srgbClr val="44546A"/>
              </a:solidFill>
              <a:latin typeface="Lato"/>
              <a:ea typeface="Lato"/>
              <a:cs typeface="Lato"/>
              <a:sym typeface="Lato"/>
            </a:endParaRPr>
          </a:p>
        </p:txBody>
      </p:sp>
      <p:sp>
        <p:nvSpPr>
          <p:cNvPr id="354" name="Shape 354"/>
          <p:cNvSpPr/>
          <p:nvPr/>
        </p:nvSpPr>
        <p:spPr>
          <a:xfrm>
            <a:off x="5415120" y="3451243"/>
            <a:ext cx="128700" cy="128700"/>
          </a:xfrm>
          <a:prstGeom prst="ellipse">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4546A"/>
              </a:buClr>
              <a:buFont typeface="Lato"/>
              <a:buNone/>
            </a:pPr>
            <a:r>
              <a:t/>
            </a:r>
            <a:endParaRPr b="0" i="0" sz="1800" u="none" cap="none" strike="noStrike">
              <a:solidFill>
                <a:srgbClr val="44546A"/>
              </a:solidFill>
              <a:latin typeface="Lato"/>
              <a:ea typeface="Lato"/>
              <a:cs typeface="Lato"/>
              <a:sym typeface="Lato"/>
            </a:endParaRPr>
          </a:p>
        </p:txBody>
      </p:sp>
      <p:sp>
        <p:nvSpPr>
          <p:cNvPr id="355" name="Shape 355"/>
          <p:cNvSpPr/>
          <p:nvPr/>
        </p:nvSpPr>
        <p:spPr>
          <a:xfrm>
            <a:off x="7443758" y="3451243"/>
            <a:ext cx="128700" cy="128700"/>
          </a:xfrm>
          <a:prstGeom prst="ellipse">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4546A"/>
              </a:buClr>
              <a:buFont typeface="Lato"/>
              <a:buNone/>
            </a:pPr>
            <a:r>
              <a:t/>
            </a:r>
            <a:endParaRPr b="0" i="0" sz="1800" u="none" cap="none" strike="noStrike">
              <a:solidFill>
                <a:srgbClr val="44546A"/>
              </a:solidFill>
              <a:latin typeface="Lato"/>
              <a:ea typeface="Lato"/>
              <a:cs typeface="Lato"/>
              <a:sym typeface="Lato"/>
            </a:endParaRPr>
          </a:p>
        </p:txBody>
      </p:sp>
      <p:sp>
        <p:nvSpPr>
          <p:cNvPr id="356" name="Shape 356"/>
          <p:cNvSpPr/>
          <p:nvPr/>
        </p:nvSpPr>
        <p:spPr>
          <a:xfrm>
            <a:off x="7187225" y="2912800"/>
            <a:ext cx="1110900" cy="241200"/>
          </a:xfrm>
          <a:prstGeom prst="rect">
            <a:avLst/>
          </a:prstGeom>
          <a:noFill/>
          <a:ln>
            <a:noFill/>
          </a:ln>
        </p:spPr>
        <p:txBody>
          <a:bodyPr anchorCtr="0" anchor="t" bIns="0" lIns="0" spcFirstLastPara="1" rIns="0" wrap="square" tIns="0">
            <a:noAutofit/>
          </a:bodyPr>
          <a:lstStyle/>
          <a:p>
            <a:pPr indent="0" lvl="0" marL="0" marR="0" rtl="0" algn="l">
              <a:lnSpc>
                <a:spcPct val="83000"/>
              </a:lnSpc>
              <a:spcBef>
                <a:spcPts val="0"/>
              </a:spcBef>
              <a:spcAft>
                <a:spcPts val="0"/>
              </a:spcAft>
              <a:buClr>
                <a:srgbClr val="44546A"/>
              </a:buClr>
              <a:buFont typeface="Lato"/>
              <a:buNone/>
            </a:pPr>
            <a:r>
              <a:rPr lang="en-US">
                <a:solidFill>
                  <a:srgbClr val="44546A"/>
                </a:solidFill>
                <a:latin typeface="Lato"/>
                <a:ea typeface="Lato"/>
                <a:cs typeface="Lato"/>
                <a:sym typeface="Lato"/>
              </a:rPr>
              <a:t>Example Application</a:t>
            </a:r>
            <a:endParaRPr>
              <a:solidFill>
                <a:srgbClr val="44546A"/>
              </a:solidFill>
              <a:latin typeface="Lato"/>
              <a:ea typeface="Lato"/>
              <a:cs typeface="Lato"/>
              <a:sym typeface="Lato"/>
            </a:endParaRPr>
          </a:p>
        </p:txBody>
      </p:sp>
      <p:sp>
        <p:nvSpPr>
          <p:cNvPr id="357" name="Shape 357"/>
          <p:cNvSpPr/>
          <p:nvPr/>
        </p:nvSpPr>
        <p:spPr>
          <a:xfrm>
            <a:off x="8995945" y="3438718"/>
            <a:ext cx="128700" cy="128700"/>
          </a:xfrm>
          <a:prstGeom prst="ellipse">
            <a:avLst/>
          </a:prstGeom>
          <a:solidFill>
            <a:srgbClr val="D35C2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4546A"/>
              </a:buClr>
              <a:buFont typeface="Lato"/>
              <a:buNone/>
            </a:pPr>
            <a:r>
              <a:t/>
            </a:r>
            <a:endParaRPr b="0" i="0" sz="1800" u="none" cap="none" strike="noStrike">
              <a:solidFill>
                <a:srgbClr val="44546A"/>
              </a:solidFill>
              <a:latin typeface="Lato"/>
              <a:ea typeface="Lato"/>
              <a:cs typeface="Lato"/>
              <a:sym typeface="Lato"/>
            </a:endParaRPr>
          </a:p>
        </p:txBody>
      </p:sp>
      <p:sp>
        <p:nvSpPr>
          <p:cNvPr id="358" name="Shape 358"/>
          <p:cNvSpPr/>
          <p:nvPr/>
        </p:nvSpPr>
        <p:spPr>
          <a:xfrm>
            <a:off x="8504845" y="3693541"/>
            <a:ext cx="1110900" cy="241200"/>
          </a:xfrm>
          <a:prstGeom prst="rect">
            <a:avLst/>
          </a:prstGeom>
          <a:noFill/>
          <a:ln>
            <a:noFill/>
          </a:ln>
        </p:spPr>
        <p:txBody>
          <a:bodyPr anchorCtr="0" anchor="t" bIns="0" lIns="0" spcFirstLastPara="1" rIns="0" wrap="square" tIns="0">
            <a:noAutofit/>
          </a:bodyPr>
          <a:lstStyle/>
          <a:p>
            <a:pPr indent="0" lvl="0" marL="0" marR="0" rtl="0" algn="l">
              <a:lnSpc>
                <a:spcPct val="83000"/>
              </a:lnSpc>
              <a:spcBef>
                <a:spcPts val="0"/>
              </a:spcBef>
              <a:spcAft>
                <a:spcPts val="0"/>
              </a:spcAft>
              <a:buClr>
                <a:srgbClr val="44546A"/>
              </a:buClr>
              <a:buFont typeface="Lato"/>
              <a:buNone/>
            </a:pPr>
            <a:r>
              <a:rPr lang="en-US">
                <a:solidFill>
                  <a:srgbClr val="44546A"/>
                </a:solidFill>
                <a:latin typeface="Lato"/>
                <a:ea typeface="Lato"/>
                <a:cs typeface="Lato"/>
                <a:sym typeface="Lato"/>
              </a:rPr>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514823" y="606400"/>
            <a:ext cx="5121300" cy="817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Monolithic Architecture</a:t>
            </a:r>
            <a:endParaRPr/>
          </a:p>
        </p:txBody>
      </p:sp>
      <p:sp>
        <p:nvSpPr>
          <p:cNvPr id="364" name="Shape 364"/>
          <p:cNvSpPr txBox="1"/>
          <p:nvPr/>
        </p:nvSpPr>
        <p:spPr>
          <a:xfrm>
            <a:off x="640575" y="1507250"/>
            <a:ext cx="9316800" cy="463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600">
              <a:highlight>
                <a:srgbClr val="FFFFFF"/>
              </a:highlight>
              <a:latin typeface="Georgia"/>
              <a:ea typeface="Georgia"/>
              <a:cs typeface="Georgia"/>
              <a:sym typeface="Georgia"/>
            </a:endParaRPr>
          </a:p>
        </p:txBody>
      </p:sp>
      <p:pic>
        <p:nvPicPr>
          <p:cNvPr descr="Screen Shot 2017-03-03 at 6.43.51 PM.png" id="365" name="Shape 365"/>
          <p:cNvPicPr preferRelativeResize="0"/>
          <p:nvPr/>
        </p:nvPicPr>
        <p:blipFill>
          <a:blip r:embed="rId3">
            <a:alphaModFix/>
          </a:blip>
          <a:stretch>
            <a:fillRect/>
          </a:stretch>
        </p:blipFill>
        <p:spPr>
          <a:xfrm>
            <a:off x="1932212" y="1870975"/>
            <a:ext cx="8327575" cy="3116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495970" y="653500"/>
            <a:ext cx="6955500" cy="817500"/>
          </a:xfrm>
          <a:prstGeom prst="rect">
            <a:avLst/>
          </a:prstGeom>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US"/>
              <a:t>Benefits of Monolithic Architecture</a:t>
            </a:r>
            <a:endParaRPr/>
          </a:p>
        </p:txBody>
      </p:sp>
      <p:sp>
        <p:nvSpPr>
          <p:cNvPr id="371" name="Shape 371"/>
          <p:cNvSpPr txBox="1"/>
          <p:nvPr/>
        </p:nvSpPr>
        <p:spPr>
          <a:xfrm>
            <a:off x="495975" y="1874625"/>
            <a:ext cx="6955500" cy="411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Simple to test</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Simple to deploy. </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Simple to scale horizontally by running multiple copies behind a load balancer.</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495970" y="653500"/>
            <a:ext cx="6955500" cy="817500"/>
          </a:xfrm>
          <a:prstGeom prst="rect">
            <a:avLst/>
          </a:prstGeom>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US"/>
              <a:t>Drawbacks of Monolithic Architecture</a:t>
            </a:r>
            <a:endParaRPr/>
          </a:p>
        </p:txBody>
      </p:sp>
      <p:sp>
        <p:nvSpPr>
          <p:cNvPr id="377" name="Shape 377"/>
          <p:cNvSpPr txBox="1"/>
          <p:nvPr/>
        </p:nvSpPr>
        <p:spPr>
          <a:xfrm>
            <a:off x="495975" y="1328275"/>
            <a:ext cx="11072100" cy="46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Application is too large and complex to fully understand and made changes fast and correctly.</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The size of the application can slow down the start-up time.</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Continuous deployment is difficult.</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Monolithic applications can also be difficult to scale when different modules have conflicting resource requirements.</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Less Reliability - Bug in any module (e.g. memory leak) can potentially bring down the entire process. Moreover, since all instances of the application are identical, that bug will impact the availability of the entire application.</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Monolithic applications has a barrier to adopting new technologies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514823" y="606400"/>
            <a:ext cx="5121300" cy="817500"/>
          </a:xfrm>
          <a:prstGeom prst="rect">
            <a:avLst/>
          </a:prstGeom>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US"/>
              <a:t>Microservices Architecture</a:t>
            </a:r>
            <a:endParaRPr/>
          </a:p>
          <a:p>
            <a:pPr indent="0" lvl="0" marL="0" rtl="0">
              <a:spcBef>
                <a:spcPts val="0"/>
              </a:spcBef>
              <a:spcAft>
                <a:spcPts val="0"/>
              </a:spcAft>
              <a:buNone/>
            </a:pPr>
            <a:r>
              <a:t/>
            </a:r>
            <a:endParaRPr/>
          </a:p>
        </p:txBody>
      </p:sp>
      <p:sp>
        <p:nvSpPr>
          <p:cNvPr id="383" name="Shape 383"/>
          <p:cNvSpPr txBox="1"/>
          <p:nvPr/>
        </p:nvSpPr>
        <p:spPr>
          <a:xfrm>
            <a:off x="684000" y="964675"/>
            <a:ext cx="10824000" cy="14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Microservice architecture is an approach of building large enterprise application with multiple small unit called services</a:t>
            </a:r>
            <a:endParaRPr sz="1800"/>
          </a:p>
          <a:p>
            <a:pPr indent="-342900" lvl="0" marL="457200" marR="0" rtl="0" algn="l">
              <a:lnSpc>
                <a:spcPct val="100000"/>
              </a:lnSpc>
              <a:spcBef>
                <a:spcPts val="0"/>
              </a:spcBef>
              <a:spcAft>
                <a:spcPts val="0"/>
              </a:spcAft>
              <a:buSzPts val="1800"/>
              <a:buChar char="●"/>
            </a:pPr>
            <a:r>
              <a:rPr lang="en-US" sz="1800"/>
              <a:t>Each service can be developed, tested and deployed individually.</a:t>
            </a:r>
            <a:endParaRPr sz="1800"/>
          </a:p>
        </p:txBody>
      </p:sp>
      <p:pic>
        <p:nvPicPr>
          <p:cNvPr descr="1*rHsaQkS44QV6bEQL11uU7w.jpeg" id="384" name="Shape 384"/>
          <p:cNvPicPr preferRelativeResize="0"/>
          <p:nvPr/>
        </p:nvPicPr>
        <p:blipFill>
          <a:blip r:embed="rId3">
            <a:alphaModFix/>
          </a:blip>
          <a:stretch>
            <a:fillRect/>
          </a:stretch>
        </p:blipFill>
        <p:spPr>
          <a:xfrm>
            <a:off x="3057525" y="2951976"/>
            <a:ext cx="6076950" cy="3076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514826" y="606400"/>
            <a:ext cx="7859700" cy="817500"/>
          </a:xfrm>
          <a:prstGeom prst="rect">
            <a:avLst/>
          </a:prstGeom>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n-US"/>
              <a:t>Monolithic vs Microservices Architecture</a:t>
            </a:r>
            <a:endParaRPr/>
          </a:p>
          <a:p>
            <a:pPr indent="0" lvl="0" marL="0" rtl="0">
              <a:spcBef>
                <a:spcPts val="0"/>
              </a:spcBef>
              <a:spcAft>
                <a:spcPts val="0"/>
              </a:spcAft>
              <a:buNone/>
            </a:pPr>
            <a:r>
              <a:t/>
            </a:r>
            <a:endParaRPr/>
          </a:p>
        </p:txBody>
      </p:sp>
      <p:pic>
        <p:nvPicPr>
          <p:cNvPr descr="Screen Shot 2017-03-03 at 7.11.17 PM.png" id="390" name="Shape 390"/>
          <p:cNvPicPr preferRelativeResize="0"/>
          <p:nvPr/>
        </p:nvPicPr>
        <p:blipFill>
          <a:blip r:embed="rId3">
            <a:alphaModFix/>
          </a:blip>
          <a:stretch>
            <a:fillRect/>
          </a:stretch>
        </p:blipFill>
        <p:spPr>
          <a:xfrm>
            <a:off x="2081900" y="1314625"/>
            <a:ext cx="8028202" cy="469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514826" y="606400"/>
            <a:ext cx="7699800" cy="817500"/>
          </a:xfrm>
          <a:prstGeom prst="rect">
            <a:avLst/>
          </a:prstGeom>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t/>
            </a:r>
            <a:endParaRPr/>
          </a:p>
          <a:p>
            <a:pPr indent="0" lvl="0" marL="0" rtl="0">
              <a:spcBef>
                <a:spcPts val="0"/>
              </a:spcBef>
              <a:spcAft>
                <a:spcPts val="0"/>
              </a:spcAft>
              <a:buNone/>
            </a:pPr>
            <a:r>
              <a:rPr lang="en-US">
                <a:solidFill>
                  <a:schemeClr val="dk1"/>
                </a:solidFill>
              </a:rPr>
              <a:t>Benefits of Microservices Architecture</a:t>
            </a:r>
            <a:endParaRPr/>
          </a:p>
          <a:p>
            <a:pPr indent="0" lvl="0" marL="0" marR="0" rtl="0" algn="l">
              <a:lnSpc>
                <a:spcPct val="90000"/>
              </a:lnSpc>
              <a:spcBef>
                <a:spcPts val="0"/>
              </a:spcBef>
              <a:spcAft>
                <a:spcPts val="0"/>
              </a:spcAft>
              <a:buNone/>
            </a:pPr>
            <a:r>
              <a:t/>
            </a:r>
            <a:endParaRPr/>
          </a:p>
          <a:p>
            <a:pPr indent="0" lvl="0" marL="0" rtl="0">
              <a:spcBef>
                <a:spcPts val="0"/>
              </a:spcBef>
              <a:spcAft>
                <a:spcPts val="0"/>
              </a:spcAft>
              <a:buNone/>
            </a:pPr>
            <a:r>
              <a:t/>
            </a:r>
            <a:endParaRPr/>
          </a:p>
        </p:txBody>
      </p:sp>
      <p:sp>
        <p:nvSpPr>
          <p:cNvPr id="396" name="Shape 396"/>
          <p:cNvSpPr txBox="1"/>
          <p:nvPr/>
        </p:nvSpPr>
        <p:spPr>
          <a:xfrm>
            <a:off x="602900" y="1563775"/>
            <a:ext cx="10824000" cy="432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It tackles the problem of </a:t>
            </a:r>
            <a:r>
              <a:rPr lang="en-US" sz="1800"/>
              <a:t>complexity by decomposing application into a set of manageable services which are much faster to develop, and much easier to understand and maintain.</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It enables each service to be developed independently by a team that is focused on that service.</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It reduces barrier of adopting new technologies.</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US" sz="1800"/>
              <a:t>Microservice architecture enables each microservice to be deployed &amp; scaled independently</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44546A"/>
      </a:dk1>
      <a:lt1>
        <a:srgbClr val="F2F1F6"/>
      </a:lt1>
      <a:dk2>
        <a:srgbClr val="A7A7A7"/>
      </a:dk2>
      <a:lt2>
        <a:srgbClr val="535353"/>
      </a:lt2>
      <a:accent1>
        <a:srgbClr val="2980B9"/>
      </a:accent1>
      <a:accent2>
        <a:srgbClr val="16A085"/>
      </a:accent2>
      <a:accent3>
        <a:srgbClr val="9BBB59"/>
      </a:accent3>
      <a:accent4>
        <a:srgbClr val="F39C12"/>
      </a:accent4>
      <a:accent5>
        <a:srgbClr val="C0392B"/>
      </a:accent5>
      <a:accent6>
        <a:srgbClr val="2C3F5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