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6"/>
  </p:notesMasterIdLst>
  <p:handoutMasterIdLst>
    <p:handoutMasterId r:id="rId37"/>
  </p:handoutMasterIdLst>
  <p:sldIdLst>
    <p:sldId id="257" r:id="rId5"/>
    <p:sldId id="389" r:id="rId6"/>
    <p:sldId id="317" r:id="rId7"/>
    <p:sldId id="384" r:id="rId8"/>
    <p:sldId id="398" r:id="rId9"/>
    <p:sldId id="399" r:id="rId10"/>
    <p:sldId id="400" r:id="rId11"/>
    <p:sldId id="401" r:id="rId12"/>
    <p:sldId id="392" r:id="rId13"/>
    <p:sldId id="402" r:id="rId14"/>
    <p:sldId id="403" r:id="rId15"/>
    <p:sldId id="393" r:id="rId16"/>
    <p:sldId id="404" r:id="rId17"/>
    <p:sldId id="405" r:id="rId18"/>
    <p:sldId id="406" r:id="rId19"/>
    <p:sldId id="272" r:id="rId20"/>
    <p:sldId id="407" r:id="rId21"/>
    <p:sldId id="408" r:id="rId22"/>
    <p:sldId id="394" r:id="rId23"/>
    <p:sldId id="409" r:id="rId24"/>
    <p:sldId id="410" r:id="rId25"/>
    <p:sldId id="413" r:id="rId26"/>
    <p:sldId id="412" r:id="rId27"/>
    <p:sldId id="414" r:id="rId28"/>
    <p:sldId id="415" r:id="rId29"/>
    <p:sldId id="395" r:id="rId30"/>
    <p:sldId id="321" r:id="rId31"/>
    <p:sldId id="396" r:id="rId32"/>
    <p:sldId id="416" r:id="rId33"/>
    <p:sldId id="397" r:id="rId34"/>
    <p:sldId id="3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ad Shah (218029400)" initials="AS(" lastIdx="1" clrIdx="0">
    <p:extLst>
      <p:ext uri="{19B8F6BF-5375-455C-9EA6-DF929625EA0E}">
        <p15:presenceInfo xmlns:p15="http://schemas.microsoft.com/office/powerpoint/2012/main" userId="Ahmad Shah (21802940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0FD2C5-30FB-4A56-B58F-9E086279691E}" v="5022" dt="2021-11-18T21:20:08.1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108" autoAdjust="0"/>
  </p:normalViewPr>
  <p:slideViewPr>
    <p:cSldViewPr snapToGrid="0">
      <p:cViewPr varScale="1">
        <p:scale>
          <a:sx n="56" d="100"/>
          <a:sy n="56" d="100"/>
        </p:scale>
        <p:origin x="1296"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slide" Target="slides/slide17.xml" /><Relationship Id="rId34" Type="http://schemas.openxmlformats.org/officeDocument/2006/relationships/slide" Target="slides/slide30.xml" /><Relationship Id="rId42"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commentAuthors" Target="commentAuthor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41"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handoutMaster" Target="handoutMasters/handoutMaster1.xml" /><Relationship Id="rId40"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4" Type="http://schemas.microsoft.com/office/2015/10/relationships/revisionInfo" Target="revisionInfo.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microsoft.com/office/2016/11/relationships/changesInfo" Target="changesInfos/changesInfo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ad Shah" userId="8279c98d-56c6-45f8-8e8f-7a42d11dad55" providerId="ADAL" clId="{55BEF3B0-1150-FA42-9BAE-045A503B5A39}"/>
    <pc:docChg chg="modSld">
      <pc:chgData name="Ahmad Shah" userId="8279c98d-56c6-45f8-8e8f-7a42d11dad55" providerId="ADAL" clId="{55BEF3B0-1150-FA42-9BAE-045A503B5A39}" dt="2021-11-19T09:33:58.135" v="0" actId="14100"/>
      <pc:docMkLst>
        <pc:docMk/>
      </pc:docMkLst>
      <pc:sldChg chg="modSp">
        <pc:chgData name="Ahmad Shah" userId="8279c98d-56c6-45f8-8e8f-7a42d11dad55" providerId="ADAL" clId="{55BEF3B0-1150-FA42-9BAE-045A503B5A39}" dt="2021-11-19T09:33:58.135" v="0" actId="14100"/>
        <pc:sldMkLst>
          <pc:docMk/>
          <pc:sldMk cId="438959160" sldId="410"/>
        </pc:sldMkLst>
        <pc:spChg chg="mod">
          <ac:chgData name="Ahmad Shah" userId="8279c98d-56c6-45f8-8e8f-7a42d11dad55" providerId="ADAL" clId="{55BEF3B0-1150-FA42-9BAE-045A503B5A39}" dt="2021-11-19T09:33:58.135" v="0" actId="14100"/>
          <ac:spMkLst>
            <pc:docMk/>
            <pc:sldMk cId="438959160" sldId="410"/>
            <ac:spMk id="12" creationId="{7FB7F30B-2A84-4C44-BC5A-E826ED6E74A2}"/>
          </ac:spMkLst>
        </pc:spChg>
      </pc:sldChg>
    </pc:docChg>
  </pc:docChgLst>
  <pc:docChgLst>
    <pc:chgData name="Ahmad Shah (218029400)" userId="8279c98d-56c6-45f8-8e8f-7a42d11dad55" providerId="ADAL" clId="{C40FD2C5-30FB-4A56-B58F-9E086279691E}"/>
    <pc:docChg chg="undo custSel addSld delSld modSld sldOrd">
      <pc:chgData name="Ahmad Shah (218029400)" userId="8279c98d-56c6-45f8-8e8f-7a42d11dad55" providerId="ADAL" clId="{C40FD2C5-30FB-4A56-B58F-9E086279691E}" dt="2021-11-19T03:53:43.058" v="26417" actId="20577"/>
      <pc:docMkLst>
        <pc:docMk/>
      </pc:docMkLst>
      <pc:sldChg chg="modNotesTx">
        <pc:chgData name="Ahmad Shah (218029400)" userId="8279c98d-56c6-45f8-8e8f-7a42d11dad55" providerId="ADAL" clId="{C40FD2C5-30FB-4A56-B58F-9E086279691E}" dt="2021-11-16T21:59:37.866" v="7395" actId="20577"/>
        <pc:sldMkLst>
          <pc:docMk/>
          <pc:sldMk cId="752814286" sldId="257"/>
        </pc:sldMkLst>
      </pc:sldChg>
      <pc:sldChg chg="add del">
        <pc:chgData name="Ahmad Shah (218029400)" userId="8279c98d-56c6-45f8-8e8f-7a42d11dad55" providerId="ADAL" clId="{C40FD2C5-30FB-4A56-B58F-9E086279691E}" dt="2021-11-18T21:17:50.228" v="26187" actId="47"/>
        <pc:sldMkLst>
          <pc:docMk/>
          <pc:sldMk cId="2979876663" sldId="268"/>
        </pc:sldMkLst>
      </pc:sldChg>
      <pc:sldChg chg="delSp modSp add del mod">
        <pc:chgData name="Ahmad Shah (218029400)" userId="8279c98d-56c6-45f8-8e8f-7a42d11dad55" providerId="ADAL" clId="{C40FD2C5-30FB-4A56-B58F-9E086279691E}" dt="2021-11-18T21:17:47.838" v="26186" actId="2696"/>
        <pc:sldMkLst>
          <pc:docMk/>
          <pc:sldMk cId="3891345585" sldId="270"/>
        </pc:sldMkLst>
        <pc:spChg chg="mod">
          <ac:chgData name="Ahmad Shah (218029400)" userId="8279c98d-56c6-45f8-8e8f-7a42d11dad55" providerId="ADAL" clId="{C40FD2C5-30FB-4A56-B58F-9E086279691E}" dt="2021-11-16T20:04:05.910" v="1603" actId="20577"/>
          <ac:spMkLst>
            <pc:docMk/>
            <pc:sldMk cId="3891345585" sldId="270"/>
            <ac:spMk id="4" creationId="{0C329F70-04F7-4C70-BCF8-D4371F54EF2F}"/>
          </ac:spMkLst>
        </pc:spChg>
        <pc:spChg chg="del">
          <ac:chgData name="Ahmad Shah (218029400)" userId="8279c98d-56c6-45f8-8e8f-7a42d11dad55" providerId="ADAL" clId="{C40FD2C5-30FB-4A56-B58F-9E086279691E}" dt="2021-11-16T20:03:56.622" v="1590" actId="478"/>
          <ac:spMkLst>
            <pc:docMk/>
            <pc:sldMk cId="3891345585" sldId="270"/>
            <ac:spMk id="5" creationId="{06A3302E-502D-4151-81C9-5FD6AF9596D6}"/>
          </ac:spMkLst>
        </pc:spChg>
      </pc:sldChg>
      <pc:sldChg chg="addSp delSp modSp mod ord setBg modNotesTx">
        <pc:chgData name="Ahmad Shah (218029400)" userId="8279c98d-56c6-45f8-8e8f-7a42d11dad55" providerId="ADAL" clId="{C40FD2C5-30FB-4A56-B58F-9E086279691E}" dt="2021-11-17T21:26:07.263" v="19158"/>
        <pc:sldMkLst>
          <pc:docMk/>
          <pc:sldMk cId="2624630061" sldId="272"/>
        </pc:sldMkLst>
        <pc:spChg chg="mod">
          <ac:chgData name="Ahmad Shah (218029400)" userId="8279c98d-56c6-45f8-8e8f-7a42d11dad55" providerId="ADAL" clId="{C40FD2C5-30FB-4A56-B58F-9E086279691E}" dt="2021-11-17T21:25:10.261" v="19149" actId="20577"/>
          <ac:spMkLst>
            <pc:docMk/>
            <pc:sldMk cId="2624630061" sldId="272"/>
            <ac:spMk id="2" creationId="{81FCAF0A-629F-4EC6-B3E6-563ED999F360}"/>
          </ac:spMkLst>
        </pc:spChg>
        <pc:spChg chg="mod">
          <ac:chgData name="Ahmad Shah (218029400)" userId="8279c98d-56c6-45f8-8e8f-7a42d11dad55" providerId="ADAL" clId="{C40FD2C5-30FB-4A56-B58F-9E086279691E}" dt="2021-11-17T21:25:06.731" v="19147" actId="26606"/>
          <ac:spMkLst>
            <pc:docMk/>
            <pc:sldMk cId="2624630061" sldId="272"/>
            <ac:spMk id="3" creationId="{FAD72D26-24EF-4CBD-9431-A558CB7CA906}"/>
          </ac:spMkLst>
        </pc:spChg>
        <pc:spChg chg="mod">
          <ac:chgData name="Ahmad Shah (218029400)" userId="8279c98d-56c6-45f8-8e8f-7a42d11dad55" providerId="ADAL" clId="{C40FD2C5-30FB-4A56-B58F-9E086279691E}" dt="2021-11-17T21:25:06.731" v="19147" actId="26606"/>
          <ac:spMkLst>
            <pc:docMk/>
            <pc:sldMk cId="2624630061" sldId="272"/>
            <ac:spMk id="6" creationId="{5E5CAC52-3FD1-464A-805A-B8F7AF04574A}"/>
          </ac:spMkLst>
        </pc:spChg>
        <pc:spChg chg="add del">
          <ac:chgData name="Ahmad Shah (218029400)" userId="8279c98d-56c6-45f8-8e8f-7a42d11dad55" providerId="ADAL" clId="{C40FD2C5-30FB-4A56-B58F-9E086279691E}" dt="2021-11-17T21:25:09.496" v="19148" actId="478"/>
          <ac:spMkLst>
            <pc:docMk/>
            <pc:sldMk cId="2624630061" sldId="272"/>
            <ac:spMk id="7" creationId="{920A7C57-D6C5-4BA0-AB3C-41D4E3436B0E}"/>
          </ac:spMkLst>
        </pc:spChg>
        <pc:spChg chg="add del">
          <ac:chgData name="Ahmad Shah (218029400)" userId="8279c98d-56c6-45f8-8e8f-7a42d11dad55" providerId="ADAL" clId="{C40FD2C5-30FB-4A56-B58F-9E086279691E}" dt="2021-11-17T21:25:06.731" v="19147" actId="26606"/>
          <ac:spMkLst>
            <pc:docMk/>
            <pc:sldMk cId="2624630061" sldId="272"/>
            <ac:spMk id="11" creationId="{60B7752B-728D-4CA3-8923-C4F7F77029E3}"/>
          </ac:spMkLst>
        </pc:spChg>
        <pc:spChg chg="add del">
          <ac:chgData name="Ahmad Shah (218029400)" userId="8279c98d-56c6-45f8-8e8f-7a42d11dad55" providerId="ADAL" clId="{C40FD2C5-30FB-4A56-B58F-9E086279691E}" dt="2021-11-17T21:25:06.731" v="19147" actId="26606"/>
          <ac:spMkLst>
            <pc:docMk/>
            <pc:sldMk cId="2624630061" sldId="272"/>
            <ac:spMk id="13" creationId="{88392DC7-0988-443B-A0D0-E726C7DB622B}"/>
          </ac:spMkLst>
        </pc:spChg>
        <pc:graphicFrameChg chg="mod ord modGraphic">
          <ac:chgData name="Ahmad Shah (218029400)" userId="8279c98d-56c6-45f8-8e8f-7a42d11dad55" providerId="ADAL" clId="{C40FD2C5-30FB-4A56-B58F-9E086279691E}" dt="2021-11-17T21:26:07.263" v="19158"/>
          <ac:graphicFrameMkLst>
            <pc:docMk/>
            <pc:sldMk cId="2624630061" sldId="272"/>
            <ac:graphicFrameMk id="4" creationId="{93897051-DA8D-4072-A594-51769F8D52F5}"/>
          </ac:graphicFrameMkLst>
        </pc:graphicFrameChg>
      </pc:sldChg>
      <pc:sldChg chg="add del">
        <pc:chgData name="Ahmad Shah (218029400)" userId="8279c98d-56c6-45f8-8e8f-7a42d11dad55" providerId="ADAL" clId="{C40FD2C5-30FB-4A56-B58F-9E086279691E}" dt="2021-11-18T21:17:54.180" v="26190" actId="47"/>
        <pc:sldMkLst>
          <pc:docMk/>
          <pc:sldMk cId="3740286033" sldId="277"/>
        </pc:sldMkLst>
      </pc:sldChg>
      <pc:sldChg chg="add del">
        <pc:chgData name="Ahmad Shah (218029400)" userId="8279c98d-56c6-45f8-8e8f-7a42d11dad55" providerId="ADAL" clId="{C40FD2C5-30FB-4A56-B58F-9E086279691E}" dt="2021-11-18T21:17:53.477" v="26189" actId="47"/>
        <pc:sldMkLst>
          <pc:docMk/>
          <pc:sldMk cId="2496947791" sldId="278"/>
        </pc:sldMkLst>
      </pc:sldChg>
      <pc:sldChg chg="add del">
        <pc:chgData name="Ahmad Shah (218029400)" userId="8279c98d-56c6-45f8-8e8f-7a42d11dad55" providerId="ADAL" clId="{C40FD2C5-30FB-4A56-B58F-9E086279691E}" dt="2021-11-18T21:17:51.196" v="26188" actId="47"/>
        <pc:sldMkLst>
          <pc:docMk/>
          <pc:sldMk cId="395518310" sldId="279"/>
        </pc:sldMkLst>
      </pc:sldChg>
      <pc:sldChg chg="delSp modSp del mod">
        <pc:chgData name="Ahmad Shah (218029400)" userId="8279c98d-56c6-45f8-8e8f-7a42d11dad55" providerId="ADAL" clId="{C40FD2C5-30FB-4A56-B58F-9E086279691E}" dt="2021-11-18T21:17:00.866" v="26172" actId="47"/>
        <pc:sldMkLst>
          <pc:docMk/>
          <pc:sldMk cId="1420547054" sldId="281"/>
        </pc:sldMkLst>
        <pc:spChg chg="mod">
          <ac:chgData name="Ahmad Shah (218029400)" userId="8279c98d-56c6-45f8-8e8f-7a42d11dad55" providerId="ADAL" clId="{C40FD2C5-30FB-4A56-B58F-9E086279691E}" dt="2021-11-16T20:04:13.435" v="1616" actId="20577"/>
          <ac:spMkLst>
            <pc:docMk/>
            <pc:sldMk cId="1420547054" sldId="281"/>
            <ac:spMk id="14" creationId="{D236478C-E242-44E0-8357-C72C9B588CA7}"/>
          </ac:spMkLst>
        </pc:spChg>
        <pc:spChg chg="del">
          <ac:chgData name="Ahmad Shah (218029400)" userId="8279c98d-56c6-45f8-8e8f-7a42d11dad55" providerId="ADAL" clId="{C40FD2C5-30FB-4A56-B58F-9E086279691E}" dt="2021-11-16T20:04:16.465" v="1617" actId="478"/>
          <ac:spMkLst>
            <pc:docMk/>
            <pc:sldMk cId="1420547054" sldId="281"/>
            <ac:spMk id="15" creationId="{65A6DC02-681E-4AF7-AC6E-57CDDB2FBA28}"/>
          </ac:spMkLst>
        </pc:spChg>
      </pc:sldChg>
      <pc:sldChg chg="delSp modSp mod ord modNotesTx">
        <pc:chgData name="Ahmad Shah (218029400)" userId="8279c98d-56c6-45f8-8e8f-7a42d11dad55" providerId="ADAL" clId="{C40FD2C5-30FB-4A56-B58F-9E086279691E}" dt="2021-11-16T22:01:14.707" v="7422" actId="20577"/>
        <pc:sldMkLst>
          <pc:docMk/>
          <pc:sldMk cId="560021826" sldId="317"/>
        </pc:sldMkLst>
        <pc:spChg chg="mod">
          <ac:chgData name="Ahmad Shah (218029400)" userId="8279c98d-56c6-45f8-8e8f-7a42d11dad55" providerId="ADAL" clId="{C40FD2C5-30FB-4A56-B58F-9E086279691E}" dt="2021-11-16T14:06:52.268" v="280" actId="20577"/>
          <ac:spMkLst>
            <pc:docMk/>
            <pc:sldMk cId="560021826" sldId="317"/>
            <ac:spMk id="2" creationId="{2910D835-B454-4270-BB35-86A187307E6F}"/>
          </ac:spMkLst>
        </pc:spChg>
        <pc:spChg chg="del">
          <ac:chgData name="Ahmad Shah (218029400)" userId="8279c98d-56c6-45f8-8e8f-7a42d11dad55" providerId="ADAL" clId="{C40FD2C5-30FB-4A56-B58F-9E086279691E}" dt="2021-11-16T14:06:56.139" v="281" actId="478"/>
          <ac:spMkLst>
            <pc:docMk/>
            <pc:sldMk cId="560021826" sldId="317"/>
            <ac:spMk id="3" creationId="{7F7F653B-90B5-4F47-A33F-93DCB2EF68C2}"/>
          </ac:spMkLst>
        </pc:spChg>
        <pc:spChg chg="mod">
          <ac:chgData name="Ahmad Shah (218029400)" userId="8279c98d-56c6-45f8-8e8f-7a42d11dad55" providerId="ADAL" clId="{C40FD2C5-30FB-4A56-B58F-9E086279691E}" dt="2021-11-16T19:58:11.409" v="1428" actId="20577"/>
          <ac:spMkLst>
            <pc:docMk/>
            <pc:sldMk cId="560021826" sldId="317"/>
            <ac:spMk id="15" creationId="{40F1DF5B-353A-4270-8C10-6A1509441174}"/>
          </ac:spMkLst>
        </pc:spChg>
        <pc:spChg chg="mod">
          <ac:chgData name="Ahmad Shah (218029400)" userId="8279c98d-56c6-45f8-8e8f-7a42d11dad55" providerId="ADAL" clId="{C40FD2C5-30FB-4A56-B58F-9E086279691E}" dt="2021-11-16T20:00:37.362" v="1587" actId="20577"/>
          <ac:spMkLst>
            <pc:docMk/>
            <pc:sldMk cId="560021826" sldId="317"/>
            <ac:spMk id="16" creationId="{4BDCF583-1D5D-4235-97C2-39272B80A0B1}"/>
          </ac:spMkLst>
        </pc:spChg>
      </pc:sldChg>
      <pc:sldChg chg="modSp mod ord modNotesTx">
        <pc:chgData name="Ahmad Shah (218029400)" userId="8279c98d-56c6-45f8-8e8f-7a42d11dad55" providerId="ADAL" clId="{C40FD2C5-30FB-4A56-B58F-9E086279691E}" dt="2021-11-18T18:05:37.266" v="24722" actId="20577"/>
        <pc:sldMkLst>
          <pc:docMk/>
          <pc:sldMk cId="3521561301" sldId="321"/>
        </pc:sldMkLst>
        <pc:spChg chg="mod">
          <ac:chgData name="Ahmad Shah (218029400)" userId="8279c98d-56c6-45f8-8e8f-7a42d11dad55" providerId="ADAL" clId="{C40FD2C5-30FB-4A56-B58F-9E086279691E}" dt="2021-11-18T18:01:19.994" v="24498" actId="313"/>
          <ac:spMkLst>
            <pc:docMk/>
            <pc:sldMk cId="3521561301" sldId="321"/>
            <ac:spMk id="13" creationId="{C0287FEC-3826-4868-8D93-52429C6156F5}"/>
          </ac:spMkLst>
        </pc:spChg>
      </pc:sldChg>
      <pc:sldChg chg="addSp delSp modSp mod modAnim modNotesTx">
        <pc:chgData name="Ahmad Shah (218029400)" userId="8279c98d-56c6-45f8-8e8f-7a42d11dad55" providerId="ADAL" clId="{C40FD2C5-30FB-4A56-B58F-9E086279691E}" dt="2021-11-18T20:49:00.394" v="26072"/>
        <pc:sldMkLst>
          <pc:docMk/>
          <pc:sldMk cId="2158886557" sldId="384"/>
        </pc:sldMkLst>
        <pc:spChg chg="add del mod">
          <ac:chgData name="Ahmad Shah (218029400)" userId="8279c98d-56c6-45f8-8e8f-7a42d11dad55" providerId="ADAL" clId="{C40FD2C5-30FB-4A56-B58F-9E086279691E}" dt="2021-11-16T13:32:17.673" v="1" actId="478"/>
          <ac:spMkLst>
            <pc:docMk/>
            <pc:sldMk cId="2158886557" sldId="384"/>
            <ac:spMk id="3" creationId="{BEF1336D-864A-443E-A7AB-A12B31678EDD}"/>
          </ac:spMkLst>
        </pc:spChg>
        <pc:spChg chg="mod">
          <ac:chgData name="Ahmad Shah (218029400)" userId="8279c98d-56c6-45f8-8e8f-7a42d11dad55" providerId="ADAL" clId="{C40FD2C5-30FB-4A56-B58F-9E086279691E}" dt="2021-11-16T13:34:17.573" v="47" actId="20577"/>
          <ac:spMkLst>
            <pc:docMk/>
            <pc:sldMk cId="2158886557" sldId="384"/>
            <ac:spMk id="4" creationId="{0C329F70-04F7-4C70-BCF8-D4371F54EF2F}"/>
          </ac:spMkLst>
        </pc:spChg>
        <pc:spChg chg="del">
          <ac:chgData name="Ahmad Shah (218029400)" userId="8279c98d-56c6-45f8-8e8f-7a42d11dad55" providerId="ADAL" clId="{C40FD2C5-30FB-4A56-B58F-9E086279691E}" dt="2021-11-16T13:34:20.249" v="48" actId="478"/>
          <ac:spMkLst>
            <pc:docMk/>
            <pc:sldMk cId="2158886557" sldId="384"/>
            <ac:spMk id="5" creationId="{06A3302E-502D-4151-81C9-5FD6AF9596D6}"/>
          </ac:spMkLst>
        </pc:spChg>
        <pc:spChg chg="add del mod">
          <ac:chgData name="Ahmad Shah (218029400)" userId="8279c98d-56c6-45f8-8e8f-7a42d11dad55" providerId="ADAL" clId="{C40FD2C5-30FB-4A56-B58F-9E086279691E}" dt="2021-11-16T13:32:34.374" v="3" actId="478"/>
          <ac:spMkLst>
            <pc:docMk/>
            <pc:sldMk cId="2158886557" sldId="384"/>
            <ac:spMk id="8" creationId="{E58E5846-B624-4F02-BA24-EA227255C9C3}"/>
          </ac:spMkLst>
        </pc:spChg>
        <pc:spChg chg="add del mod">
          <ac:chgData name="Ahmad Shah (218029400)" userId="8279c98d-56c6-45f8-8e8f-7a42d11dad55" providerId="ADAL" clId="{C40FD2C5-30FB-4A56-B58F-9E086279691E}" dt="2021-11-16T13:32:37.417" v="5" actId="478"/>
          <ac:spMkLst>
            <pc:docMk/>
            <pc:sldMk cId="2158886557" sldId="384"/>
            <ac:spMk id="10" creationId="{2A07994A-747D-432B-85E1-DAE5DCCD6F0D}"/>
          </ac:spMkLst>
        </pc:spChg>
        <pc:spChg chg="mod">
          <ac:chgData name="Ahmad Shah (218029400)" userId="8279c98d-56c6-45f8-8e8f-7a42d11dad55" providerId="ADAL" clId="{C40FD2C5-30FB-4A56-B58F-9E086279691E}" dt="2021-11-16T19:50:49.181" v="1239" actId="20577"/>
          <ac:spMkLst>
            <pc:docMk/>
            <pc:sldMk cId="2158886557" sldId="384"/>
            <ac:spMk id="11" creationId="{23418ADF-358F-4647-A511-FCFFEDA83429}"/>
          </ac:spMkLst>
        </pc:spChg>
        <pc:spChg chg="mod">
          <ac:chgData name="Ahmad Shah (218029400)" userId="8279c98d-56c6-45f8-8e8f-7a42d11dad55" providerId="ADAL" clId="{C40FD2C5-30FB-4A56-B58F-9E086279691E}" dt="2021-11-16T20:01:09.095" v="1589" actId="255"/>
          <ac:spMkLst>
            <pc:docMk/>
            <pc:sldMk cId="2158886557" sldId="384"/>
            <ac:spMk id="12" creationId="{E5127060-CDBF-435F-9009-A5451CCE305D}"/>
          </ac:spMkLst>
        </pc:spChg>
        <pc:picChg chg="del">
          <ac:chgData name="Ahmad Shah (218029400)" userId="8279c98d-56c6-45f8-8e8f-7a42d11dad55" providerId="ADAL" clId="{C40FD2C5-30FB-4A56-B58F-9E086279691E}" dt="2021-11-16T13:32:14.993" v="0" actId="478"/>
          <ac:picMkLst>
            <pc:docMk/>
            <pc:sldMk cId="2158886557" sldId="384"/>
            <ac:picMk id="18" creationId="{E2536017-F539-430C-A901-70AB81CA612A}"/>
          </ac:picMkLst>
        </pc:picChg>
        <pc:picChg chg="del">
          <ac:chgData name="Ahmad Shah (218029400)" userId="8279c98d-56c6-45f8-8e8f-7a42d11dad55" providerId="ADAL" clId="{C40FD2C5-30FB-4A56-B58F-9E086279691E}" dt="2021-11-16T13:32:32.894" v="2" actId="478"/>
          <ac:picMkLst>
            <pc:docMk/>
            <pc:sldMk cId="2158886557" sldId="384"/>
            <ac:picMk id="20" creationId="{528A7D8D-1AB5-46C4-93FA-D92C2FD51692}"/>
          </ac:picMkLst>
        </pc:picChg>
        <pc:picChg chg="del">
          <ac:chgData name="Ahmad Shah (218029400)" userId="8279c98d-56c6-45f8-8e8f-7a42d11dad55" providerId="ADAL" clId="{C40FD2C5-30FB-4A56-B58F-9E086279691E}" dt="2021-11-16T13:32:36.070" v="4" actId="478"/>
          <ac:picMkLst>
            <pc:docMk/>
            <pc:sldMk cId="2158886557" sldId="384"/>
            <ac:picMk id="23" creationId="{2B3C4F95-A0FA-45D9-BF43-1C398F65B891}"/>
          </ac:picMkLst>
        </pc:picChg>
        <pc:picChg chg="mod">
          <ac:chgData name="Ahmad Shah (218029400)" userId="8279c98d-56c6-45f8-8e8f-7a42d11dad55" providerId="ADAL" clId="{C40FD2C5-30FB-4A56-B58F-9E086279691E}" dt="2021-11-16T13:32:58.953" v="9" actId="14100"/>
          <ac:picMkLst>
            <pc:docMk/>
            <pc:sldMk cId="2158886557" sldId="384"/>
            <ac:picMk id="25" creationId="{B7353C46-ACC1-4078-85C2-26B57B0E58B7}"/>
          </ac:picMkLst>
        </pc:picChg>
      </pc:sldChg>
      <pc:sldChg chg="addSp delSp modSp mod modAnim modNotesTx">
        <pc:chgData name="Ahmad Shah (218029400)" userId="8279c98d-56c6-45f8-8e8f-7a42d11dad55" providerId="ADAL" clId="{C40FD2C5-30FB-4A56-B58F-9E086279691E}" dt="2021-11-18T20:48:46.496" v="26071"/>
        <pc:sldMkLst>
          <pc:docMk/>
          <pc:sldMk cId="2313234867" sldId="389"/>
        </pc:sldMkLst>
        <pc:spChg chg="mod">
          <ac:chgData name="Ahmad Shah (218029400)" userId="8279c98d-56c6-45f8-8e8f-7a42d11dad55" providerId="ADAL" clId="{C40FD2C5-30FB-4A56-B58F-9E086279691E}" dt="2021-11-16T19:46:51.391" v="1236" actId="20577"/>
          <ac:spMkLst>
            <pc:docMk/>
            <pc:sldMk cId="2313234867" sldId="389"/>
            <ac:spMk id="2" creationId="{0046426E-F6F6-4A7C-9181-8C3090996261}"/>
          </ac:spMkLst>
        </pc:spChg>
        <pc:spChg chg="mod">
          <ac:chgData name="Ahmad Shah (218029400)" userId="8279c98d-56c6-45f8-8e8f-7a42d11dad55" providerId="ADAL" clId="{C40FD2C5-30FB-4A56-B58F-9E086279691E}" dt="2021-11-16T14:03:25.916" v="260" actId="14100"/>
          <ac:spMkLst>
            <pc:docMk/>
            <pc:sldMk cId="2313234867" sldId="389"/>
            <ac:spMk id="3" creationId="{D3B60D6F-4D0F-4D33-B2A7-159C8583FF00}"/>
          </ac:spMkLst>
        </pc:spChg>
        <pc:picChg chg="add del mod">
          <ac:chgData name="Ahmad Shah (218029400)" userId="8279c98d-56c6-45f8-8e8f-7a42d11dad55" providerId="ADAL" clId="{C40FD2C5-30FB-4A56-B58F-9E086279691E}" dt="2021-11-16T14:06:39.355" v="267" actId="478"/>
          <ac:picMkLst>
            <pc:docMk/>
            <pc:sldMk cId="2313234867" sldId="389"/>
            <ac:picMk id="16" creationId="{58A104F8-B1F5-4DBD-89F3-E0DA36F5EE19}"/>
          </ac:picMkLst>
        </pc:picChg>
      </pc:sldChg>
      <pc:sldChg chg="delSp modSp mod ord modNotesTx">
        <pc:chgData name="Ahmad Shah (218029400)" userId="8279c98d-56c6-45f8-8e8f-7a42d11dad55" providerId="ADAL" clId="{C40FD2C5-30FB-4A56-B58F-9E086279691E}" dt="2021-11-16T22:29:41.101" v="8836" actId="313"/>
        <pc:sldMkLst>
          <pc:docMk/>
          <pc:sldMk cId="3247798845" sldId="391"/>
        </pc:sldMkLst>
        <pc:spChg chg="mod">
          <ac:chgData name="Ahmad Shah (218029400)" userId="8279c98d-56c6-45f8-8e8f-7a42d11dad55" providerId="ADAL" clId="{C40FD2C5-30FB-4A56-B58F-9E086279691E}" dt="2021-11-16T19:43:09.350" v="1213" actId="20577"/>
          <ac:spMkLst>
            <pc:docMk/>
            <pc:sldMk cId="3247798845" sldId="391"/>
            <ac:spMk id="4" creationId="{7823E305-6365-4345-8BD1-4A31C61D96CB}"/>
          </ac:spMkLst>
        </pc:spChg>
        <pc:spChg chg="del">
          <ac:chgData name="Ahmad Shah (218029400)" userId="8279c98d-56c6-45f8-8e8f-7a42d11dad55" providerId="ADAL" clId="{C40FD2C5-30FB-4A56-B58F-9E086279691E}" dt="2021-11-16T19:43:03.024" v="1200" actId="478"/>
          <ac:spMkLst>
            <pc:docMk/>
            <pc:sldMk cId="3247798845" sldId="391"/>
            <ac:spMk id="5" creationId="{0B37A3FF-ED32-4C4A-A21F-848A3BF6F896}"/>
          </ac:spMkLst>
        </pc:spChg>
        <pc:spChg chg="mod">
          <ac:chgData name="Ahmad Shah (218029400)" userId="8279c98d-56c6-45f8-8e8f-7a42d11dad55" providerId="ADAL" clId="{C40FD2C5-30FB-4A56-B58F-9E086279691E}" dt="2021-11-16T19:42:54.135" v="1199" actId="14100"/>
          <ac:spMkLst>
            <pc:docMk/>
            <pc:sldMk cId="3247798845" sldId="391"/>
            <ac:spMk id="23" creationId="{8E5E4638-9BCB-4C2E-914F-CC868E2020D5}"/>
          </ac:spMkLst>
        </pc:spChg>
        <pc:picChg chg="mod">
          <ac:chgData name="Ahmad Shah (218029400)" userId="8279c98d-56c6-45f8-8e8f-7a42d11dad55" providerId="ADAL" clId="{C40FD2C5-30FB-4A56-B58F-9E086279691E}" dt="2021-11-16T19:42:47.324" v="1197" actId="14100"/>
          <ac:picMkLst>
            <pc:docMk/>
            <pc:sldMk cId="3247798845" sldId="391"/>
            <ac:picMk id="27" creationId="{9E660784-34E2-4CDA-926A-DDD6AAF35046}"/>
          </ac:picMkLst>
        </pc:picChg>
      </pc:sldChg>
      <pc:sldChg chg="delSp modSp add mod modNotesTx">
        <pc:chgData name="Ahmad Shah (218029400)" userId="8279c98d-56c6-45f8-8e8f-7a42d11dad55" providerId="ADAL" clId="{C40FD2C5-30FB-4A56-B58F-9E086279691E}" dt="2021-11-17T09:18:13.924" v="10304" actId="20577"/>
        <pc:sldMkLst>
          <pc:docMk/>
          <pc:sldMk cId="99875273" sldId="392"/>
        </pc:sldMkLst>
        <pc:spChg chg="mod">
          <ac:chgData name="Ahmad Shah (218029400)" userId="8279c98d-56c6-45f8-8e8f-7a42d11dad55" providerId="ADAL" clId="{C40FD2C5-30FB-4A56-B58F-9E086279691E}" dt="2021-11-16T14:07:07.140" v="284"/>
          <ac:spMkLst>
            <pc:docMk/>
            <pc:sldMk cId="99875273" sldId="392"/>
            <ac:spMk id="2" creationId="{2910D835-B454-4270-BB35-86A187307E6F}"/>
          </ac:spMkLst>
        </pc:spChg>
        <pc:spChg chg="del mod">
          <ac:chgData name="Ahmad Shah (218029400)" userId="8279c98d-56c6-45f8-8e8f-7a42d11dad55" providerId="ADAL" clId="{C40FD2C5-30FB-4A56-B58F-9E086279691E}" dt="2021-11-16T14:07:03.070" v="283" actId="478"/>
          <ac:spMkLst>
            <pc:docMk/>
            <pc:sldMk cId="99875273" sldId="392"/>
            <ac:spMk id="3" creationId="{7F7F653B-90B5-4F47-A33F-93DCB2EF68C2}"/>
          </ac:spMkLst>
        </pc:spChg>
        <pc:spChg chg="mod">
          <ac:chgData name="Ahmad Shah (218029400)" userId="8279c98d-56c6-45f8-8e8f-7a42d11dad55" providerId="ADAL" clId="{C40FD2C5-30FB-4A56-B58F-9E086279691E}" dt="2021-11-16T13:35:35.375" v="86" actId="20577"/>
          <ac:spMkLst>
            <pc:docMk/>
            <pc:sldMk cId="99875273" sldId="392"/>
            <ac:spMk id="15" creationId="{40F1DF5B-353A-4270-8C10-6A1509441174}"/>
          </ac:spMkLst>
        </pc:spChg>
        <pc:spChg chg="mod">
          <ac:chgData name="Ahmad Shah (218029400)" userId="8279c98d-56c6-45f8-8e8f-7a42d11dad55" providerId="ADAL" clId="{C40FD2C5-30FB-4A56-B58F-9E086279691E}" dt="2021-11-16T19:37:33.818" v="811" actId="20577"/>
          <ac:spMkLst>
            <pc:docMk/>
            <pc:sldMk cId="99875273" sldId="392"/>
            <ac:spMk id="16" creationId="{4BDCF583-1D5D-4235-97C2-39272B80A0B1}"/>
          </ac:spMkLst>
        </pc:spChg>
      </pc:sldChg>
      <pc:sldChg chg="new del">
        <pc:chgData name="Ahmad Shah (218029400)" userId="8279c98d-56c6-45f8-8e8f-7a42d11dad55" providerId="ADAL" clId="{C40FD2C5-30FB-4A56-B58F-9E086279691E}" dt="2021-11-16T13:35:00.887" v="50" actId="47"/>
        <pc:sldMkLst>
          <pc:docMk/>
          <pc:sldMk cId="3901052287" sldId="392"/>
        </pc:sldMkLst>
      </pc:sldChg>
      <pc:sldChg chg="delSp modSp add mod modNotesTx">
        <pc:chgData name="Ahmad Shah (218029400)" userId="8279c98d-56c6-45f8-8e8f-7a42d11dad55" providerId="ADAL" clId="{C40FD2C5-30FB-4A56-B58F-9E086279691E}" dt="2021-11-17T11:40:19.996" v="13770" actId="20577"/>
        <pc:sldMkLst>
          <pc:docMk/>
          <pc:sldMk cId="4191396368" sldId="393"/>
        </pc:sldMkLst>
        <pc:spChg chg="mod">
          <ac:chgData name="Ahmad Shah (218029400)" userId="8279c98d-56c6-45f8-8e8f-7a42d11dad55" providerId="ADAL" clId="{C40FD2C5-30FB-4A56-B58F-9E086279691E}" dt="2021-11-16T14:07:12.698" v="285"/>
          <ac:spMkLst>
            <pc:docMk/>
            <pc:sldMk cId="4191396368" sldId="393"/>
            <ac:spMk id="2" creationId="{2910D835-B454-4270-BB35-86A187307E6F}"/>
          </ac:spMkLst>
        </pc:spChg>
        <pc:spChg chg="del">
          <ac:chgData name="Ahmad Shah (218029400)" userId="8279c98d-56c6-45f8-8e8f-7a42d11dad55" providerId="ADAL" clId="{C40FD2C5-30FB-4A56-B58F-9E086279691E}" dt="2021-11-16T14:07:15.386" v="286" actId="478"/>
          <ac:spMkLst>
            <pc:docMk/>
            <pc:sldMk cId="4191396368" sldId="393"/>
            <ac:spMk id="3" creationId="{7F7F653B-90B5-4F47-A33F-93DCB2EF68C2}"/>
          </ac:spMkLst>
        </pc:spChg>
        <pc:spChg chg="mod">
          <ac:chgData name="Ahmad Shah (218029400)" userId="8279c98d-56c6-45f8-8e8f-7a42d11dad55" providerId="ADAL" clId="{C40FD2C5-30FB-4A56-B58F-9E086279691E}" dt="2021-11-16T13:36:05.833" v="107" actId="20577"/>
          <ac:spMkLst>
            <pc:docMk/>
            <pc:sldMk cId="4191396368" sldId="393"/>
            <ac:spMk id="15" creationId="{40F1DF5B-353A-4270-8C10-6A1509441174}"/>
          </ac:spMkLst>
        </pc:spChg>
        <pc:spChg chg="mod">
          <ac:chgData name="Ahmad Shah (218029400)" userId="8279c98d-56c6-45f8-8e8f-7a42d11dad55" providerId="ADAL" clId="{C40FD2C5-30FB-4A56-B58F-9E086279691E}" dt="2021-11-16T19:40:11.142" v="996" actId="20577"/>
          <ac:spMkLst>
            <pc:docMk/>
            <pc:sldMk cId="4191396368" sldId="393"/>
            <ac:spMk id="16" creationId="{4BDCF583-1D5D-4235-97C2-39272B80A0B1}"/>
          </ac:spMkLst>
        </pc:spChg>
      </pc:sldChg>
      <pc:sldChg chg="delSp modSp add mod">
        <pc:chgData name="Ahmad Shah (218029400)" userId="8279c98d-56c6-45f8-8e8f-7a42d11dad55" providerId="ADAL" clId="{C40FD2C5-30FB-4A56-B58F-9E086279691E}" dt="2021-11-16T19:41:38.684" v="1194" actId="20577"/>
        <pc:sldMkLst>
          <pc:docMk/>
          <pc:sldMk cId="3297099080" sldId="394"/>
        </pc:sldMkLst>
        <pc:spChg chg="mod">
          <ac:chgData name="Ahmad Shah (218029400)" userId="8279c98d-56c6-45f8-8e8f-7a42d11dad55" providerId="ADAL" clId="{C40FD2C5-30FB-4A56-B58F-9E086279691E}" dt="2021-11-16T14:07:20.690" v="287"/>
          <ac:spMkLst>
            <pc:docMk/>
            <pc:sldMk cId="3297099080" sldId="394"/>
            <ac:spMk id="2" creationId="{2910D835-B454-4270-BB35-86A187307E6F}"/>
          </ac:spMkLst>
        </pc:spChg>
        <pc:spChg chg="del">
          <ac:chgData name="Ahmad Shah (218029400)" userId="8279c98d-56c6-45f8-8e8f-7a42d11dad55" providerId="ADAL" clId="{C40FD2C5-30FB-4A56-B58F-9E086279691E}" dt="2021-11-16T14:07:22.872" v="288" actId="478"/>
          <ac:spMkLst>
            <pc:docMk/>
            <pc:sldMk cId="3297099080" sldId="394"/>
            <ac:spMk id="3" creationId="{7F7F653B-90B5-4F47-A33F-93DCB2EF68C2}"/>
          </ac:spMkLst>
        </pc:spChg>
        <pc:spChg chg="mod">
          <ac:chgData name="Ahmad Shah (218029400)" userId="8279c98d-56c6-45f8-8e8f-7a42d11dad55" providerId="ADAL" clId="{C40FD2C5-30FB-4A56-B58F-9E086279691E}" dt="2021-11-16T13:36:57.924" v="120" actId="20577"/>
          <ac:spMkLst>
            <pc:docMk/>
            <pc:sldMk cId="3297099080" sldId="394"/>
            <ac:spMk id="15" creationId="{40F1DF5B-353A-4270-8C10-6A1509441174}"/>
          </ac:spMkLst>
        </pc:spChg>
        <pc:spChg chg="mod">
          <ac:chgData name="Ahmad Shah (218029400)" userId="8279c98d-56c6-45f8-8e8f-7a42d11dad55" providerId="ADAL" clId="{C40FD2C5-30FB-4A56-B58F-9E086279691E}" dt="2021-11-16T19:41:38.684" v="1194" actId="20577"/>
          <ac:spMkLst>
            <pc:docMk/>
            <pc:sldMk cId="3297099080" sldId="394"/>
            <ac:spMk id="16" creationId="{4BDCF583-1D5D-4235-97C2-39272B80A0B1}"/>
          </ac:spMkLst>
        </pc:spChg>
      </pc:sldChg>
      <pc:sldChg chg="addSp delSp modSp add mod">
        <pc:chgData name="Ahmad Shah (218029400)" userId="8279c98d-56c6-45f8-8e8f-7a42d11dad55" providerId="ADAL" clId="{C40FD2C5-30FB-4A56-B58F-9E086279691E}" dt="2021-11-16T19:54:09.355" v="1404" actId="478"/>
        <pc:sldMkLst>
          <pc:docMk/>
          <pc:sldMk cId="1993836688" sldId="395"/>
        </pc:sldMkLst>
        <pc:spChg chg="mod">
          <ac:chgData name="Ahmad Shah (218029400)" userId="8279c98d-56c6-45f8-8e8f-7a42d11dad55" providerId="ADAL" clId="{C40FD2C5-30FB-4A56-B58F-9E086279691E}" dt="2021-11-16T14:07:28.563" v="289"/>
          <ac:spMkLst>
            <pc:docMk/>
            <pc:sldMk cId="1993836688" sldId="395"/>
            <ac:spMk id="2" creationId="{2910D835-B454-4270-BB35-86A187307E6F}"/>
          </ac:spMkLst>
        </pc:spChg>
        <pc:spChg chg="del">
          <ac:chgData name="Ahmad Shah (218029400)" userId="8279c98d-56c6-45f8-8e8f-7a42d11dad55" providerId="ADAL" clId="{C40FD2C5-30FB-4A56-B58F-9E086279691E}" dt="2021-11-16T14:07:30.976" v="290" actId="478"/>
          <ac:spMkLst>
            <pc:docMk/>
            <pc:sldMk cId="1993836688" sldId="395"/>
            <ac:spMk id="3" creationId="{7F7F653B-90B5-4F47-A33F-93DCB2EF68C2}"/>
          </ac:spMkLst>
        </pc:spChg>
        <pc:spChg chg="add del mod">
          <ac:chgData name="Ahmad Shah (218029400)" userId="8279c98d-56c6-45f8-8e8f-7a42d11dad55" providerId="ADAL" clId="{C40FD2C5-30FB-4A56-B58F-9E086279691E}" dt="2021-11-16T19:54:09.355" v="1404" actId="478"/>
          <ac:spMkLst>
            <pc:docMk/>
            <pc:sldMk cId="1993836688" sldId="395"/>
            <ac:spMk id="5" creationId="{B0E78678-3E74-4DDE-87BA-B182502EBB8E}"/>
          </ac:spMkLst>
        </pc:spChg>
        <pc:spChg chg="mod">
          <ac:chgData name="Ahmad Shah (218029400)" userId="8279c98d-56c6-45f8-8e8f-7a42d11dad55" providerId="ADAL" clId="{C40FD2C5-30FB-4A56-B58F-9E086279691E}" dt="2021-11-16T13:37:23.767" v="150" actId="20577"/>
          <ac:spMkLst>
            <pc:docMk/>
            <pc:sldMk cId="1993836688" sldId="395"/>
            <ac:spMk id="15" creationId="{40F1DF5B-353A-4270-8C10-6A1509441174}"/>
          </ac:spMkLst>
        </pc:spChg>
        <pc:spChg chg="del">
          <ac:chgData name="Ahmad Shah (218029400)" userId="8279c98d-56c6-45f8-8e8f-7a42d11dad55" providerId="ADAL" clId="{C40FD2C5-30FB-4A56-B58F-9E086279691E}" dt="2021-11-16T19:54:03.231" v="1403" actId="478"/>
          <ac:spMkLst>
            <pc:docMk/>
            <pc:sldMk cId="1993836688" sldId="395"/>
            <ac:spMk id="16" creationId="{4BDCF583-1D5D-4235-97C2-39272B80A0B1}"/>
          </ac:spMkLst>
        </pc:spChg>
      </pc:sldChg>
      <pc:sldChg chg="addSp delSp modSp add mod">
        <pc:chgData name="Ahmad Shah (218029400)" userId="8279c98d-56c6-45f8-8e8f-7a42d11dad55" providerId="ADAL" clId="{C40FD2C5-30FB-4A56-B58F-9E086279691E}" dt="2021-11-16T19:53:27.614" v="1402" actId="478"/>
        <pc:sldMkLst>
          <pc:docMk/>
          <pc:sldMk cId="2906532248" sldId="396"/>
        </pc:sldMkLst>
        <pc:spChg chg="mod">
          <ac:chgData name="Ahmad Shah (218029400)" userId="8279c98d-56c6-45f8-8e8f-7a42d11dad55" providerId="ADAL" clId="{C40FD2C5-30FB-4A56-B58F-9E086279691E}" dt="2021-11-16T14:07:44.315" v="293"/>
          <ac:spMkLst>
            <pc:docMk/>
            <pc:sldMk cId="2906532248" sldId="396"/>
            <ac:spMk id="2" creationId="{2910D835-B454-4270-BB35-86A187307E6F}"/>
          </ac:spMkLst>
        </pc:spChg>
        <pc:spChg chg="del">
          <ac:chgData name="Ahmad Shah (218029400)" userId="8279c98d-56c6-45f8-8e8f-7a42d11dad55" providerId="ADAL" clId="{C40FD2C5-30FB-4A56-B58F-9E086279691E}" dt="2021-11-16T14:07:47.730" v="294" actId="478"/>
          <ac:spMkLst>
            <pc:docMk/>
            <pc:sldMk cId="2906532248" sldId="396"/>
            <ac:spMk id="3" creationId="{7F7F653B-90B5-4F47-A33F-93DCB2EF68C2}"/>
          </ac:spMkLst>
        </pc:spChg>
        <pc:spChg chg="add del mod">
          <ac:chgData name="Ahmad Shah (218029400)" userId="8279c98d-56c6-45f8-8e8f-7a42d11dad55" providerId="ADAL" clId="{C40FD2C5-30FB-4A56-B58F-9E086279691E}" dt="2021-11-16T19:53:27.614" v="1402" actId="478"/>
          <ac:spMkLst>
            <pc:docMk/>
            <pc:sldMk cId="2906532248" sldId="396"/>
            <ac:spMk id="5" creationId="{77D5AFCE-559B-4E0B-A961-670BB9B56E8D}"/>
          </ac:spMkLst>
        </pc:spChg>
        <pc:spChg chg="mod">
          <ac:chgData name="Ahmad Shah (218029400)" userId="8279c98d-56c6-45f8-8e8f-7a42d11dad55" providerId="ADAL" clId="{C40FD2C5-30FB-4A56-B58F-9E086279691E}" dt="2021-11-16T13:39:31.486" v="218" actId="20577"/>
          <ac:spMkLst>
            <pc:docMk/>
            <pc:sldMk cId="2906532248" sldId="396"/>
            <ac:spMk id="15" creationId="{40F1DF5B-353A-4270-8C10-6A1509441174}"/>
          </ac:spMkLst>
        </pc:spChg>
        <pc:spChg chg="del">
          <ac:chgData name="Ahmad Shah (218029400)" userId="8279c98d-56c6-45f8-8e8f-7a42d11dad55" providerId="ADAL" clId="{C40FD2C5-30FB-4A56-B58F-9E086279691E}" dt="2021-11-16T19:53:23.287" v="1401" actId="478"/>
          <ac:spMkLst>
            <pc:docMk/>
            <pc:sldMk cId="2906532248" sldId="396"/>
            <ac:spMk id="16" creationId="{4BDCF583-1D5D-4235-97C2-39272B80A0B1}"/>
          </ac:spMkLst>
        </pc:spChg>
        <pc:spChg chg="add del">
          <ac:chgData name="Ahmad Shah (218029400)" userId="8279c98d-56c6-45f8-8e8f-7a42d11dad55" providerId="ADAL" clId="{C40FD2C5-30FB-4A56-B58F-9E086279691E}" dt="2021-11-16T14:07:40.841" v="292" actId="22"/>
          <ac:spMkLst>
            <pc:docMk/>
            <pc:sldMk cId="2906532248" sldId="396"/>
            <ac:spMk id="20" creationId="{0741161C-1541-4A05-8D9C-590C2890063B}"/>
          </ac:spMkLst>
        </pc:spChg>
      </pc:sldChg>
      <pc:sldChg chg="delSp modSp add mod">
        <pc:chgData name="Ahmad Shah (218029400)" userId="8279c98d-56c6-45f8-8e8f-7a42d11dad55" providerId="ADAL" clId="{C40FD2C5-30FB-4A56-B58F-9E086279691E}" dt="2021-11-16T19:52:56.965" v="1400" actId="20577"/>
        <pc:sldMkLst>
          <pc:docMk/>
          <pc:sldMk cId="3843245450" sldId="397"/>
        </pc:sldMkLst>
        <pc:spChg chg="mod">
          <ac:chgData name="Ahmad Shah (218029400)" userId="8279c98d-56c6-45f8-8e8f-7a42d11dad55" providerId="ADAL" clId="{C40FD2C5-30FB-4A56-B58F-9E086279691E}" dt="2021-11-16T14:07:57.651" v="295"/>
          <ac:spMkLst>
            <pc:docMk/>
            <pc:sldMk cId="3843245450" sldId="397"/>
            <ac:spMk id="2" creationId="{2910D835-B454-4270-BB35-86A187307E6F}"/>
          </ac:spMkLst>
        </pc:spChg>
        <pc:spChg chg="del">
          <ac:chgData name="Ahmad Shah (218029400)" userId="8279c98d-56c6-45f8-8e8f-7a42d11dad55" providerId="ADAL" clId="{C40FD2C5-30FB-4A56-B58F-9E086279691E}" dt="2021-11-16T14:08:00.987" v="296" actId="478"/>
          <ac:spMkLst>
            <pc:docMk/>
            <pc:sldMk cId="3843245450" sldId="397"/>
            <ac:spMk id="3" creationId="{7F7F653B-90B5-4F47-A33F-93DCB2EF68C2}"/>
          </ac:spMkLst>
        </pc:spChg>
        <pc:spChg chg="mod">
          <ac:chgData name="Ahmad Shah (218029400)" userId="8279c98d-56c6-45f8-8e8f-7a42d11dad55" providerId="ADAL" clId="{C40FD2C5-30FB-4A56-B58F-9E086279691E}" dt="2021-11-16T13:40:02.303" v="245" actId="20577"/>
          <ac:spMkLst>
            <pc:docMk/>
            <pc:sldMk cId="3843245450" sldId="397"/>
            <ac:spMk id="15" creationId="{40F1DF5B-353A-4270-8C10-6A1509441174}"/>
          </ac:spMkLst>
        </pc:spChg>
        <pc:spChg chg="mod">
          <ac:chgData name="Ahmad Shah (218029400)" userId="8279c98d-56c6-45f8-8e8f-7a42d11dad55" providerId="ADAL" clId="{C40FD2C5-30FB-4A56-B58F-9E086279691E}" dt="2021-11-16T19:52:56.965" v="1400" actId="20577"/>
          <ac:spMkLst>
            <pc:docMk/>
            <pc:sldMk cId="3843245450" sldId="397"/>
            <ac:spMk id="16" creationId="{4BDCF583-1D5D-4235-97C2-39272B80A0B1}"/>
          </ac:spMkLst>
        </pc:spChg>
      </pc:sldChg>
      <pc:sldChg chg="modSp add mod modNotesTx">
        <pc:chgData name="Ahmad Shah (218029400)" userId="8279c98d-56c6-45f8-8e8f-7a42d11dad55" providerId="ADAL" clId="{C40FD2C5-30FB-4A56-B58F-9E086279691E}" dt="2021-11-16T22:02:16.755" v="7530" actId="20577"/>
        <pc:sldMkLst>
          <pc:docMk/>
          <pc:sldMk cId="3033456913" sldId="398"/>
        </pc:sldMkLst>
        <pc:spChg chg="mod">
          <ac:chgData name="Ahmad Shah (218029400)" userId="8279c98d-56c6-45f8-8e8f-7a42d11dad55" providerId="ADAL" clId="{C40FD2C5-30FB-4A56-B58F-9E086279691E}" dt="2021-11-16T22:02:16.755" v="7530" actId="20577"/>
          <ac:spMkLst>
            <pc:docMk/>
            <pc:sldMk cId="3033456913" sldId="398"/>
            <ac:spMk id="16" creationId="{4BDCF583-1D5D-4235-97C2-39272B80A0B1}"/>
          </ac:spMkLst>
        </pc:spChg>
      </pc:sldChg>
      <pc:sldChg chg="addSp delSp modSp add mod ord modAnim modNotesTx">
        <pc:chgData name="Ahmad Shah (218029400)" userId="8279c98d-56c6-45f8-8e8f-7a42d11dad55" providerId="ADAL" clId="{C40FD2C5-30FB-4A56-B58F-9E086279691E}" dt="2021-11-18T20:49:23.426" v="26075"/>
        <pc:sldMkLst>
          <pc:docMk/>
          <pc:sldMk cId="2515601909" sldId="399"/>
        </pc:sldMkLst>
        <pc:spChg chg="add del mod">
          <ac:chgData name="Ahmad Shah (218029400)" userId="8279c98d-56c6-45f8-8e8f-7a42d11dad55" providerId="ADAL" clId="{C40FD2C5-30FB-4A56-B58F-9E086279691E}" dt="2021-11-16T20:07:23.366" v="1678" actId="478"/>
          <ac:spMkLst>
            <pc:docMk/>
            <pc:sldMk cId="2515601909" sldId="399"/>
            <ac:spMk id="3" creationId="{8A5D5C1C-FECA-4BA1-8986-206CE9F4DFC9}"/>
          </ac:spMkLst>
        </pc:spChg>
        <pc:spChg chg="mod">
          <ac:chgData name="Ahmad Shah (218029400)" userId="8279c98d-56c6-45f8-8e8f-7a42d11dad55" providerId="ADAL" clId="{C40FD2C5-30FB-4A56-B58F-9E086279691E}" dt="2021-11-16T20:07:05.578" v="1675" actId="122"/>
          <ac:spMkLst>
            <pc:docMk/>
            <pc:sldMk cId="2515601909" sldId="399"/>
            <ac:spMk id="7" creationId="{4B18D636-CC10-4B1E-AA38-419DCCF2D9C9}"/>
          </ac:spMkLst>
        </pc:spChg>
        <pc:spChg chg="add del mod">
          <ac:chgData name="Ahmad Shah (218029400)" userId="8279c98d-56c6-45f8-8e8f-7a42d11dad55" providerId="ADAL" clId="{C40FD2C5-30FB-4A56-B58F-9E086279691E}" dt="2021-11-16T20:07:27.641" v="1680" actId="478"/>
          <ac:spMkLst>
            <pc:docMk/>
            <pc:sldMk cId="2515601909" sldId="399"/>
            <ac:spMk id="8" creationId="{7A65BB56-7D0C-42F9-AA7C-5C939FF20813}"/>
          </ac:spMkLst>
        </pc:spChg>
        <pc:spChg chg="del">
          <ac:chgData name="Ahmad Shah (218029400)" userId="8279c98d-56c6-45f8-8e8f-7a42d11dad55" providerId="ADAL" clId="{C40FD2C5-30FB-4A56-B58F-9E086279691E}" dt="2021-11-16T20:07:31.915" v="1681" actId="478"/>
          <ac:spMkLst>
            <pc:docMk/>
            <pc:sldMk cId="2515601909" sldId="399"/>
            <ac:spMk id="9" creationId="{0D098C43-2F2A-4100-89BC-5931039293FA}"/>
          </ac:spMkLst>
        </pc:spChg>
        <pc:spChg chg="mod">
          <ac:chgData name="Ahmad Shah (218029400)" userId="8279c98d-56c6-45f8-8e8f-7a42d11dad55" providerId="ADAL" clId="{C40FD2C5-30FB-4A56-B58F-9E086279691E}" dt="2021-11-16T21:21:01.396" v="4377" actId="20577"/>
          <ac:spMkLst>
            <pc:docMk/>
            <pc:sldMk cId="2515601909" sldId="399"/>
            <ac:spMk id="10" creationId="{1DB251F7-EBE7-46AC-A920-FFE2C5AF68EA}"/>
          </ac:spMkLst>
        </pc:spChg>
        <pc:spChg chg="del">
          <ac:chgData name="Ahmad Shah (218029400)" userId="8279c98d-56c6-45f8-8e8f-7a42d11dad55" providerId="ADAL" clId="{C40FD2C5-30FB-4A56-B58F-9E086279691E}" dt="2021-11-16T20:07:26.104" v="1679" actId="478"/>
          <ac:spMkLst>
            <pc:docMk/>
            <pc:sldMk cId="2515601909" sldId="399"/>
            <ac:spMk id="11" creationId="{60726BA7-44D6-4116-90E3-38325026EAAD}"/>
          </ac:spMkLst>
        </pc:spChg>
        <pc:spChg chg="del">
          <ac:chgData name="Ahmad Shah (218029400)" userId="8279c98d-56c6-45f8-8e8f-7a42d11dad55" providerId="ADAL" clId="{C40FD2C5-30FB-4A56-B58F-9E086279691E}" dt="2021-11-16T20:07:20.153" v="1676" actId="478"/>
          <ac:spMkLst>
            <pc:docMk/>
            <pc:sldMk cId="2515601909" sldId="399"/>
            <ac:spMk id="12" creationId="{7FB7F30B-2A84-4C44-BC5A-E826ED6E74A2}"/>
          </ac:spMkLst>
        </pc:spChg>
        <pc:spChg chg="add del mod">
          <ac:chgData name="Ahmad Shah (218029400)" userId="8279c98d-56c6-45f8-8e8f-7a42d11dad55" providerId="ADAL" clId="{C40FD2C5-30FB-4A56-B58F-9E086279691E}" dt="2021-11-16T20:07:33.506" v="1682" actId="478"/>
          <ac:spMkLst>
            <pc:docMk/>
            <pc:sldMk cId="2515601909" sldId="399"/>
            <ac:spMk id="14" creationId="{AF6CAA18-EC7A-45C0-888F-64AD3E70D1B9}"/>
          </ac:spMkLst>
        </pc:spChg>
        <pc:picChg chg="add mod">
          <ac:chgData name="Ahmad Shah (218029400)" userId="8279c98d-56c6-45f8-8e8f-7a42d11dad55" providerId="ADAL" clId="{C40FD2C5-30FB-4A56-B58F-9E086279691E}" dt="2021-11-16T21:20:07.403" v="4343" actId="1076"/>
          <ac:picMkLst>
            <pc:docMk/>
            <pc:sldMk cId="2515601909" sldId="399"/>
            <ac:picMk id="16" creationId="{C4AB1553-21F7-4BFF-8265-14618AD4BC70}"/>
          </ac:picMkLst>
        </pc:picChg>
      </pc:sldChg>
      <pc:sldChg chg="addSp delSp modSp add mod delAnim modAnim modNotesTx">
        <pc:chgData name="Ahmad Shah (218029400)" userId="8279c98d-56c6-45f8-8e8f-7a42d11dad55" providerId="ADAL" clId="{C40FD2C5-30FB-4A56-B58F-9E086279691E}" dt="2021-11-18T20:49:36.226" v="26076"/>
        <pc:sldMkLst>
          <pc:docMk/>
          <pc:sldMk cId="3501876789" sldId="400"/>
        </pc:sldMkLst>
        <pc:spChg chg="mod">
          <ac:chgData name="Ahmad Shah (218029400)" userId="8279c98d-56c6-45f8-8e8f-7a42d11dad55" providerId="ADAL" clId="{C40FD2C5-30FB-4A56-B58F-9E086279691E}" dt="2021-11-16T20:34:18.458" v="2925" actId="20577"/>
          <ac:spMkLst>
            <pc:docMk/>
            <pc:sldMk cId="3501876789" sldId="400"/>
            <ac:spMk id="7" creationId="{4B18D636-CC10-4B1E-AA38-419DCCF2D9C9}"/>
          </ac:spMkLst>
        </pc:spChg>
        <pc:spChg chg="mod">
          <ac:chgData name="Ahmad Shah (218029400)" userId="8279c98d-56c6-45f8-8e8f-7a42d11dad55" providerId="ADAL" clId="{C40FD2C5-30FB-4A56-B58F-9E086279691E}" dt="2021-11-16T21:35:22.689" v="5592" actId="14100"/>
          <ac:spMkLst>
            <pc:docMk/>
            <pc:sldMk cId="3501876789" sldId="400"/>
            <ac:spMk id="10" creationId="{1DB251F7-EBE7-46AC-A920-FFE2C5AF68EA}"/>
          </ac:spMkLst>
        </pc:spChg>
        <pc:picChg chg="add mod">
          <ac:chgData name="Ahmad Shah (218029400)" userId="8279c98d-56c6-45f8-8e8f-7a42d11dad55" providerId="ADAL" clId="{C40FD2C5-30FB-4A56-B58F-9E086279691E}" dt="2021-11-16T21:33:57.674" v="5585" actId="1076"/>
          <ac:picMkLst>
            <pc:docMk/>
            <pc:sldMk cId="3501876789" sldId="400"/>
            <ac:picMk id="3" creationId="{B0034E5E-4414-482A-9EA5-D7C5A336A0E3}"/>
          </ac:picMkLst>
        </pc:picChg>
        <pc:picChg chg="add mod">
          <ac:chgData name="Ahmad Shah (218029400)" userId="8279c98d-56c6-45f8-8e8f-7a42d11dad55" providerId="ADAL" clId="{C40FD2C5-30FB-4A56-B58F-9E086279691E}" dt="2021-11-16T21:36:15.587" v="5602" actId="14100"/>
          <ac:picMkLst>
            <pc:docMk/>
            <pc:sldMk cId="3501876789" sldId="400"/>
            <ac:picMk id="8" creationId="{4EF4E9E5-7C91-4B41-8B96-21605BA311E9}"/>
          </ac:picMkLst>
        </pc:picChg>
        <pc:picChg chg="del">
          <ac:chgData name="Ahmad Shah (218029400)" userId="8279c98d-56c6-45f8-8e8f-7a42d11dad55" providerId="ADAL" clId="{C40FD2C5-30FB-4A56-B58F-9E086279691E}" dt="2021-11-16T20:33:54.654" v="2899" actId="478"/>
          <ac:picMkLst>
            <pc:docMk/>
            <pc:sldMk cId="3501876789" sldId="400"/>
            <ac:picMk id="16" creationId="{C4AB1553-21F7-4BFF-8265-14618AD4BC70}"/>
          </ac:picMkLst>
        </pc:picChg>
      </pc:sldChg>
      <pc:sldChg chg="addSp delSp modSp add mod modAnim modNotesTx">
        <pc:chgData name="Ahmad Shah (218029400)" userId="8279c98d-56c6-45f8-8e8f-7a42d11dad55" providerId="ADAL" clId="{C40FD2C5-30FB-4A56-B58F-9E086279691E}" dt="2021-11-19T03:44:12.383" v="26411" actId="20577"/>
        <pc:sldMkLst>
          <pc:docMk/>
          <pc:sldMk cId="69959332" sldId="401"/>
        </pc:sldMkLst>
        <pc:spChg chg="mod">
          <ac:chgData name="Ahmad Shah (218029400)" userId="8279c98d-56c6-45f8-8e8f-7a42d11dad55" providerId="ADAL" clId="{C40FD2C5-30FB-4A56-B58F-9E086279691E}" dt="2021-11-16T21:46:26.072" v="6171" actId="20577"/>
          <ac:spMkLst>
            <pc:docMk/>
            <pc:sldMk cId="69959332" sldId="401"/>
            <ac:spMk id="7" creationId="{4B18D636-CC10-4B1E-AA38-419DCCF2D9C9}"/>
          </ac:spMkLst>
        </pc:spChg>
        <pc:spChg chg="mod">
          <ac:chgData name="Ahmad Shah (218029400)" userId="8279c98d-56c6-45f8-8e8f-7a42d11dad55" providerId="ADAL" clId="{C40FD2C5-30FB-4A56-B58F-9E086279691E}" dt="2021-11-19T03:44:12.383" v="26411" actId="20577"/>
          <ac:spMkLst>
            <pc:docMk/>
            <pc:sldMk cId="69959332" sldId="401"/>
            <ac:spMk id="10" creationId="{1DB251F7-EBE7-46AC-A920-FFE2C5AF68EA}"/>
          </ac:spMkLst>
        </pc:spChg>
        <pc:picChg chg="del">
          <ac:chgData name="Ahmad Shah (218029400)" userId="8279c98d-56c6-45f8-8e8f-7a42d11dad55" providerId="ADAL" clId="{C40FD2C5-30FB-4A56-B58F-9E086279691E}" dt="2021-11-16T21:43:51.242" v="5885" actId="478"/>
          <ac:picMkLst>
            <pc:docMk/>
            <pc:sldMk cId="69959332" sldId="401"/>
            <ac:picMk id="3" creationId="{B0034E5E-4414-482A-9EA5-D7C5A336A0E3}"/>
          </ac:picMkLst>
        </pc:picChg>
        <pc:picChg chg="add mod">
          <ac:chgData name="Ahmad Shah (218029400)" userId="8279c98d-56c6-45f8-8e8f-7a42d11dad55" providerId="ADAL" clId="{C40FD2C5-30FB-4A56-B58F-9E086279691E}" dt="2021-11-16T22:10:29.286" v="8010" actId="1076"/>
          <ac:picMkLst>
            <pc:docMk/>
            <pc:sldMk cId="69959332" sldId="401"/>
            <ac:picMk id="5" creationId="{658409D8-B53E-42BB-9549-B5E9DEF28225}"/>
          </ac:picMkLst>
        </pc:picChg>
        <pc:picChg chg="del">
          <ac:chgData name="Ahmad Shah (218029400)" userId="8279c98d-56c6-45f8-8e8f-7a42d11dad55" providerId="ADAL" clId="{C40FD2C5-30FB-4A56-B58F-9E086279691E}" dt="2021-11-16T21:43:52.835" v="5886" actId="478"/>
          <ac:picMkLst>
            <pc:docMk/>
            <pc:sldMk cId="69959332" sldId="401"/>
            <ac:picMk id="8" creationId="{4EF4E9E5-7C91-4B41-8B96-21605BA311E9}"/>
          </ac:picMkLst>
        </pc:picChg>
      </pc:sldChg>
      <pc:sldChg chg="addSp delSp modSp add mod ord modAnim addCm delCm modNotesTx">
        <pc:chgData name="Ahmad Shah (218029400)" userId="8279c98d-56c6-45f8-8e8f-7a42d11dad55" providerId="ADAL" clId="{C40FD2C5-30FB-4A56-B58F-9E086279691E}" dt="2021-11-18T21:19:59.134" v="26370" actId="20577"/>
        <pc:sldMkLst>
          <pc:docMk/>
          <pc:sldMk cId="3390518376" sldId="402"/>
        </pc:sldMkLst>
        <pc:spChg chg="mod">
          <ac:chgData name="Ahmad Shah (218029400)" userId="8279c98d-56c6-45f8-8e8f-7a42d11dad55" providerId="ADAL" clId="{C40FD2C5-30FB-4A56-B58F-9E086279691E}" dt="2021-11-18T21:19:54.223" v="26366" actId="20577"/>
          <ac:spMkLst>
            <pc:docMk/>
            <pc:sldMk cId="3390518376" sldId="402"/>
            <ac:spMk id="7" creationId="{4B18D636-CC10-4B1E-AA38-419DCCF2D9C9}"/>
          </ac:spMkLst>
        </pc:spChg>
        <pc:spChg chg="add mod">
          <ac:chgData name="Ahmad Shah (218029400)" userId="8279c98d-56c6-45f8-8e8f-7a42d11dad55" providerId="ADAL" clId="{C40FD2C5-30FB-4A56-B58F-9E086279691E}" dt="2021-11-18T21:19:59.134" v="26370" actId="20577"/>
          <ac:spMkLst>
            <pc:docMk/>
            <pc:sldMk cId="3390518376" sldId="402"/>
            <ac:spMk id="8" creationId="{86B550C1-05C7-44C6-9844-A3ED3DB86E81}"/>
          </ac:spMkLst>
        </pc:spChg>
        <pc:spChg chg="del mod">
          <ac:chgData name="Ahmad Shah (218029400)" userId="8279c98d-56c6-45f8-8e8f-7a42d11dad55" providerId="ADAL" clId="{C40FD2C5-30FB-4A56-B58F-9E086279691E}" dt="2021-11-17T09:50:38.610" v="10311" actId="931"/>
          <ac:spMkLst>
            <pc:docMk/>
            <pc:sldMk cId="3390518376" sldId="402"/>
            <ac:spMk id="10" creationId="{1DB251F7-EBE7-46AC-A920-FFE2C5AF68EA}"/>
          </ac:spMkLst>
        </pc:spChg>
        <pc:picChg chg="add del mod">
          <ac:chgData name="Ahmad Shah (218029400)" userId="8279c98d-56c6-45f8-8e8f-7a42d11dad55" providerId="ADAL" clId="{C40FD2C5-30FB-4A56-B58F-9E086279691E}" dt="2021-11-17T09:51:11.867" v="10315" actId="21"/>
          <ac:picMkLst>
            <pc:docMk/>
            <pc:sldMk cId="3390518376" sldId="402"/>
            <ac:picMk id="3" creationId="{DA83C8FF-35D2-4A1A-B5DB-F559DFBFC2C1}"/>
          </ac:picMkLst>
        </pc:picChg>
        <pc:picChg chg="del">
          <ac:chgData name="Ahmad Shah (218029400)" userId="8279c98d-56c6-45f8-8e8f-7a42d11dad55" providerId="ADAL" clId="{C40FD2C5-30FB-4A56-B58F-9E086279691E}" dt="2021-11-16T21:56:02.240" v="6949" actId="478"/>
          <ac:picMkLst>
            <pc:docMk/>
            <pc:sldMk cId="3390518376" sldId="402"/>
            <ac:picMk id="5" creationId="{658409D8-B53E-42BB-9549-B5E9DEF28225}"/>
          </ac:picMkLst>
        </pc:picChg>
        <pc:picChg chg="add mod">
          <ac:chgData name="Ahmad Shah (218029400)" userId="8279c98d-56c6-45f8-8e8f-7a42d11dad55" providerId="ADAL" clId="{C40FD2C5-30FB-4A56-B58F-9E086279691E}" dt="2021-11-17T10:07:44.373" v="11751" actId="1076"/>
          <ac:picMkLst>
            <pc:docMk/>
            <pc:sldMk cId="3390518376" sldId="402"/>
            <ac:picMk id="14" creationId="{398F6962-32C3-46DC-AAF8-4A22B321FD10}"/>
          </ac:picMkLst>
        </pc:picChg>
      </pc:sldChg>
      <pc:sldChg chg="addSp delSp modSp add mod addAnim delAnim modAnim modNotesTx">
        <pc:chgData name="Ahmad Shah (218029400)" userId="8279c98d-56c6-45f8-8e8f-7a42d11dad55" providerId="ADAL" clId="{C40FD2C5-30FB-4A56-B58F-9E086279691E}" dt="2021-11-18T21:20:08.177" v="26372" actId="20577"/>
        <pc:sldMkLst>
          <pc:docMk/>
          <pc:sldMk cId="1696404806" sldId="403"/>
        </pc:sldMkLst>
        <pc:spChg chg="mod">
          <ac:chgData name="Ahmad Shah (218029400)" userId="8279c98d-56c6-45f8-8e8f-7a42d11dad55" providerId="ADAL" clId="{C40FD2C5-30FB-4A56-B58F-9E086279691E}" dt="2021-11-16T21:56:54.185" v="7054" actId="20577"/>
          <ac:spMkLst>
            <pc:docMk/>
            <pc:sldMk cId="1696404806" sldId="403"/>
            <ac:spMk id="7" creationId="{4B18D636-CC10-4B1E-AA38-419DCCF2D9C9}"/>
          </ac:spMkLst>
        </pc:spChg>
        <pc:spChg chg="mod">
          <ac:chgData name="Ahmad Shah (218029400)" userId="8279c98d-56c6-45f8-8e8f-7a42d11dad55" providerId="ADAL" clId="{C40FD2C5-30FB-4A56-B58F-9E086279691E}" dt="2021-11-18T21:20:08.177" v="26372" actId="20577"/>
          <ac:spMkLst>
            <pc:docMk/>
            <pc:sldMk cId="1696404806" sldId="403"/>
            <ac:spMk id="10" creationId="{1DB251F7-EBE7-46AC-A920-FFE2C5AF68EA}"/>
          </ac:spMkLst>
        </pc:spChg>
        <pc:spChg chg="add del mod">
          <ac:chgData name="Ahmad Shah (218029400)" userId="8279c98d-56c6-45f8-8e8f-7a42d11dad55" providerId="ADAL" clId="{C40FD2C5-30FB-4A56-B58F-9E086279691E}" dt="2021-11-17T11:36:55.788" v="13619" actId="478"/>
          <ac:spMkLst>
            <pc:docMk/>
            <pc:sldMk cId="1696404806" sldId="403"/>
            <ac:spMk id="14" creationId="{DCF02B9F-2ACE-476F-8BE2-652E68BAB92F}"/>
          </ac:spMkLst>
        </pc:spChg>
        <pc:spChg chg="add mod">
          <ac:chgData name="Ahmad Shah (218029400)" userId="8279c98d-56c6-45f8-8e8f-7a42d11dad55" providerId="ADAL" clId="{C40FD2C5-30FB-4A56-B58F-9E086279691E}" dt="2021-11-17T11:37:50.783" v="13654" actId="5793"/>
          <ac:spMkLst>
            <pc:docMk/>
            <pc:sldMk cId="1696404806" sldId="403"/>
            <ac:spMk id="15" creationId="{1A3429CF-9DB4-42B1-8610-A3BA8BFABB3C}"/>
          </ac:spMkLst>
        </pc:spChg>
        <pc:spChg chg="add mod">
          <ac:chgData name="Ahmad Shah (218029400)" userId="8279c98d-56c6-45f8-8e8f-7a42d11dad55" providerId="ADAL" clId="{C40FD2C5-30FB-4A56-B58F-9E086279691E}" dt="2021-11-17T11:38:21.979" v="13684" actId="1076"/>
          <ac:spMkLst>
            <pc:docMk/>
            <pc:sldMk cId="1696404806" sldId="403"/>
            <ac:spMk id="16" creationId="{74A4A766-37FB-4EC6-9B68-72DDE41CF61D}"/>
          </ac:spMkLst>
        </pc:spChg>
        <pc:picChg chg="add mod">
          <ac:chgData name="Ahmad Shah (218029400)" userId="8279c98d-56c6-45f8-8e8f-7a42d11dad55" providerId="ADAL" clId="{C40FD2C5-30FB-4A56-B58F-9E086279691E}" dt="2021-11-17T11:34:56.637" v="13552" actId="1076"/>
          <ac:picMkLst>
            <pc:docMk/>
            <pc:sldMk cId="1696404806" sldId="403"/>
            <ac:picMk id="3" creationId="{92438874-9A45-4518-B78B-8371ED4449C1}"/>
          </ac:picMkLst>
        </pc:picChg>
        <pc:picChg chg="add mod">
          <ac:chgData name="Ahmad Shah (218029400)" userId="8279c98d-56c6-45f8-8e8f-7a42d11dad55" providerId="ADAL" clId="{C40FD2C5-30FB-4A56-B58F-9E086279691E}" dt="2021-11-17T11:35:00.495" v="13553" actId="1076"/>
          <ac:picMkLst>
            <pc:docMk/>
            <pc:sldMk cId="1696404806" sldId="403"/>
            <ac:picMk id="8" creationId="{E6CE1B52-CBBF-4266-A698-AEFF6B5E65A5}"/>
          </ac:picMkLst>
        </pc:picChg>
      </pc:sldChg>
      <pc:sldChg chg="addSp modSp add mod ord modAnim modNotesTx">
        <pc:chgData name="Ahmad Shah (218029400)" userId="8279c98d-56c6-45f8-8e8f-7a42d11dad55" providerId="ADAL" clId="{C40FD2C5-30FB-4A56-B58F-9E086279691E}" dt="2021-11-18T20:50:35.967" v="26082"/>
        <pc:sldMkLst>
          <pc:docMk/>
          <pc:sldMk cId="2926718742" sldId="404"/>
        </pc:sldMkLst>
        <pc:spChg chg="mod">
          <ac:chgData name="Ahmad Shah (218029400)" userId="8279c98d-56c6-45f8-8e8f-7a42d11dad55" providerId="ADAL" clId="{C40FD2C5-30FB-4A56-B58F-9E086279691E}" dt="2021-11-18T20:35:24.151" v="25302" actId="1076"/>
          <ac:spMkLst>
            <pc:docMk/>
            <pc:sldMk cId="2926718742" sldId="404"/>
            <ac:spMk id="7" creationId="{4B18D636-CC10-4B1E-AA38-419DCCF2D9C9}"/>
          </ac:spMkLst>
        </pc:spChg>
        <pc:spChg chg="mod">
          <ac:chgData name="Ahmad Shah (218029400)" userId="8279c98d-56c6-45f8-8e8f-7a42d11dad55" providerId="ADAL" clId="{C40FD2C5-30FB-4A56-B58F-9E086279691E}" dt="2021-11-16T22:23:07.352" v="8396" actId="123"/>
          <ac:spMkLst>
            <pc:docMk/>
            <pc:sldMk cId="2926718742" sldId="404"/>
            <ac:spMk id="10" creationId="{1DB251F7-EBE7-46AC-A920-FFE2C5AF68EA}"/>
          </ac:spMkLst>
        </pc:spChg>
        <pc:picChg chg="add mod">
          <ac:chgData name="Ahmad Shah (218029400)" userId="8279c98d-56c6-45f8-8e8f-7a42d11dad55" providerId="ADAL" clId="{C40FD2C5-30FB-4A56-B58F-9E086279691E}" dt="2021-11-16T22:18:06.493" v="8312" actId="1076"/>
          <ac:picMkLst>
            <pc:docMk/>
            <pc:sldMk cId="2926718742" sldId="404"/>
            <ac:picMk id="3" creationId="{DF02AC79-1107-45CE-8A2F-3C433AC65DDD}"/>
          </ac:picMkLst>
        </pc:picChg>
      </pc:sldChg>
      <pc:sldChg chg="addSp delSp modSp add mod delAnim modAnim modNotesTx">
        <pc:chgData name="Ahmad Shah (218029400)" userId="8279c98d-56c6-45f8-8e8f-7a42d11dad55" providerId="ADAL" clId="{C40FD2C5-30FB-4A56-B58F-9E086279691E}" dt="2021-11-18T20:50:54.288" v="26084"/>
        <pc:sldMkLst>
          <pc:docMk/>
          <pc:sldMk cId="2351438836" sldId="405"/>
        </pc:sldMkLst>
        <pc:spChg chg="mod">
          <ac:chgData name="Ahmad Shah (218029400)" userId="8279c98d-56c6-45f8-8e8f-7a42d11dad55" providerId="ADAL" clId="{C40FD2C5-30FB-4A56-B58F-9E086279691E}" dt="2021-11-18T20:35:37.961" v="25303" actId="255"/>
          <ac:spMkLst>
            <pc:docMk/>
            <pc:sldMk cId="2351438836" sldId="405"/>
            <ac:spMk id="7" creationId="{4B18D636-CC10-4B1E-AA38-419DCCF2D9C9}"/>
          </ac:spMkLst>
        </pc:spChg>
        <pc:spChg chg="mod">
          <ac:chgData name="Ahmad Shah (218029400)" userId="8279c98d-56c6-45f8-8e8f-7a42d11dad55" providerId="ADAL" clId="{C40FD2C5-30FB-4A56-B58F-9E086279691E}" dt="2021-11-18T08:03:50.341" v="20528" actId="20577"/>
          <ac:spMkLst>
            <pc:docMk/>
            <pc:sldMk cId="2351438836" sldId="405"/>
            <ac:spMk id="10" creationId="{1DB251F7-EBE7-46AC-A920-FFE2C5AF68EA}"/>
          </ac:spMkLst>
        </pc:spChg>
        <pc:spChg chg="add del mod">
          <ac:chgData name="Ahmad Shah (218029400)" userId="8279c98d-56c6-45f8-8e8f-7a42d11dad55" providerId="ADAL" clId="{C40FD2C5-30FB-4A56-B58F-9E086279691E}" dt="2021-11-17T19:34:58.943" v="15392" actId="478"/>
          <ac:spMkLst>
            <pc:docMk/>
            <pc:sldMk cId="2351438836" sldId="405"/>
            <ac:spMk id="11" creationId="{D8146AF7-F18D-4B0C-B661-4A1CBF00795F}"/>
          </ac:spMkLst>
        </pc:spChg>
        <pc:spChg chg="add mod">
          <ac:chgData name="Ahmad Shah (218029400)" userId="8279c98d-56c6-45f8-8e8f-7a42d11dad55" providerId="ADAL" clId="{C40FD2C5-30FB-4A56-B58F-9E086279691E}" dt="2021-11-18T08:03:56.985" v="20529" actId="20577"/>
          <ac:spMkLst>
            <pc:docMk/>
            <pc:sldMk cId="2351438836" sldId="405"/>
            <ac:spMk id="12" creationId="{256F72A3-D9CA-4847-9214-63175E227686}"/>
          </ac:spMkLst>
        </pc:spChg>
        <pc:picChg chg="add mod">
          <ac:chgData name="Ahmad Shah (218029400)" userId="8279c98d-56c6-45f8-8e8f-7a42d11dad55" providerId="ADAL" clId="{C40FD2C5-30FB-4A56-B58F-9E086279691E}" dt="2021-11-18T08:07:17.835" v="20537" actId="1076"/>
          <ac:picMkLst>
            <pc:docMk/>
            <pc:sldMk cId="2351438836" sldId="405"/>
            <ac:picMk id="3" creationId="{5AAD5100-F0FE-40A3-8AC7-92537F970AE8}"/>
          </ac:picMkLst>
        </pc:picChg>
        <pc:picChg chg="del">
          <ac:chgData name="Ahmad Shah (218029400)" userId="8279c98d-56c6-45f8-8e8f-7a42d11dad55" providerId="ADAL" clId="{C40FD2C5-30FB-4A56-B58F-9E086279691E}" dt="2021-11-16T22:22:10.730" v="8378" actId="478"/>
          <ac:picMkLst>
            <pc:docMk/>
            <pc:sldMk cId="2351438836" sldId="405"/>
            <ac:picMk id="3" creationId="{DF02AC79-1107-45CE-8A2F-3C433AC65DDD}"/>
          </ac:picMkLst>
        </pc:picChg>
      </pc:sldChg>
      <pc:sldChg chg="addSp delSp modSp add mod modAnim modNotesTx">
        <pc:chgData name="Ahmad Shah (218029400)" userId="8279c98d-56c6-45f8-8e8f-7a42d11dad55" providerId="ADAL" clId="{C40FD2C5-30FB-4A56-B58F-9E086279691E}" dt="2021-11-18T20:51:08.230" v="26085"/>
        <pc:sldMkLst>
          <pc:docMk/>
          <pc:sldMk cId="3483206175" sldId="406"/>
        </pc:sldMkLst>
        <pc:spChg chg="mod">
          <ac:chgData name="Ahmad Shah (218029400)" userId="8279c98d-56c6-45f8-8e8f-7a42d11dad55" providerId="ADAL" clId="{C40FD2C5-30FB-4A56-B58F-9E086279691E}" dt="2021-11-18T20:35:46.615" v="25304" actId="255"/>
          <ac:spMkLst>
            <pc:docMk/>
            <pc:sldMk cId="3483206175" sldId="406"/>
            <ac:spMk id="7" creationId="{4B18D636-CC10-4B1E-AA38-419DCCF2D9C9}"/>
          </ac:spMkLst>
        </pc:spChg>
        <pc:spChg chg="mod">
          <ac:chgData name="Ahmad Shah (218029400)" userId="8279c98d-56c6-45f8-8e8f-7a42d11dad55" providerId="ADAL" clId="{C40FD2C5-30FB-4A56-B58F-9E086279691E}" dt="2021-11-17T20:58:48.945" v="17563" actId="20577"/>
          <ac:spMkLst>
            <pc:docMk/>
            <pc:sldMk cId="3483206175" sldId="406"/>
            <ac:spMk id="10" creationId="{1DB251F7-EBE7-46AC-A920-FFE2C5AF68EA}"/>
          </ac:spMkLst>
        </pc:spChg>
        <pc:picChg chg="add mod">
          <ac:chgData name="Ahmad Shah (218029400)" userId="8279c98d-56c6-45f8-8e8f-7a42d11dad55" providerId="ADAL" clId="{C40FD2C5-30FB-4A56-B58F-9E086279691E}" dt="2021-11-17T21:22:48.592" v="19115" actId="1076"/>
          <ac:picMkLst>
            <pc:docMk/>
            <pc:sldMk cId="3483206175" sldId="406"/>
            <ac:picMk id="3" creationId="{36E00C56-8896-4F68-B761-F2A580CFF189}"/>
          </ac:picMkLst>
        </pc:picChg>
        <pc:picChg chg="del">
          <ac:chgData name="Ahmad Shah (218029400)" userId="8279c98d-56c6-45f8-8e8f-7a42d11dad55" providerId="ADAL" clId="{C40FD2C5-30FB-4A56-B58F-9E086279691E}" dt="2021-11-16T22:21:45.066" v="8360" actId="478"/>
          <ac:picMkLst>
            <pc:docMk/>
            <pc:sldMk cId="3483206175" sldId="406"/>
            <ac:picMk id="3" creationId="{DF02AC79-1107-45CE-8A2F-3C433AC65DDD}"/>
          </ac:picMkLst>
        </pc:picChg>
      </pc:sldChg>
      <pc:sldChg chg="addSp delSp modSp add mod modAnim modNotesTx">
        <pc:chgData name="Ahmad Shah (218029400)" userId="8279c98d-56c6-45f8-8e8f-7a42d11dad55" providerId="ADAL" clId="{C40FD2C5-30FB-4A56-B58F-9E086279691E}" dt="2021-11-18T21:00:55.815" v="26086"/>
        <pc:sldMkLst>
          <pc:docMk/>
          <pc:sldMk cId="250949884" sldId="407"/>
        </pc:sldMkLst>
        <pc:spChg chg="add del mod">
          <ac:chgData name="Ahmad Shah (218029400)" userId="8279c98d-56c6-45f8-8e8f-7a42d11dad55" providerId="ADAL" clId="{C40FD2C5-30FB-4A56-B58F-9E086279691E}" dt="2021-11-17T21:21:44.451" v="19105" actId="478"/>
          <ac:spMkLst>
            <pc:docMk/>
            <pc:sldMk cId="250949884" sldId="407"/>
            <ac:spMk id="2" creationId="{6FB61F5C-D586-4CB0-A943-24DDD85B1595}"/>
          </ac:spMkLst>
        </pc:spChg>
        <pc:spChg chg="mod">
          <ac:chgData name="Ahmad Shah (218029400)" userId="8279c98d-56c6-45f8-8e8f-7a42d11dad55" providerId="ADAL" clId="{C40FD2C5-30FB-4A56-B58F-9E086279691E}" dt="2021-11-18T20:36:01.081" v="25306" actId="255"/>
          <ac:spMkLst>
            <pc:docMk/>
            <pc:sldMk cId="250949884" sldId="407"/>
            <ac:spMk id="7" creationId="{4B18D636-CC10-4B1E-AA38-419DCCF2D9C9}"/>
          </ac:spMkLst>
        </pc:spChg>
        <pc:spChg chg="mod">
          <ac:chgData name="Ahmad Shah (218029400)" userId="8279c98d-56c6-45f8-8e8f-7a42d11dad55" providerId="ADAL" clId="{C40FD2C5-30FB-4A56-B58F-9E086279691E}" dt="2021-11-17T21:23:48.015" v="19130" actId="20577"/>
          <ac:spMkLst>
            <pc:docMk/>
            <pc:sldMk cId="250949884" sldId="407"/>
            <ac:spMk id="10" creationId="{1DB251F7-EBE7-46AC-A920-FFE2C5AF68EA}"/>
          </ac:spMkLst>
        </pc:spChg>
        <pc:picChg chg="del">
          <ac:chgData name="Ahmad Shah (218029400)" userId="8279c98d-56c6-45f8-8e8f-7a42d11dad55" providerId="ADAL" clId="{C40FD2C5-30FB-4A56-B58F-9E086279691E}" dt="2021-11-16T22:21:27.684" v="8341" actId="478"/>
          <ac:picMkLst>
            <pc:docMk/>
            <pc:sldMk cId="250949884" sldId="407"/>
            <ac:picMk id="3" creationId="{DF02AC79-1107-45CE-8A2F-3C433AC65DDD}"/>
          </ac:picMkLst>
        </pc:picChg>
        <pc:picChg chg="add mod">
          <ac:chgData name="Ahmad Shah (218029400)" userId="8279c98d-56c6-45f8-8e8f-7a42d11dad55" providerId="ADAL" clId="{C40FD2C5-30FB-4A56-B58F-9E086279691E}" dt="2021-11-17T21:22:20.145" v="19109" actId="962"/>
          <ac:picMkLst>
            <pc:docMk/>
            <pc:sldMk cId="250949884" sldId="407"/>
            <ac:picMk id="5" creationId="{C9E1DFCA-7E04-4A47-99B4-CDF459F31C5E}"/>
          </ac:picMkLst>
        </pc:picChg>
      </pc:sldChg>
      <pc:sldChg chg="addSp delSp modSp add mod modAnim modNotesTx">
        <pc:chgData name="Ahmad Shah (218029400)" userId="8279c98d-56c6-45f8-8e8f-7a42d11dad55" providerId="ADAL" clId="{C40FD2C5-30FB-4A56-B58F-9E086279691E}" dt="2021-11-19T03:53:43.058" v="26417" actId="20577"/>
        <pc:sldMkLst>
          <pc:docMk/>
          <pc:sldMk cId="2925848545" sldId="408"/>
        </pc:sldMkLst>
        <pc:spChg chg="mod">
          <ac:chgData name="Ahmad Shah (218029400)" userId="8279c98d-56c6-45f8-8e8f-7a42d11dad55" providerId="ADAL" clId="{C40FD2C5-30FB-4A56-B58F-9E086279691E}" dt="2021-11-18T20:36:18.092" v="25309" actId="1076"/>
          <ac:spMkLst>
            <pc:docMk/>
            <pc:sldMk cId="2925848545" sldId="408"/>
            <ac:spMk id="7" creationId="{4B18D636-CC10-4B1E-AA38-419DCCF2D9C9}"/>
          </ac:spMkLst>
        </pc:spChg>
        <pc:spChg chg="mod">
          <ac:chgData name="Ahmad Shah (218029400)" userId="8279c98d-56c6-45f8-8e8f-7a42d11dad55" providerId="ADAL" clId="{C40FD2C5-30FB-4A56-B58F-9E086279691E}" dt="2021-11-19T03:53:43.058" v="26417" actId="20577"/>
          <ac:spMkLst>
            <pc:docMk/>
            <pc:sldMk cId="2925848545" sldId="408"/>
            <ac:spMk id="10" creationId="{1DB251F7-EBE7-46AC-A920-FFE2C5AF68EA}"/>
          </ac:spMkLst>
        </pc:spChg>
        <pc:grpChg chg="del">
          <ac:chgData name="Ahmad Shah (218029400)" userId="8279c98d-56c6-45f8-8e8f-7a42d11dad55" providerId="ADAL" clId="{C40FD2C5-30FB-4A56-B58F-9E086279691E}" dt="2021-11-17T21:49:43.584" v="20522" actId="478"/>
          <ac:grpSpMkLst>
            <pc:docMk/>
            <pc:sldMk cId="2925848545" sldId="408"/>
            <ac:grpSpMk id="25" creationId="{D10F3D66-0109-4903-90B9-66D0E288F721}"/>
          </ac:grpSpMkLst>
        </pc:grpChg>
        <pc:picChg chg="add del mod">
          <ac:chgData name="Ahmad Shah (218029400)" userId="8279c98d-56c6-45f8-8e8f-7a42d11dad55" providerId="ADAL" clId="{C40FD2C5-30FB-4A56-B58F-9E086279691E}" dt="2021-11-17T21:48:17.230" v="20518" actId="478"/>
          <ac:picMkLst>
            <pc:docMk/>
            <pc:sldMk cId="2925848545" sldId="408"/>
            <ac:picMk id="3" creationId="{A691A48B-1808-4575-A521-C6457F894F97}"/>
          </ac:picMkLst>
        </pc:picChg>
        <pc:picChg chg="del">
          <ac:chgData name="Ahmad Shah (218029400)" userId="8279c98d-56c6-45f8-8e8f-7a42d11dad55" providerId="ADAL" clId="{C40FD2C5-30FB-4A56-B58F-9E086279691E}" dt="2021-11-17T21:27:36.068" v="19224" actId="478"/>
          <ac:picMkLst>
            <pc:docMk/>
            <pc:sldMk cId="2925848545" sldId="408"/>
            <ac:picMk id="5" creationId="{C9E1DFCA-7E04-4A47-99B4-CDF459F31C5E}"/>
          </ac:picMkLst>
        </pc:picChg>
        <pc:picChg chg="add mod ord">
          <ac:chgData name="Ahmad Shah (218029400)" userId="8279c98d-56c6-45f8-8e8f-7a42d11dad55" providerId="ADAL" clId="{C40FD2C5-30FB-4A56-B58F-9E086279691E}" dt="2021-11-17T21:49:39.510" v="20521" actId="167"/>
          <ac:picMkLst>
            <pc:docMk/>
            <pc:sldMk cId="2925848545" sldId="408"/>
            <ac:picMk id="13" creationId="{0F867DEA-BD62-49E5-A1DD-DF4B21F20101}"/>
          </ac:picMkLst>
        </pc:picChg>
      </pc:sldChg>
      <pc:sldChg chg="addSp delSp modSp add mod ord modNotesTx">
        <pc:chgData name="Ahmad Shah (218029400)" userId="8279c98d-56c6-45f8-8e8f-7a42d11dad55" providerId="ADAL" clId="{C40FD2C5-30FB-4A56-B58F-9E086279691E}" dt="2021-11-18T20:36:48.179" v="25311" actId="255"/>
        <pc:sldMkLst>
          <pc:docMk/>
          <pc:sldMk cId="956734531" sldId="409"/>
        </pc:sldMkLst>
        <pc:spChg chg="mod">
          <ac:chgData name="Ahmad Shah (218029400)" userId="8279c98d-56c6-45f8-8e8f-7a42d11dad55" providerId="ADAL" clId="{C40FD2C5-30FB-4A56-B58F-9E086279691E}" dt="2021-11-18T20:36:48.179" v="25311" actId="255"/>
          <ac:spMkLst>
            <pc:docMk/>
            <pc:sldMk cId="956734531" sldId="409"/>
            <ac:spMk id="7" creationId="{47788B34-4190-4916-9048-47720EA5ABF1}"/>
          </ac:spMkLst>
        </pc:spChg>
        <pc:spChg chg="mod">
          <ac:chgData name="Ahmad Shah (218029400)" userId="8279c98d-56c6-45f8-8e8f-7a42d11dad55" providerId="ADAL" clId="{C40FD2C5-30FB-4A56-B58F-9E086279691E}" dt="2021-11-18T08:18:18.952" v="21120" actId="1076"/>
          <ac:spMkLst>
            <pc:docMk/>
            <pc:sldMk cId="956734531" sldId="409"/>
            <ac:spMk id="8" creationId="{ABA415A0-3B77-43FB-A408-5F1DA4B0AAFA}"/>
          </ac:spMkLst>
        </pc:spChg>
        <pc:spChg chg="mod">
          <ac:chgData name="Ahmad Shah (218029400)" userId="8279c98d-56c6-45f8-8e8f-7a42d11dad55" providerId="ADAL" clId="{C40FD2C5-30FB-4A56-B58F-9E086279691E}" dt="2021-11-18T08:18:18.452" v="21119" actId="1076"/>
          <ac:spMkLst>
            <pc:docMk/>
            <pc:sldMk cId="956734531" sldId="409"/>
            <ac:spMk id="9" creationId="{8598ECEC-4413-4244-8F21-0076EC511806}"/>
          </ac:spMkLst>
        </pc:spChg>
        <pc:spChg chg="mod">
          <ac:chgData name="Ahmad Shah (218029400)" userId="8279c98d-56c6-45f8-8e8f-7a42d11dad55" providerId="ADAL" clId="{C40FD2C5-30FB-4A56-B58F-9E086279691E}" dt="2021-11-18T08:13:29.544" v="20878" actId="20577"/>
          <ac:spMkLst>
            <pc:docMk/>
            <pc:sldMk cId="956734531" sldId="409"/>
            <ac:spMk id="10" creationId="{34A9BC34-CFDB-4D7A-8D6C-1CE608D0909F}"/>
          </ac:spMkLst>
        </pc:spChg>
        <pc:spChg chg="mod">
          <ac:chgData name="Ahmad Shah (218029400)" userId="8279c98d-56c6-45f8-8e8f-7a42d11dad55" providerId="ADAL" clId="{C40FD2C5-30FB-4A56-B58F-9E086279691E}" dt="2021-11-18T09:46:54.259" v="24084" actId="27636"/>
          <ac:spMkLst>
            <pc:docMk/>
            <pc:sldMk cId="956734531" sldId="409"/>
            <ac:spMk id="11" creationId="{1D014E48-5DD9-49CE-AD5B-0FEF69204F68}"/>
          </ac:spMkLst>
        </pc:spChg>
        <pc:spChg chg="mod">
          <ac:chgData name="Ahmad Shah (218029400)" userId="8279c98d-56c6-45f8-8e8f-7a42d11dad55" providerId="ADAL" clId="{C40FD2C5-30FB-4A56-B58F-9E086279691E}" dt="2021-11-18T08:18:18.015" v="21118" actId="1076"/>
          <ac:spMkLst>
            <pc:docMk/>
            <pc:sldMk cId="956734531" sldId="409"/>
            <ac:spMk id="12" creationId="{3A63626D-0E6E-4023-ABFC-A744C9862159}"/>
          </ac:spMkLst>
        </pc:spChg>
        <pc:spChg chg="mod">
          <ac:chgData name="Ahmad Shah (218029400)" userId="8279c98d-56c6-45f8-8e8f-7a42d11dad55" providerId="ADAL" clId="{C40FD2C5-30FB-4A56-B58F-9E086279691E}" dt="2021-11-18T08:18:17.640" v="21117" actId="1076"/>
          <ac:spMkLst>
            <pc:docMk/>
            <pc:sldMk cId="956734531" sldId="409"/>
            <ac:spMk id="13" creationId="{258E9390-685C-4BAD-BFAD-EC56E81C4745}"/>
          </ac:spMkLst>
        </pc:spChg>
        <pc:graphicFrameChg chg="add del mod modGraphic">
          <ac:chgData name="Ahmad Shah (218029400)" userId="8279c98d-56c6-45f8-8e8f-7a42d11dad55" providerId="ADAL" clId="{C40FD2C5-30FB-4A56-B58F-9E086279691E}" dt="2021-11-18T08:16:09.227" v="20971" actId="478"/>
          <ac:graphicFrameMkLst>
            <pc:docMk/>
            <pc:sldMk cId="956734531" sldId="409"/>
            <ac:graphicFrameMk id="2" creationId="{6507FDC3-51B5-4702-A310-726DAC78A9C4}"/>
          </ac:graphicFrameMkLst>
        </pc:graphicFrameChg>
      </pc:sldChg>
      <pc:sldChg chg="modSp add mod ord modNotesTx">
        <pc:chgData name="Ahmad Shah (218029400)" userId="8279c98d-56c6-45f8-8e8f-7a42d11dad55" providerId="ADAL" clId="{C40FD2C5-30FB-4A56-B58F-9E086279691E}" dt="2021-11-18T20:43:51.519" v="25447" actId="1076"/>
        <pc:sldMkLst>
          <pc:docMk/>
          <pc:sldMk cId="438959160" sldId="410"/>
        </pc:sldMkLst>
        <pc:spChg chg="mod">
          <ac:chgData name="Ahmad Shah (218029400)" userId="8279c98d-56c6-45f8-8e8f-7a42d11dad55" providerId="ADAL" clId="{C40FD2C5-30FB-4A56-B58F-9E086279691E}" dt="2021-11-18T17:55:02.310" v="24098" actId="20577"/>
          <ac:spMkLst>
            <pc:docMk/>
            <pc:sldMk cId="438959160" sldId="410"/>
            <ac:spMk id="7" creationId="{4B18D636-CC10-4B1E-AA38-419DCCF2D9C9}"/>
          </ac:spMkLst>
        </pc:spChg>
        <pc:spChg chg="mod">
          <ac:chgData name="Ahmad Shah (218029400)" userId="8279c98d-56c6-45f8-8e8f-7a42d11dad55" providerId="ADAL" clId="{C40FD2C5-30FB-4A56-B58F-9E086279691E}" dt="2021-11-18T17:55:23.213" v="24111" actId="20577"/>
          <ac:spMkLst>
            <pc:docMk/>
            <pc:sldMk cId="438959160" sldId="410"/>
            <ac:spMk id="9" creationId="{0D098C43-2F2A-4100-89BC-5931039293FA}"/>
          </ac:spMkLst>
        </pc:spChg>
        <pc:spChg chg="mod">
          <ac:chgData name="Ahmad Shah (218029400)" userId="8279c98d-56c6-45f8-8e8f-7a42d11dad55" providerId="ADAL" clId="{C40FD2C5-30FB-4A56-B58F-9E086279691E}" dt="2021-11-18T09:37:36.964" v="23889" actId="20577"/>
          <ac:spMkLst>
            <pc:docMk/>
            <pc:sldMk cId="438959160" sldId="410"/>
            <ac:spMk id="10" creationId="{1DB251F7-EBE7-46AC-A920-FFE2C5AF68EA}"/>
          </ac:spMkLst>
        </pc:spChg>
        <pc:spChg chg="mod">
          <ac:chgData name="Ahmad Shah (218029400)" userId="8279c98d-56c6-45f8-8e8f-7a42d11dad55" providerId="ADAL" clId="{C40FD2C5-30FB-4A56-B58F-9E086279691E}" dt="2021-11-18T20:43:51.519" v="25447" actId="1076"/>
          <ac:spMkLst>
            <pc:docMk/>
            <pc:sldMk cId="438959160" sldId="410"/>
            <ac:spMk id="11" creationId="{60726BA7-44D6-4116-90E3-38325026EAAD}"/>
          </ac:spMkLst>
        </pc:spChg>
        <pc:spChg chg="mod">
          <ac:chgData name="Ahmad Shah (218029400)" userId="8279c98d-56c6-45f8-8e8f-7a42d11dad55" providerId="ADAL" clId="{C40FD2C5-30FB-4A56-B58F-9E086279691E}" dt="2021-11-18T09:39:21.259" v="24076" actId="20577"/>
          <ac:spMkLst>
            <pc:docMk/>
            <pc:sldMk cId="438959160" sldId="410"/>
            <ac:spMk id="12" creationId="{7FB7F30B-2A84-4C44-BC5A-E826ED6E74A2}"/>
          </ac:spMkLst>
        </pc:spChg>
      </pc:sldChg>
      <pc:sldChg chg="add del ord">
        <pc:chgData name="Ahmad Shah (218029400)" userId="8279c98d-56c6-45f8-8e8f-7a42d11dad55" providerId="ADAL" clId="{C40FD2C5-30FB-4A56-B58F-9E086279691E}" dt="2021-11-18T20:36:31.651" v="25310" actId="2696"/>
        <pc:sldMkLst>
          <pc:docMk/>
          <pc:sldMk cId="1015497128" sldId="411"/>
        </pc:sldMkLst>
      </pc:sldChg>
      <pc:sldChg chg="modSp add del mod">
        <pc:chgData name="Ahmad Shah (218029400)" userId="8279c98d-56c6-45f8-8e8f-7a42d11dad55" providerId="ADAL" clId="{C40FD2C5-30FB-4A56-B58F-9E086279691E}" dt="2021-11-18T17:57:09.679" v="24140" actId="2696"/>
        <pc:sldMkLst>
          <pc:docMk/>
          <pc:sldMk cId="1659578643" sldId="411"/>
        </pc:sldMkLst>
        <pc:spChg chg="mod">
          <ac:chgData name="Ahmad Shah (218029400)" userId="8279c98d-56c6-45f8-8e8f-7a42d11dad55" providerId="ADAL" clId="{C40FD2C5-30FB-4A56-B58F-9E086279691E}" dt="2021-11-18T17:56:59.047" v="24139" actId="20577"/>
          <ac:spMkLst>
            <pc:docMk/>
            <pc:sldMk cId="1659578643" sldId="411"/>
            <ac:spMk id="7" creationId="{4B18D636-CC10-4B1E-AA38-419DCCF2D9C9}"/>
          </ac:spMkLst>
        </pc:spChg>
      </pc:sldChg>
      <pc:sldChg chg="modSp add del mod">
        <pc:chgData name="Ahmad Shah (218029400)" userId="8279c98d-56c6-45f8-8e8f-7a42d11dad55" providerId="ADAL" clId="{C40FD2C5-30FB-4A56-B58F-9E086279691E}" dt="2021-11-18T17:56:44.719" v="24116" actId="2696"/>
        <pc:sldMkLst>
          <pc:docMk/>
          <pc:sldMk cId="1896891164" sldId="411"/>
        </pc:sldMkLst>
        <pc:spChg chg="mod">
          <ac:chgData name="Ahmad Shah (218029400)" userId="8279c98d-56c6-45f8-8e8f-7a42d11dad55" providerId="ADAL" clId="{C40FD2C5-30FB-4A56-B58F-9E086279691E}" dt="2021-11-18T17:56:40.260" v="24115" actId="20577"/>
          <ac:spMkLst>
            <pc:docMk/>
            <pc:sldMk cId="1896891164" sldId="411"/>
            <ac:spMk id="10" creationId="{1DB251F7-EBE7-46AC-A920-FFE2C5AF68EA}"/>
          </ac:spMkLst>
        </pc:spChg>
      </pc:sldChg>
      <pc:sldChg chg="new del">
        <pc:chgData name="Ahmad Shah (218029400)" userId="8279c98d-56c6-45f8-8e8f-7a42d11dad55" providerId="ADAL" clId="{C40FD2C5-30FB-4A56-B58F-9E086279691E}" dt="2021-11-18T17:56:25.647" v="24113" actId="47"/>
        <pc:sldMkLst>
          <pc:docMk/>
          <pc:sldMk cId="1908574641" sldId="411"/>
        </pc:sldMkLst>
      </pc:sldChg>
      <pc:sldChg chg="addSp delSp modSp add mod ord modAnim modNotesTx">
        <pc:chgData name="Ahmad Shah (218029400)" userId="8279c98d-56c6-45f8-8e8f-7a42d11dad55" providerId="ADAL" clId="{C40FD2C5-30FB-4A56-B58F-9E086279691E}" dt="2021-11-18T20:37:26.966" v="25325" actId="20577"/>
        <pc:sldMkLst>
          <pc:docMk/>
          <pc:sldMk cId="3025656056" sldId="412"/>
        </pc:sldMkLst>
        <pc:spChg chg="add del mod">
          <ac:chgData name="Ahmad Shah (218029400)" userId="8279c98d-56c6-45f8-8e8f-7a42d11dad55" providerId="ADAL" clId="{C40FD2C5-30FB-4A56-B58F-9E086279691E}" dt="2021-11-18T20:27:20.227" v="25159" actId="478"/>
          <ac:spMkLst>
            <pc:docMk/>
            <pc:sldMk cId="3025656056" sldId="412"/>
            <ac:spMk id="5" creationId="{B6302877-6923-42D5-90FA-7584DDC8ACB6}"/>
          </ac:spMkLst>
        </pc:spChg>
        <pc:spChg chg="mod">
          <ac:chgData name="Ahmad Shah (218029400)" userId="8279c98d-56c6-45f8-8e8f-7a42d11dad55" providerId="ADAL" clId="{C40FD2C5-30FB-4A56-B58F-9E086279691E}" dt="2021-11-18T20:37:26.966" v="25325" actId="20577"/>
          <ac:spMkLst>
            <pc:docMk/>
            <pc:sldMk cId="3025656056" sldId="412"/>
            <ac:spMk id="7" creationId="{4B18D636-CC10-4B1E-AA38-419DCCF2D9C9}"/>
          </ac:spMkLst>
        </pc:spChg>
        <pc:spChg chg="del mod">
          <ac:chgData name="Ahmad Shah (218029400)" userId="8279c98d-56c6-45f8-8e8f-7a42d11dad55" providerId="ADAL" clId="{C40FD2C5-30FB-4A56-B58F-9E086279691E}" dt="2021-11-18T20:27:04.770" v="25155"/>
          <ac:spMkLst>
            <pc:docMk/>
            <pc:sldMk cId="3025656056" sldId="412"/>
            <ac:spMk id="10" creationId="{1DB251F7-EBE7-46AC-A920-FFE2C5AF68EA}"/>
          </ac:spMkLst>
        </pc:spChg>
        <pc:spChg chg="add del mod">
          <ac:chgData name="Ahmad Shah (218029400)" userId="8279c98d-56c6-45f8-8e8f-7a42d11dad55" providerId="ADAL" clId="{C40FD2C5-30FB-4A56-B58F-9E086279691E}" dt="2021-11-18T20:30:26.738" v="25250" actId="478"/>
          <ac:spMkLst>
            <pc:docMk/>
            <pc:sldMk cId="3025656056" sldId="412"/>
            <ac:spMk id="11" creationId="{A9C17D73-5468-42F8-B1B4-69206AF16239}"/>
          </ac:spMkLst>
        </pc:spChg>
        <pc:graphicFrameChg chg="add mod modGraphic">
          <ac:chgData name="Ahmad Shah (218029400)" userId="8279c98d-56c6-45f8-8e8f-7a42d11dad55" providerId="ADAL" clId="{C40FD2C5-30FB-4A56-B58F-9E086279691E}" dt="2021-11-18T20:31:22.770" v="25260" actId="1076"/>
          <ac:graphicFrameMkLst>
            <pc:docMk/>
            <pc:sldMk cId="3025656056" sldId="412"/>
            <ac:graphicFrameMk id="2" creationId="{32CF0414-BBAA-4EAC-BAFD-F6740167D50C}"/>
          </ac:graphicFrameMkLst>
        </pc:graphicFrameChg>
        <pc:graphicFrameChg chg="add mod modGraphic">
          <ac:chgData name="Ahmad Shah (218029400)" userId="8279c98d-56c6-45f8-8e8f-7a42d11dad55" providerId="ADAL" clId="{C40FD2C5-30FB-4A56-B58F-9E086279691E}" dt="2021-11-18T20:32:22.429" v="25270" actId="14100"/>
          <ac:graphicFrameMkLst>
            <pc:docMk/>
            <pc:sldMk cId="3025656056" sldId="412"/>
            <ac:graphicFrameMk id="3" creationId="{9E072A68-AF2A-4789-A1D1-BF44204EA015}"/>
          </ac:graphicFrameMkLst>
        </pc:graphicFrameChg>
        <pc:graphicFrameChg chg="add mod modGraphic">
          <ac:chgData name="Ahmad Shah (218029400)" userId="8279c98d-56c6-45f8-8e8f-7a42d11dad55" providerId="ADAL" clId="{C40FD2C5-30FB-4A56-B58F-9E086279691E}" dt="2021-11-18T20:32:44.198" v="25272" actId="1076"/>
          <ac:graphicFrameMkLst>
            <pc:docMk/>
            <pc:sldMk cId="3025656056" sldId="412"/>
            <ac:graphicFrameMk id="8" creationId="{02E3A821-4EEB-45BE-8D6D-FEC6B6086E61}"/>
          </ac:graphicFrameMkLst>
        </pc:graphicFrameChg>
        <pc:graphicFrameChg chg="add del mod modGraphic">
          <ac:chgData name="Ahmad Shah (218029400)" userId="8279c98d-56c6-45f8-8e8f-7a42d11dad55" providerId="ADAL" clId="{C40FD2C5-30FB-4A56-B58F-9E086279691E}" dt="2021-11-18T20:32:50.915" v="25273" actId="1076"/>
          <ac:graphicFrameMkLst>
            <pc:docMk/>
            <pc:sldMk cId="3025656056" sldId="412"/>
            <ac:graphicFrameMk id="9" creationId="{1A8184D6-5642-48A3-B750-D9DB6467885D}"/>
          </ac:graphicFrameMkLst>
        </pc:graphicFrameChg>
        <pc:picChg chg="del">
          <ac:chgData name="Ahmad Shah (218029400)" userId="8279c98d-56c6-45f8-8e8f-7a42d11dad55" providerId="ADAL" clId="{C40FD2C5-30FB-4A56-B58F-9E086279691E}" dt="2021-11-18T18:06:03.141" v="24723" actId="478"/>
          <ac:picMkLst>
            <pc:docMk/>
            <pc:sldMk cId="3025656056" sldId="412"/>
            <ac:picMk id="13" creationId="{0F867DEA-BD62-49E5-A1DD-DF4B21F20101}"/>
          </ac:picMkLst>
        </pc:picChg>
      </pc:sldChg>
      <pc:sldChg chg="addSp delSp modSp add mod ord">
        <pc:chgData name="Ahmad Shah (218029400)" userId="8279c98d-56c6-45f8-8e8f-7a42d11dad55" providerId="ADAL" clId="{C40FD2C5-30FB-4A56-B58F-9E086279691E}" dt="2021-11-18T20:29:20.184" v="25201" actId="1076"/>
        <pc:sldMkLst>
          <pc:docMk/>
          <pc:sldMk cId="257097860" sldId="413"/>
        </pc:sldMkLst>
        <pc:spChg chg="add del mod">
          <ac:chgData name="Ahmad Shah (218029400)" userId="8279c98d-56c6-45f8-8e8f-7a42d11dad55" providerId="ADAL" clId="{C40FD2C5-30FB-4A56-B58F-9E086279691E}" dt="2021-11-18T20:12:41.420" v="24729"/>
          <ac:spMkLst>
            <pc:docMk/>
            <pc:sldMk cId="257097860" sldId="413"/>
            <ac:spMk id="3" creationId="{6A8DBEDD-5A80-49A9-823A-D7919B9DE454}"/>
          </ac:spMkLst>
        </pc:spChg>
        <pc:spChg chg="mod">
          <ac:chgData name="Ahmad Shah (218029400)" userId="8279c98d-56c6-45f8-8e8f-7a42d11dad55" providerId="ADAL" clId="{C40FD2C5-30FB-4A56-B58F-9E086279691E}" dt="2021-11-18T20:16:09.733" v="24788" actId="20577"/>
          <ac:spMkLst>
            <pc:docMk/>
            <pc:sldMk cId="257097860" sldId="413"/>
            <ac:spMk id="4" creationId="{E39EF484-38C8-4EDC-ACF5-695CFB216839}"/>
          </ac:spMkLst>
        </pc:spChg>
        <pc:spChg chg="del">
          <ac:chgData name="Ahmad Shah (218029400)" userId="8279c98d-56c6-45f8-8e8f-7a42d11dad55" providerId="ADAL" clId="{C40FD2C5-30FB-4A56-B58F-9E086279691E}" dt="2021-11-18T20:16:03.597" v="24775" actId="478"/>
          <ac:spMkLst>
            <pc:docMk/>
            <pc:sldMk cId="257097860" sldId="413"/>
            <ac:spMk id="5" creationId="{AFD183D7-B16E-4A9D-BC4B-D1EC347BF97E}"/>
          </ac:spMkLst>
        </pc:spChg>
        <pc:spChg chg="mod">
          <ac:chgData name="Ahmad Shah (218029400)" userId="8279c98d-56c6-45f8-8e8f-7a42d11dad55" providerId="ADAL" clId="{C40FD2C5-30FB-4A56-B58F-9E086279691E}" dt="2021-11-18T20:29:10.990" v="25200" actId="20577"/>
          <ac:spMkLst>
            <pc:docMk/>
            <pc:sldMk cId="257097860" sldId="413"/>
            <ac:spMk id="7" creationId="{3E174092-82D3-44E0-8948-4096232ED0A7}"/>
          </ac:spMkLst>
        </pc:spChg>
        <pc:graphicFrameChg chg="add mod">
          <ac:chgData name="Ahmad Shah (218029400)" userId="8279c98d-56c6-45f8-8e8f-7a42d11dad55" providerId="ADAL" clId="{C40FD2C5-30FB-4A56-B58F-9E086279691E}" dt="2021-11-18T20:29:20.184" v="25201" actId="1076"/>
          <ac:graphicFrameMkLst>
            <pc:docMk/>
            <pc:sldMk cId="257097860" sldId="413"/>
            <ac:graphicFrameMk id="9" creationId="{07DDDFD9-BDB7-4E01-A2C1-065CA45566A4}"/>
          </ac:graphicFrameMkLst>
        </pc:graphicFrameChg>
        <pc:graphicFrameChg chg="add mod">
          <ac:chgData name="Ahmad Shah (218029400)" userId="8279c98d-56c6-45f8-8e8f-7a42d11dad55" providerId="ADAL" clId="{C40FD2C5-30FB-4A56-B58F-9E086279691E}" dt="2021-11-18T20:29:20.184" v="25201" actId="1076"/>
          <ac:graphicFrameMkLst>
            <pc:docMk/>
            <pc:sldMk cId="257097860" sldId="413"/>
            <ac:graphicFrameMk id="10" creationId="{23D48168-6EF8-47E4-A0F5-0B497862B58E}"/>
          </ac:graphicFrameMkLst>
        </pc:graphicFrameChg>
        <pc:graphicFrameChg chg="del">
          <ac:chgData name="Ahmad Shah (218029400)" userId="8279c98d-56c6-45f8-8e8f-7a42d11dad55" providerId="ADAL" clId="{C40FD2C5-30FB-4A56-B58F-9E086279691E}" dt="2021-11-18T20:11:55.173" v="24728" actId="478"/>
          <ac:graphicFrameMkLst>
            <pc:docMk/>
            <pc:sldMk cId="257097860" sldId="413"/>
            <ac:graphicFrameMk id="11" creationId="{E4A6D503-95F0-4FD3-86D4-D1170C6E2B64}"/>
          </ac:graphicFrameMkLst>
        </pc:graphicFrameChg>
      </pc:sldChg>
      <pc:sldChg chg="delSp modSp add del mod ord modAnim modNotesTx">
        <pc:chgData name="Ahmad Shah (218029400)" userId="8279c98d-56c6-45f8-8e8f-7a42d11dad55" providerId="ADAL" clId="{C40FD2C5-30FB-4A56-B58F-9E086279691E}" dt="2021-11-18T20:38:06.801" v="25347" actId="2696"/>
        <pc:sldMkLst>
          <pc:docMk/>
          <pc:sldMk cId="2537317790" sldId="414"/>
        </pc:sldMkLst>
        <pc:spChg chg="mod">
          <ac:chgData name="Ahmad Shah (218029400)" userId="8279c98d-56c6-45f8-8e8f-7a42d11dad55" providerId="ADAL" clId="{C40FD2C5-30FB-4A56-B58F-9E086279691E}" dt="2021-11-18T20:37:38.339" v="25326" actId="255"/>
          <ac:spMkLst>
            <pc:docMk/>
            <pc:sldMk cId="2537317790" sldId="414"/>
            <ac:spMk id="7" creationId="{4B18D636-CC10-4B1E-AA38-419DCCF2D9C9}"/>
          </ac:spMkLst>
        </pc:spChg>
        <pc:spChg chg="mod">
          <ac:chgData name="Ahmad Shah (218029400)" userId="8279c98d-56c6-45f8-8e8f-7a42d11dad55" providerId="ADAL" clId="{C40FD2C5-30FB-4A56-B58F-9E086279691E}" dt="2021-11-18T20:37:53.757" v="25346" actId="20577"/>
          <ac:spMkLst>
            <pc:docMk/>
            <pc:sldMk cId="2537317790" sldId="414"/>
            <ac:spMk id="10" creationId="{1DB251F7-EBE7-46AC-A920-FFE2C5AF68EA}"/>
          </ac:spMkLst>
        </pc:spChg>
        <pc:picChg chg="del">
          <ac:chgData name="Ahmad Shah (218029400)" userId="8279c98d-56c6-45f8-8e8f-7a42d11dad55" providerId="ADAL" clId="{C40FD2C5-30FB-4A56-B58F-9E086279691E}" dt="2021-11-18T20:37:40.572" v="25327" actId="478"/>
          <ac:picMkLst>
            <pc:docMk/>
            <pc:sldMk cId="2537317790" sldId="414"/>
            <ac:picMk id="5" creationId="{C9E1DFCA-7E04-4A47-99B4-CDF459F31C5E}"/>
          </ac:picMkLst>
        </pc:picChg>
      </pc:sldChg>
      <pc:sldChg chg="addSp delSp modSp add mod ord modNotesTx">
        <pc:chgData name="Ahmad Shah (218029400)" userId="8279c98d-56c6-45f8-8e8f-7a42d11dad55" providerId="ADAL" clId="{C40FD2C5-30FB-4A56-B58F-9E086279691E}" dt="2021-11-18T21:09:43.307" v="26154" actId="21"/>
        <pc:sldMkLst>
          <pc:docMk/>
          <pc:sldMk cId="3786674110" sldId="414"/>
        </pc:sldMkLst>
        <pc:spChg chg="add del mod">
          <ac:chgData name="Ahmad Shah (218029400)" userId="8279c98d-56c6-45f8-8e8f-7a42d11dad55" providerId="ADAL" clId="{C40FD2C5-30FB-4A56-B58F-9E086279691E}" dt="2021-11-18T20:38:30.811" v="25375" actId="478"/>
          <ac:spMkLst>
            <pc:docMk/>
            <pc:sldMk cId="3786674110" sldId="414"/>
            <ac:spMk id="3" creationId="{EF1D24EA-45DA-432B-9394-FBD7CE867558}"/>
          </ac:spMkLst>
        </pc:spChg>
        <pc:spChg chg="mod">
          <ac:chgData name="Ahmad Shah (218029400)" userId="8279c98d-56c6-45f8-8e8f-7a42d11dad55" providerId="ADAL" clId="{C40FD2C5-30FB-4A56-B58F-9E086279691E}" dt="2021-11-18T20:38:22.750" v="25372" actId="20577"/>
          <ac:spMkLst>
            <pc:docMk/>
            <pc:sldMk cId="3786674110" sldId="414"/>
            <ac:spMk id="7" creationId="{4B18D636-CC10-4B1E-AA38-419DCCF2D9C9}"/>
          </ac:spMkLst>
        </pc:spChg>
        <pc:spChg chg="add del mod">
          <ac:chgData name="Ahmad Shah (218029400)" userId="8279c98d-56c6-45f8-8e8f-7a42d11dad55" providerId="ADAL" clId="{C40FD2C5-30FB-4A56-B58F-9E086279691E}" dt="2021-11-18T20:38:37.903" v="25377" actId="478"/>
          <ac:spMkLst>
            <pc:docMk/>
            <pc:sldMk cId="3786674110" sldId="414"/>
            <ac:spMk id="8" creationId="{A90C0681-1C52-4E36-A10E-FF85D6E1E1D4}"/>
          </ac:spMkLst>
        </pc:spChg>
        <pc:spChg chg="del mod">
          <ac:chgData name="Ahmad Shah (218029400)" userId="8279c98d-56c6-45f8-8e8f-7a42d11dad55" providerId="ADAL" clId="{C40FD2C5-30FB-4A56-B58F-9E086279691E}" dt="2021-11-18T20:38:28.718" v="25374" actId="478"/>
          <ac:spMkLst>
            <pc:docMk/>
            <pc:sldMk cId="3786674110" sldId="414"/>
            <ac:spMk id="9" creationId="{0D098C43-2F2A-4100-89BC-5931039293FA}"/>
          </ac:spMkLst>
        </pc:spChg>
        <pc:spChg chg="mod">
          <ac:chgData name="Ahmad Shah (218029400)" userId="8279c98d-56c6-45f8-8e8f-7a42d11dad55" providerId="ADAL" clId="{C40FD2C5-30FB-4A56-B58F-9E086279691E}" dt="2021-11-18T20:47:32.311" v="26070" actId="20577"/>
          <ac:spMkLst>
            <pc:docMk/>
            <pc:sldMk cId="3786674110" sldId="414"/>
            <ac:spMk id="10" creationId="{1DB251F7-EBE7-46AC-A920-FFE2C5AF68EA}"/>
          </ac:spMkLst>
        </pc:spChg>
        <pc:spChg chg="del">
          <ac:chgData name="Ahmad Shah (218029400)" userId="8279c98d-56c6-45f8-8e8f-7a42d11dad55" providerId="ADAL" clId="{C40FD2C5-30FB-4A56-B58F-9E086279691E}" dt="2021-11-18T20:38:34.919" v="25376" actId="478"/>
          <ac:spMkLst>
            <pc:docMk/>
            <pc:sldMk cId="3786674110" sldId="414"/>
            <ac:spMk id="11" creationId="{60726BA7-44D6-4116-90E3-38325026EAAD}"/>
          </ac:spMkLst>
        </pc:spChg>
        <pc:spChg chg="del">
          <ac:chgData name="Ahmad Shah (218029400)" userId="8279c98d-56c6-45f8-8e8f-7a42d11dad55" providerId="ADAL" clId="{C40FD2C5-30FB-4A56-B58F-9E086279691E}" dt="2021-11-18T20:38:40.418" v="25378" actId="478"/>
          <ac:spMkLst>
            <pc:docMk/>
            <pc:sldMk cId="3786674110" sldId="414"/>
            <ac:spMk id="12" creationId="{7FB7F30B-2A84-4C44-BC5A-E826ED6E74A2}"/>
          </ac:spMkLst>
        </pc:spChg>
        <pc:spChg chg="add del mod">
          <ac:chgData name="Ahmad Shah (218029400)" userId="8279c98d-56c6-45f8-8e8f-7a42d11dad55" providerId="ADAL" clId="{C40FD2C5-30FB-4A56-B58F-9E086279691E}" dt="2021-11-18T20:38:42.418" v="25380" actId="478"/>
          <ac:spMkLst>
            <pc:docMk/>
            <pc:sldMk cId="3786674110" sldId="414"/>
            <ac:spMk id="14" creationId="{9976A978-98BE-4156-B656-3A8DE3318BF9}"/>
          </ac:spMkLst>
        </pc:spChg>
        <pc:graphicFrameChg chg="add del mod modGraphic">
          <ac:chgData name="Ahmad Shah (218029400)" userId="8279c98d-56c6-45f8-8e8f-7a42d11dad55" providerId="ADAL" clId="{C40FD2C5-30FB-4A56-B58F-9E086279691E}" dt="2021-11-18T21:09:43.307" v="26154" actId="21"/>
          <ac:graphicFrameMkLst>
            <pc:docMk/>
            <pc:sldMk cId="3786674110" sldId="414"/>
            <ac:graphicFrameMk id="19" creationId="{F08824DF-A011-4BEF-A656-9B2C00BAF0A0}"/>
          </ac:graphicFrameMkLst>
        </pc:graphicFrameChg>
      </pc:sldChg>
      <pc:sldChg chg="addSp delSp modSp add mod modNotesTx">
        <pc:chgData name="Ahmad Shah (218029400)" userId="8279c98d-56c6-45f8-8e8f-7a42d11dad55" providerId="ADAL" clId="{C40FD2C5-30FB-4A56-B58F-9E086279691E}" dt="2021-11-18T21:15:05.719" v="26171" actId="20577"/>
        <pc:sldMkLst>
          <pc:docMk/>
          <pc:sldMk cId="2859451315" sldId="415"/>
        </pc:sldMkLst>
        <pc:spChg chg="add del mod">
          <ac:chgData name="Ahmad Shah (218029400)" userId="8279c98d-56c6-45f8-8e8f-7a42d11dad55" providerId="ADAL" clId="{C40FD2C5-30FB-4A56-B58F-9E086279691E}" dt="2021-11-18T21:03:18.861" v="26109" actId="478"/>
          <ac:spMkLst>
            <pc:docMk/>
            <pc:sldMk cId="2859451315" sldId="415"/>
            <ac:spMk id="5" creationId="{2619D346-2FC6-47BB-B7BD-7F2BED3A0F3D}"/>
          </ac:spMkLst>
        </pc:spChg>
        <pc:spChg chg="del mod">
          <ac:chgData name="Ahmad Shah (218029400)" userId="8279c98d-56c6-45f8-8e8f-7a42d11dad55" providerId="ADAL" clId="{C40FD2C5-30FB-4A56-B58F-9E086279691E}" dt="2021-11-18T21:03:17.059" v="26108" actId="478"/>
          <ac:spMkLst>
            <pc:docMk/>
            <pc:sldMk cId="2859451315" sldId="415"/>
            <ac:spMk id="7" creationId="{4B18D636-CC10-4B1E-AA38-419DCCF2D9C9}"/>
          </ac:spMkLst>
        </pc:spChg>
        <pc:spChg chg="add del mod">
          <ac:chgData name="Ahmad Shah (218029400)" userId="8279c98d-56c6-45f8-8e8f-7a42d11dad55" providerId="ADAL" clId="{C40FD2C5-30FB-4A56-B58F-9E086279691E}" dt="2021-11-18T21:04:31.388" v="26122" actId="478"/>
          <ac:spMkLst>
            <pc:docMk/>
            <pc:sldMk cId="2859451315" sldId="415"/>
            <ac:spMk id="9" creationId="{2CBD5200-7730-401E-A535-7B7603C95689}"/>
          </ac:spMkLst>
        </pc:spChg>
        <pc:spChg chg="del mod">
          <ac:chgData name="Ahmad Shah (218029400)" userId="8279c98d-56c6-45f8-8e8f-7a42d11dad55" providerId="ADAL" clId="{C40FD2C5-30FB-4A56-B58F-9E086279691E}" dt="2021-11-18T21:02:09.504" v="26099"/>
          <ac:spMkLst>
            <pc:docMk/>
            <pc:sldMk cId="2859451315" sldId="415"/>
            <ac:spMk id="10" creationId="{1DB251F7-EBE7-46AC-A920-FFE2C5AF68EA}"/>
          </ac:spMkLst>
        </pc:spChg>
        <pc:graphicFrameChg chg="add del mod modGraphic">
          <ac:chgData name="Ahmad Shah (218029400)" userId="8279c98d-56c6-45f8-8e8f-7a42d11dad55" providerId="ADAL" clId="{C40FD2C5-30FB-4A56-B58F-9E086279691E}" dt="2021-11-18T21:04:28.289" v="26121" actId="21"/>
          <ac:graphicFrameMkLst>
            <pc:docMk/>
            <pc:sldMk cId="2859451315" sldId="415"/>
            <ac:graphicFrameMk id="2" creationId="{FD08DEB1-4ECA-4233-82A0-687464566C35}"/>
          </ac:graphicFrameMkLst>
        </pc:graphicFrameChg>
        <pc:graphicFrameChg chg="add mod">
          <ac:chgData name="Ahmad Shah (218029400)" userId="8279c98d-56c6-45f8-8e8f-7a42d11dad55" providerId="ADAL" clId="{C40FD2C5-30FB-4A56-B58F-9E086279691E}" dt="2021-11-18T21:07:46.430" v="26150" actId="14100"/>
          <ac:graphicFrameMkLst>
            <pc:docMk/>
            <pc:sldMk cId="2859451315" sldId="415"/>
            <ac:graphicFrameMk id="11" creationId="{A240A9FF-CBCE-440B-95EE-FF89EEC4738C}"/>
          </ac:graphicFrameMkLst>
        </pc:graphicFrameChg>
        <pc:graphicFrameChg chg="add mod">
          <ac:chgData name="Ahmad Shah (218029400)" userId="8279c98d-56c6-45f8-8e8f-7a42d11dad55" providerId="ADAL" clId="{C40FD2C5-30FB-4A56-B58F-9E086279691E}" dt="2021-11-18T21:07:42.913" v="26149" actId="14100"/>
          <ac:graphicFrameMkLst>
            <pc:docMk/>
            <pc:sldMk cId="2859451315" sldId="415"/>
            <ac:graphicFrameMk id="12" creationId="{EA414B36-FB84-4751-B45D-A3D2F86B18B6}"/>
          </ac:graphicFrameMkLst>
        </pc:graphicFrameChg>
        <pc:graphicFrameChg chg="add mod">
          <ac:chgData name="Ahmad Shah (218029400)" userId="8279c98d-56c6-45f8-8e8f-7a42d11dad55" providerId="ADAL" clId="{C40FD2C5-30FB-4A56-B58F-9E086279691E}" dt="2021-11-18T21:10:03.775" v="26156" actId="14100"/>
          <ac:graphicFrameMkLst>
            <pc:docMk/>
            <pc:sldMk cId="2859451315" sldId="415"/>
            <ac:graphicFrameMk id="13" creationId="{2D754DB3-8662-47C7-B26A-D4B1164251AD}"/>
          </ac:graphicFrameMkLst>
        </pc:graphicFrameChg>
        <pc:graphicFrameChg chg="add mod modGraphic">
          <ac:chgData name="Ahmad Shah (218029400)" userId="8279c98d-56c6-45f8-8e8f-7a42d11dad55" providerId="ADAL" clId="{C40FD2C5-30FB-4A56-B58F-9E086279691E}" dt="2021-11-18T21:10:16.923" v="26159" actId="255"/>
          <ac:graphicFrameMkLst>
            <pc:docMk/>
            <pc:sldMk cId="2859451315" sldId="415"/>
            <ac:graphicFrameMk id="18" creationId="{74DE3FCB-03FC-4F70-9A5C-721CBA1A83C6}"/>
          </ac:graphicFrameMkLst>
        </pc:graphicFrameChg>
      </pc:sldChg>
      <pc:sldChg chg="addSp delSp modSp add mod ord">
        <pc:chgData name="Ahmad Shah (218029400)" userId="8279c98d-56c6-45f8-8e8f-7a42d11dad55" providerId="ADAL" clId="{C40FD2C5-30FB-4A56-B58F-9E086279691E}" dt="2021-11-18T21:24:41.315" v="26399" actId="20577"/>
        <pc:sldMkLst>
          <pc:docMk/>
          <pc:sldMk cId="1395325543" sldId="416"/>
        </pc:sldMkLst>
        <pc:spChg chg="add del mod">
          <ac:chgData name="Ahmad Shah (218029400)" userId="8279c98d-56c6-45f8-8e8f-7a42d11dad55" providerId="ADAL" clId="{C40FD2C5-30FB-4A56-B58F-9E086279691E}" dt="2021-11-18T21:18:07.756" v="26192" actId="478"/>
          <ac:spMkLst>
            <pc:docMk/>
            <pc:sldMk cId="1395325543" sldId="416"/>
            <ac:spMk id="3" creationId="{588217D3-4918-497F-BEC6-59983C105F56}"/>
          </ac:spMkLst>
        </pc:spChg>
        <pc:spChg chg="del">
          <ac:chgData name="Ahmad Shah (218029400)" userId="8279c98d-56c6-45f8-8e8f-7a42d11dad55" providerId="ADAL" clId="{C40FD2C5-30FB-4A56-B58F-9E086279691E}" dt="2021-11-18T21:18:01.846" v="26191" actId="478"/>
          <ac:spMkLst>
            <pc:docMk/>
            <pc:sldMk cId="1395325543" sldId="416"/>
            <ac:spMk id="7" creationId="{4B18D636-CC10-4B1E-AA38-419DCCF2D9C9}"/>
          </ac:spMkLst>
        </pc:spChg>
        <pc:spChg chg="mod">
          <ac:chgData name="Ahmad Shah (218029400)" userId="8279c98d-56c6-45f8-8e8f-7a42d11dad55" providerId="ADAL" clId="{C40FD2C5-30FB-4A56-B58F-9E086279691E}" dt="2021-11-18T21:23:33.684" v="26396" actId="1076"/>
          <ac:spMkLst>
            <pc:docMk/>
            <pc:sldMk cId="1395325543" sldId="416"/>
            <ac:spMk id="9" creationId="{0D098C43-2F2A-4100-89BC-5931039293FA}"/>
          </ac:spMkLst>
        </pc:spChg>
        <pc:spChg chg="mod">
          <ac:chgData name="Ahmad Shah (218029400)" userId="8279c98d-56c6-45f8-8e8f-7a42d11dad55" providerId="ADAL" clId="{C40FD2C5-30FB-4A56-B58F-9E086279691E}" dt="2021-11-18T21:23:37.463" v="26397" actId="1076"/>
          <ac:spMkLst>
            <pc:docMk/>
            <pc:sldMk cId="1395325543" sldId="416"/>
            <ac:spMk id="10" creationId="{1DB251F7-EBE7-46AC-A920-FFE2C5AF68EA}"/>
          </ac:spMkLst>
        </pc:spChg>
        <pc:spChg chg="mod">
          <ac:chgData name="Ahmad Shah (218029400)" userId="8279c98d-56c6-45f8-8e8f-7a42d11dad55" providerId="ADAL" clId="{C40FD2C5-30FB-4A56-B58F-9E086279691E}" dt="2021-11-18T21:23:21.608" v="26394" actId="1076"/>
          <ac:spMkLst>
            <pc:docMk/>
            <pc:sldMk cId="1395325543" sldId="416"/>
            <ac:spMk id="11" creationId="{60726BA7-44D6-4116-90E3-38325026EAAD}"/>
          </ac:spMkLst>
        </pc:spChg>
        <pc:spChg chg="mod">
          <ac:chgData name="Ahmad Shah (218029400)" userId="8279c98d-56c6-45f8-8e8f-7a42d11dad55" providerId="ADAL" clId="{C40FD2C5-30FB-4A56-B58F-9E086279691E}" dt="2021-11-18T21:24:41.315" v="26399" actId="20577"/>
          <ac:spMkLst>
            <pc:docMk/>
            <pc:sldMk cId="1395325543" sldId="416"/>
            <ac:spMk id="12" creationId="{7FB7F30B-2A84-4C44-BC5A-E826ED6E74A2}"/>
          </ac:spMkLst>
        </pc:spChg>
      </pc:sldChg>
    </pc:docChg>
  </pc:docChgLst>
  <pc:docChgLst>
    <pc:chgData name="Ahmad Shah" userId="8279c98d-56c6-45f8-8e8f-7a42d11dad55" providerId="ADAL" clId="{9A076941-75E9-5545-B236-F180AFE386AA}"/>
    <pc:docChg chg="modSld">
      <pc:chgData name="Ahmad Shah" userId="8279c98d-56c6-45f8-8e8f-7a42d11dad55" providerId="ADAL" clId="{9A076941-75E9-5545-B236-F180AFE386AA}" dt="2021-11-18T22:21:31.984" v="78" actId="20577"/>
      <pc:docMkLst>
        <pc:docMk/>
      </pc:docMkLst>
      <pc:sldChg chg="modNotesTx">
        <pc:chgData name="Ahmad Shah" userId="8279c98d-56c6-45f8-8e8f-7a42d11dad55" providerId="ADAL" clId="{9A076941-75E9-5545-B236-F180AFE386AA}" dt="2021-11-18T22:21:31.984" v="78" actId="20577"/>
        <pc:sldMkLst>
          <pc:docMk/>
          <pc:sldMk cId="2158886557" sldId="384"/>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 /><Relationship Id="rId2" Type="http://schemas.microsoft.com/office/2011/relationships/chartColorStyle" Target="colors3.xml" /><Relationship Id="rId1" Type="http://schemas.microsoft.com/office/2011/relationships/chartStyle" Target="style3.xml" /></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 /><Relationship Id="rId2" Type="http://schemas.microsoft.com/office/2011/relationships/chartColorStyle" Target="colors4.xml" /><Relationship Id="rId1" Type="http://schemas.microsoft.com/office/2011/relationships/chartStyle" Target="style4.xml" /></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 /><Relationship Id="rId2" Type="http://schemas.microsoft.com/office/2011/relationships/chartColorStyle" Target="colors5.xml" /><Relationship Id="rId1" Type="http://schemas.microsoft.com/office/2011/relationships/chartStyle" Target="style5.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42761280070174"/>
          <c:y val="0.10243647559187732"/>
          <c:w val="0.85652554249991475"/>
          <c:h val="0.71294284682494913"/>
        </c:manualLayout>
      </c:layout>
      <c:lineChart>
        <c:grouping val="standard"/>
        <c:varyColors val="0"/>
        <c:ser>
          <c:idx val="0"/>
          <c:order val="0"/>
          <c:tx>
            <c:strRef>
              <c:f>Sheet1!$B$1</c:f>
              <c:strCache>
                <c:ptCount val="1"/>
                <c:pt idx="0">
                  <c:v>Distributed Memory</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Sheet1!$A$2:$A$5</c:f>
              <c:numCache>
                <c:formatCode>General</c:formatCode>
                <c:ptCount val="4"/>
                <c:pt idx="0">
                  <c:v>32</c:v>
                </c:pt>
                <c:pt idx="1">
                  <c:v>64</c:v>
                </c:pt>
                <c:pt idx="2">
                  <c:v>128</c:v>
                </c:pt>
                <c:pt idx="3">
                  <c:v>256</c:v>
                </c:pt>
              </c:numCache>
            </c:numRef>
          </c:cat>
          <c:val>
            <c:numRef>
              <c:f>Sheet1!$B$2:$B$5</c:f>
              <c:numCache>
                <c:formatCode>General</c:formatCode>
                <c:ptCount val="4"/>
                <c:pt idx="0">
                  <c:v>0.18</c:v>
                </c:pt>
                <c:pt idx="1">
                  <c:v>0.09</c:v>
                </c:pt>
                <c:pt idx="2">
                  <c:v>1.38</c:v>
                </c:pt>
                <c:pt idx="3">
                  <c:v>0.1</c:v>
                </c:pt>
              </c:numCache>
            </c:numRef>
          </c:val>
          <c:smooth val="0"/>
          <c:extLst>
            <c:ext xmlns:c16="http://schemas.microsoft.com/office/drawing/2014/chart" uri="{C3380CC4-5D6E-409C-BE32-E72D297353CC}">
              <c16:uniqueId val="{00000000-BE94-4132-96CF-86BC6F0E2ABD}"/>
            </c:ext>
          </c:extLst>
        </c:ser>
        <c:ser>
          <c:idx val="1"/>
          <c:order val="1"/>
          <c:tx>
            <c:strRef>
              <c:f>Sheet1!$C$1</c:f>
              <c:strCache>
                <c:ptCount val="1"/>
                <c:pt idx="0">
                  <c:v>Distributed Bag of Words</c:v>
                </c:pt>
              </c:strCache>
            </c:strRef>
          </c:tx>
          <c:spPr>
            <a:ln w="22225" cap="rnd">
              <a:solidFill>
                <a:schemeClr val="accent3"/>
              </a:solidFill>
              <a:round/>
            </a:ln>
            <a:effectLst/>
          </c:spPr>
          <c:marker>
            <c:symbol val="square"/>
            <c:size val="6"/>
            <c:spPr>
              <a:solidFill>
                <a:schemeClr val="accent3"/>
              </a:solidFill>
              <a:ln w="9525">
                <a:solidFill>
                  <a:schemeClr val="accent3"/>
                </a:solidFill>
                <a:round/>
              </a:ln>
              <a:effectLst/>
            </c:spPr>
          </c:marker>
          <c:cat>
            <c:numRef>
              <c:f>Sheet1!$A$2:$A$5</c:f>
              <c:numCache>
                <c:formatCode>General</c:formatCode>
                <c:ptCount val="4"/>
                <c:pt idx="0">
                  <c:v>32</c:v>
                </c:pt>
                <c:pt idx="1">
                  <c:v>64</c:v>
                </c:pt>
                <c:pt idx="2">
                  <c:v>128</c:v>
                </c:pt>
                <c:pt idx="3">
                  <c:v>256</c:v>
                </c:pt>
              </c:numCache>
            </c:numRef>
          </c:cat>
          <c:val>
            <c:numRef>
              <c:f>Sheet1!$C$2:$C$5</c:f>
              <c:numCache>
                <c:formatCode>General</c:formatCode>
                <c:ptCount val="4"/>
                <c:pt idx="0">
                  <c:v>0.15</c:v>
                </c:pt>
                <c:pt idx="1">
                  <c:v>0.15</c:v>
                </c:pt>
                <c:pt idx="2">
                  <c:v>0.47</c:v>
                </c:pt>
                <c:pt idx="3">
                  <c:v>7.5999999999999998E-2</c:v>
                </c:pt>
              </c:numCache>
            </c:numRef>
          </c:val>
          <c:smooth val="0"/>
          <c:extLst>
            <c:ext xmlns:c16="http://schemas.microsoft.com/office/drawing/2014/chart" uri="{C3380CC4-5D6E-409C-BE32-E72D297353CC}">
              <c16:uniqueId val="{00000001-BE94-4132-96CF-86BC6F0E2ABD}"/>
            </c:ext>
          </c:extLst>
        </c:ser>
        <c:dLbls>
          <c:showLegendKey val="0"/>
          <c:showVal val="0"/>
          <c:showCatName val="0"/>
          <c:showSerName val="0"/>
          <c:showPercent val="0"/>
          <c:showBubbleSize val="0"/>
        </c:dLbls>
        <c:marker val="1"/>
        <c:smooth val="0"/>
        <c:axId val="796036944"/>
        <c:axId val="796037272"/>
      </c:lineChart>
      <c:catAx>
        <c:axId val="7960369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ZA"/>
                  <a:t>Embedding Size</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796037272"/>
        <c:crosses val="autoZero"/>
        <c:auto val="1"/>
        <c:lblAlgn val="ctr"/>
        <c:lblOffset val="100"/>
        <c:noMultiLvlLbl val="0"/>
      </c:catAx>
      <c:valAx>
        <c:axId val="7960372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ZA"/>
                  <a:t>MAE</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60369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Distributed Memory</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Sheet1!$A$2:$A$5</c:f>
              <c:numCache>
                <c:formatCode>General</c:formatCode>
                <c:ptCount val="4"/>
                <c:pt idx="0">
                  <c:v>32</c:v>
                </c:pt>
                <c:pt idx="1">
                  <c:v>64</c:v>
                </c:pt>
                <c:pt idx="2">
                  <c:v>128</c:v>
                </c:pt>
                <c:pt idx="3">
                  <c:v>256</c:v>
                </c:pt>
              </c:numCache>
            </c:numRef>
          </c:cat>
          <c:val>
            <c:numRef>
              <c:f>Sheet1!$B$2:$B$5</c:f>
              <c:numCache>
                <c:formatCode>General</c:formatCode>
                <c:ptCount val="4"/>
                <c:pt idx="0">
                  <c:v>0.25</c:v>
                </c:pt>
                <c:pt idx="1">
                  <c:v>0.15</c:v>
                </c:pt>
                <c:pt idx="2">
                  <c:v>1.7</c:v>
                </c:pt>
                <c:pt idx="3">
                  <c:v>0.19</c:v>
                </c:pt>
              </c:numCache>
            </c:numRef>
          </c:val>
          <c:smooth val="0"/>
          <c:extLst>
            <c:ext xmlns:c16="http://schemas.microsoft.com/office/drawing/2014/chart" uri="{C3380CC4-5D6E-409C-BE32-E72D297353CC}">
              <c16:uniqueId val="{00000000-8CEB-4453-A22B-AC79CD8BEF0F}"/>
            </c:ext>
          </c:extLst>
        </c:ser>
        <c:ser>
          <c:idx val="1"/>
          <c:order val="1"/>
          <c:tx>
            <c:strRef>
              <c:f>Sheet1!$C$1</c:f>
              <c:strCache>
                <c:ptCount val="1"/>
                <c:pt idx="0">
                  <c:v>Distributed Bag of Words</c:v>
                </c:pt>
              </c:strCache>
            </c:strRef>
          </c:tx>
          <c:spPr>
            <a:ln w="22225" cap="rnd">
              <a:solidFill>
                <a:schemeClr val="accent3"/>
              </a:solidFill>
              <a:round/>
            </a:ln>
            <a:effectLst/>
          </c:spPr>
          <c:marker>
            <c:symbol val="square"/>
            <c:size val="6"/>
            <c:spPr>
              <a:solidFill>
                <a:schemeClr val="accent3"/>
              </a:solidFill>
              <a:ln w="9525">
                <a:solidFill>
                  <a:schemeClr val="accent3"/>
                </a:solidFill>
                <a:round/>
              </a:ln>
              <a:effectLst/>
            </c:spPr>
          </c:marker>
          <c:cat>
            <c:numRef>
              <c:f>Sheet1!$A$2:$A$5</c:f>
              <c:numCache>
                <c:formatCode>General</c:formatCode>
                <c:ptCount val="4"/>
                <c:pt idx="0">
                  <c:v>32</c:v>
                </c:pt>
                <c:pt idx="1">
                  <c:v>64</c:v>
                </c:pt>
                <c:pt idx="2">
                  <c:v>128</c:v>
                </c:pt>
                <c:pt idx="3">
                  <c:v>256</c:v>
                </c:pt>
              </c:numCache>
            </c:numRef>
          </c:cat>
          <c:val>
            <c:numRef>
              <c:f>Sheet1!$C$2:$C$5</c:f>
              <c:numCache>
                <c:formatCode>General</c:formatCode>
                <c:ptCount val="4"/>
                <c:pt idx="0">
                  <c:v>0.22</c:v>
                </c:pt>
                <c:pt idx="1">
                  <c:v>0.21</c:v>
                </c:pt>
                <c:pt idx="2">
                  <c:v>0.57999999999999996</c:v>
                </c:pt>
                <c:pt idx="3">
                  <c:v>0.15</c:v>
                </c:pt>
              </c:numCache>
            </c:numRef>
          </c:val>
          <c:smooth val="0"/>
          <c:extLst>
            <c:ext xmlns:c16="http://schemas.microsoft.com/office/drawing/2014/chart" uri="{C3380CC4-5D6E-409C-BE32-E72D297353CC}">
              <c16:uniqueId val="{00000001-8CEB-4453-A22B-AC79CD8BEF0F}"/>
            </c:ext>
          </c:extLst>
        </c:ser>
        <c:dLbls>
          <c:showLegendKey val="0"/>
          <c:showVal val="0"/>
          <c:showCatName val="0"/>
          <c:showSerName val="0"/>
          <c:showPercent val="0"/>
          <c:showBubbleSize val="0"/>
        </c:dLbls>
        <c:marker val="1"/>
        <c:smooth val="0"/>
        <c:axId val="796036944"/>
        <c:axId val="796037272"/>
      </c:lineChart>
      <c:catAx>
        <c:axId val="7960369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ZA"/>
                  <a:t>Embedding Size</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796037272"/>
        <c:crosses val="autoZero"/>
        <c:auto val="1"/>
        <c:lblAlgn val="ctr"/>
        <c:lblOffset val="100"/>
        <c:noMultiLvlLbl val="0"/>
      </c:catAx>
      <c:valAx>
        <c:axId val="7960372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ZA"/>
                  <a:t>RMSE</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60369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0.005</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delete val="1"/>
          </c:dLbls>
          <c:cat>
            <c:strRef>
              <c:f>Sheet1!$A$2:$A$4</c:f>
              <c:strCache>
                <c:ptCount val="3"/>
                <c:pt idx="0">
                  <c:v>Mod-RevNet</c:v>
                </c:pt>
                <c:pt idx="1">
                  <c:v>RevNet</c:v>
                </c:pt>
                <c:pt idx="2">
                  <c:v>Soc-RevNet</c:v>
                </c:pt>
              </c:strCache>
            </c:strRef>
          </c:cat>
          <c:val>
            <c:numRef>
              <c:f>Sheet1!$B$2:$B$4</c:f>
              <c:numCache>
                <c:formatCode>General</c:formatCode>
                <c:ptCount val="3"/>
                <c:pt idx="0">
                  <c:v>0.42</c:v>
                </c:pt>
                <c:pt idx="1">
                  <c:v>0.15</c:v>
                </c:pt>
                <c:pt idx="2">
                  <c:v>0.05</c:v>
                </c:pt>
              </c:numCache>
            </c:numRef>
          </c:val>
          <c:extLst>
            <c:ext xmlns:c16="http://schemas.microsoft.com/office/drawing/2014/chart" uri="{C3380CC4-5D6E-409C-BE32-E72D297353CC}">
              <c16:uniqueId val="{00000000-BF43-469B-81C6-E6922170FBA2}"/>
            </c:ext>
          </c:extLst>
        </c:ser>
        <c:ser>
          <c:idx val="1"/>
          <c:order val="1"/>
          <c:tx>
            <c:strRef>
              <c:f>Sheet1!$C$1</c:f>
              <c:strCache>
                <c:ptCount val="1"/>
                <c:pt idx="0">
                  <c:v>0.001</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delete val="1"/>
          </c:dLbls>
          <c:cat>
            <c:strRef>
              <c:f>Sheet1!$A$2:$A$4</c:f>
              <c:strCache>
                <c:ptCount val="3"/>
                <c:pt idx="0">
                  <c:v>Mod-RevNet</c:v>
                </c:pt>
                <c:pt idx="1">
                  <c:v>RevNet</c:v>
                </c:pt>
                <c:pt idx="2">
                  <c:v>Soc-RevNet</c:v>
                </c:pt>
              </c:strCache>
            </c:strRef>
          </c:cat>
          <c:val>
            <c:numRef>
              <c:f>Sheet1!$C$2:$C$4</c:f>
              <c:numCache>
                <c:formatCode>General</c:formatCode>
                <c:ptCount val="3"/>
                <c:pt idx="0">
                  <c:v>0.42</c:v>
                </c:pt>
                <c:pt idx="1">
                  <c:v>0.15</c:v>
                </c:pt>
                <c:pt idx="2">
                  <c:v>7.0000000000000007E-2</c:v>
                </c:pt>
              </c:numCache>
            </c:numRef>
          </c:val>
          <c:extLst>
            <c:ext xmlns:c16="http://schemas.microsoft.com/office/drawing/2014/chart" uri="{C3380CC4-5D6E-409C-BE32-E72D297353CC}">
              <c16:uniqueId val="{00000001-BF43-469B-81C6-E6922170FBA2}"/>
            </c:ext>
          </c:extLst>
        </c:ser>
        <c:ser>
          <c:idx val="2"/>
          <c:order val="2"/>
          <c:tx>
            <c:strRef>
              <c:f>Sheet1!$D$1</c:f>
              <c:strCache>
                <c:ptCount val="1"/>
                <c:pt idx="0">
                  <c:v>0.05</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delete val="1"/>
          </c:dLbls>
          <c:cat>
            <c:strRef>
              <c:f>Sheet1!$A$2:$A$4</c:f>
              <c:strCache>
                <c:ptCount val="3"/>
                <c:pt idx="0">
                  <c:v>Mod-RevNet</c:v>
                </c:pt>
                <c:pt idx="1">
                  <c:v>RevNet</c:v>
                </c:pt>
                <c:pt idx="2">
                  <c:v>Soc-RevNet</c:v>
                </c:pt>
              </c:strCache>
            </c:strRef>
          </c:cat>
          <c:val>
            <c:numRef>
              <c:f>Sheet1!$D$2:$D$4</c:f>
              <c:numCache>
                <c:formatCode>General</c:formatCode>
                <c:ptCount val="3"/>
                <c:pt idx="0">
                  <c:v>191</c:v>
                </c:pt>
                <c:pt idx="1">
                  <c:v>0.47</c:v>
                </c:pt>
                <c:pt idx="2">
                  <c:v>81619</c:v>
                </c:pt>
              </c:numCache>
            </c:numRef>
          </c:val>
          <c:extLst>
            <c:ext xmlns:c16="http://schemas.microsoft.com/office/drawing/2014/chart" uri="{C3380CC4-5D6E-409C-BE32-E72D297353CC}">
              <c16:uniqueId val="{00000002-BF43-469B-81C6-E6922170FBA2}"/>
            </c:ext>
          </c:extLst>
        </c:ser>
        <c:ser>
          <c:idx val="3"/>
          <c:order val="3"/>
          <c:tx>
            <c:strRef>
              <c:f>Sheet1!$E$1</c:f>
              <c:strCache>
                <c:ptCount val="1"/>
                <c:pt idx="0">
                  <c:v>0.01</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dLbls>
            <c:delete val="1"/>
          </c:dLbls>
          <c:cat>
            <c:strRef>
              <c:f>Sheet1!$A$2:$A$4</c:f>
              <c:strCache>
                <c:ptCount val="3"/>
                <c:pt idx="0">
                  <c:v>Mod-RevNet</c:v>
                </c:pt>
                <c:pt idx="1">
                  <c:v>RevNet</c:v>
                </c:pt>
                <c:pt idx="2">
                  <c:v>Soc-RevNet</c:v>
                </c:pt>
              </c:strCache>
            </c:strRef>
          </c:cat>
          <c:val>
            <c:numRef>
              <c:f>Sheet1!$E$2:$E$4</c:f>
              <c:numCache>
                <c:formatCode>General</c:formatCode>
                <c:ptCount val="3"/>
                <c:pt idx="0">
                  <c:v>0.44</c:v>
                </c:pt>
                <c:pt idx="1">
                  <c:v>7.5999999999999998E-2</c:v>
                </c:pt>
                <c:pt idx="2">
                  <c:v>7.0000000000000007E-2</c:v>
                </c:pt>
              </c:numCache>
            </c:numRef>
          </c:val>
          <c:extLst>
            <c:ext xmlns:c16="http://schemas.microsoft.com/office/drawing/2014/chart" uri="{C3380CC4-5D6E-409C-BE32-E72D297353CC}">
              <c16:uniqueId val="{00000003-BF43-469B-81C6-E6922170FBA2}"/>
            </c:ext>
          </c:extLst>
        </c:ser>
        <c:dLbls>
          <c:showLegendKey val="0"/>
          <c:showVal val="1"/>
          <c:showCatName val="0"/>
          <c:showSerName val="0"/>
          <c:showPercent val="0"/>
          <c:showBubbleSize val="0"/>
        </c:dLbls>
        <c:gapWidth val="164"/>
        <c:overlap val="-22"/>
        <c:axId val="365573512"/>
        <c:axId val="365569248"/>
      </c:barChart>
      <c:catAx>
        <c:axId val="365573512"/>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365569248"/>
        <c:crosses val="autoZero"/>
        <c:auto val="1"/>
        <c:lblAlgn val="ctr"/>
        <c:lblOffset val="100"/>
        <c:noMultiLvlLbl val="0"/>
      </c:catAx>
      <c:valAx>
        <c:axId val="365569248"/>
        <c:scaling>
          <c:orientation val="minMax"/>
          <c:max val="1"/>
        </c:scaling>
        <c:delete val="0"/>
        <c:axPos val="l"/>
        <c:title>
          <c:tx>
            <c:rich>
              <a:bodyPr rot="-5400000" spcFirstLastPara="1" vertOverflow="ellipsis" vert="horz" wrap="square" anchor="ctr" anchorCtr="1"/>
              <a:lstStyle/>
              <a:p>
                <a:pPr>
                  <a:defRPr sz="1500" b="1" i="0" u="none" strike="noStrike" kern="1200" baseline="0">
                    <a:solidFill>
                      <a:schemeClr val="tx1">
                        <a:lumMod val="65000"/>
                        <a:lumOff val="35000"/>
                      </a:schemeClr>
                    </a:solidFill>
                    <a:latin typeface="+mn-lt"/>
                    <a:ea typeface="+mn-ea"/>
                    <a:cs typeface="+mn-cs"/>
                  </a:defRPr>
                </a:pPr>
                <a:r>
                  <a:rPr lang="en-ZA"/>
                  <a:t>MAE</a:t>
                </a:r>
              </a:p>
            </c:rich>
          </c:tx>
          <c:overlay val="0"/>
          <c:spPr>
            <a:noFill/>
            <a:ln>
              <a:noFill/>
            </a:ln>
            <a:effectLst/>
          </c:spPr>
          <c:txPr>
            <a:bodyPr rot="-5400000" spcFirstLastPara="1" vertOverflow="ellipsis" vert="horz" wrap="square" anchor="ctr" anchorCtr="1"/>
            <a:lstStyle/>
            <a:p>
              <a:pPr>
                <a:defRPr sz="15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3655735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0.005</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delete val="1"/>
          </c:dLbls>
          <c:cat>
            <c:strRef>
              <c:f>Sheet1!$A$2:$A$4</c:f>
              <c:strCache>
                <c:ptCount val="3"/>
                <c:pt idx="0">
                  <c:v>Mod-RevNet</c:v>
                </c:pt>
                <c:pt idx="1">
                  <c:v>RevNet</c:v>
                </c:pt>
                <c:pt idx="2">
                  <c:v>Soc-RevNet</c:v>
                </c:pt>
              </c:strCache>
            </c:strRef>
          </c:cat>
          <c:val>
            <c:numRef>
              <c:f>Sheet1!$B$2:$B$4</c:f>
              <c:numCache>
                <c:formatCode>General</c:formatCode>
                <c:ptCount val="3"/>
                <c:pt idx="0">
                  <c:v>0.5</c:v>
                </c:pt>
                <c:pt idx="1">
                  <c:v>0.21</c:v>
                </c:pt>
                <c:pt idx="2">
                  <c:v>0.18</c:v>
                </c:pt>
              </c:numCache>
            </c:numRef>
          </c:val>
          <c:extLst>
            <c:ext xmlns:c16="http://schemas.microsoft.com/office/drawing/2014/chart" uri="{C3380CC4-5D6E-409C-BE32-E72D297353CC}">
              <c16:uniqueId val="{00000000-3F6C-411C-A579-1ABFFA0EF64B}"/>
            </c:ext>
          </c:extLst>
        </c:ser>
        <c:ser>
          <c:idx val="1"/>
          <c:order val="1"/>
          <c:tx>
            <c:strRef>
              <c:f>Sheet1!$C$1</c:f>
              <c:strCache>
                <c:ptCount val="1"/>
                <c:pt idx="0">
                  <c:v>0.001</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delete val="1"/>
          </c:dLbls>
          <c:cat>
            <c:strRef>
              <c:f>Sheet1!$A$2:$A$4</c:f>
              <c:strCache>
                <c:ptCount val="3"/>
                <c:pt idx="0">
                  <c:v>Mod-RevNet</c:v>
                </c:pt>
                <c:pt idx="1">
                  <c:v>RevNet</c:v>
                </c:pt>
                <c:pt idx="2">
                  <c:v>Soc-RevNet</c:v>
                </c:pt>
              </c:strCache>
            </c:strRef>
          </c:cat>
          <c:val>
            <c:numRef>
              <c:f>Sheet1!$C$2:$C$4</c:f>
              <c:numCache>
                <c:formatCode>General</c:formatCode>
                <c:ptCount val="3"/>
                <c:pt idx="0">
                  <c:v>0.51</c:v>
                </c:pt>
                <c:pt idx="1">
                  <c:v>0.22</c:v>
                </c:pt>
                <c:pt idx="2">
                  <c:v>0.19</c:v>
                </c:pt>
              </c:numCache>
            </c:numRef>
          </c:val>
          <c:extLst>
            <c:ext xmlns:c16="http://schemas.microsoft.com/office/drawing/2014/chart" uri="{C3380CC4-5D6E-409C-BE32-E72D297353CC}">
              <c16:uniqueId val="{00000001-3F6C-411C-A579-1ABFFA0EF64B}"/>
            </c:ext>
          </c:extLst>
        </c:ser>
        <c:ser>
          <c:idx val="2"/>
          <c:order val="2"/>
          <c:tx>
            <c:strRef>
              <c:f>Sheet1!$D$1</c:f>
              <c:strCache>
                <c:ptCount val="1"/>
                <c:pt idx="0">
                  <c:v>0.05</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delete val="1"/>
          </c:dLbls>
          <c:cat>
            <c:strRef>
              <c:f>Sheet1!$A$2:$A$4</c:f>
              <c:strCache>
                <c:ptCount val="3"/>
                <c:pt idx="0">
                  <c:v>Mod-RevNet</c:v>
                </c:pt>
                <c:pt idx="1">
                  <c:v>RevNet</c:v>
                </c:pt>
                <c:pt idx="2">
                  <c:v>Soc-RevNet</c:v>
                </c:pt>
              </c:strCache>
            </c:strRef>
          </c:cat>
          <c:val>
            <c:numRef>
              <c:f>Sheet1!$D$2:$D$4</c:f>
              <c:numCache>
                <c:formatCode>General</c:formatCode>
                <c:ptCount val="3"/>
                <c:pt idx="0">
                  <c:v>10825</c:v>
                </c:pt>
                <c:pt idx="1">
                  <c:v>0.57999999999999996</c:v>
                </c:pt>
                <c:pt idx="2">
                  <c:v>128329</c:v>
                </c:pt>
              </c:numCache>
            </c:numRef>
          </c:val>
          <c:extLst>
            <c:ext xmlns:c16="http://schemas.microsoft.com/office/drawing/2014/chart" uri="{C3380CC4-5D6E-409C-BE32-E72D297353CC}">
              <c16:uniqueId val="{00000002-3F6C-411C-A579-1ABFFA0EF64B}"/>
            </c:ext>
          </c:extLst>
        </c:ser>
        <c:ser>
          <c:idx val="3"/>
          <c:order val="3"/>
          <c:tx>
            <c:strRef>
              <c:f>Sheet1!$E$1</c:f>
              <c:strCache>
                <c:ptCount val="1"/>
                <c:pt idx="0">
                  <c:v>0.01</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dLbls>
            <c:delete val="1"/>
          </c:dLbls>
          <c:cat>
            <c:strRef>
              <c:f>Sheet1!$A$2:$A$4</c:f>
              <c:strCache>
                <c:ptCount val="3"/>
                <c:pt idx="0">
                  <c:v>Mod-RevNet</c:v>
                </c:pt>
                <c:pt idx="1">
                  <c:v>RevNet</c:v>
                </c:pt>
                <c:pt idx="2">
                  <c:v>Soc-RevNet</c:v>
                </c:pt>
              </c:strCache>
            </c:strRef>
          </c:cat>
          <c:val>
            <c:numRef>
              <c:f>Sheet1!$E$2:$E$4</c:f>
              <c:numCache>
                <c:formatCode>General</c:formatCode>
                <c:ptCount val="3"/>
                <c:pt idx="0">
                  <c:v>0.54</c:v>
                </c:pt>
                <c:pt idx="1">
                  <c:v>0.15</c:v>
                </c:pt>
                <c:pt idx="2">
                  <c:v>0.18</c:v>
                </c:pt>
              </c:numCache>
            </c:numRef>
          </c:val>
          <c:extLst>
            <c:ext xmlns:c16="http://schemas.microsoft.com/office/drawing/2014/chart" uri="{C3380CC4-5D6E-409C-BE32-E72D297353CC}">
              <c16:uniqueId val="{00000003-3F6C-411C-A579-1ABFFA0EF64B}"/>
            </c:ext>
          </c:extLst>
        </c:ser>
        <c:dLbls>
          <c:showLegendKey val="0"/>
          <c:showVal val="1"/>
          <c:showCatName val="0"/>
          <c:showSerName val="0"/>
          <c:showPercent val="0"/>
          <c:showBubbleSize val="0"/>
        </c:dLbls>
        <c:gapWidth val="164"/>
        <c:overlap val="-22"/>
        <c:axId val="365573512"/>
        <c:axId val="365569248"/>
      </c:barChart>
      <c:catAx>
        <c:axId val="365573512"/>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365569248"/>
        <c:crosses val="autoZero"/>
        <c:auto val="1"/>
        <c:lblAlgn val="ctr"/>
        <c:lblOffset val="100"/>
        <c:noMultiLvlLbl val="0"/>
      </c:catAx>
      <c:valAx>
        <c:axId val="365569248"/>
        <c:scaling>
          <c:orientation val="minMax"/>
          <c:max val="1"/>
        </c:scaling>
        <c:delete val="0"/>
        <c:axPos val="l"/>
        <c:title>
          <c:tx>
            <c:rich>
              <a:bodyPr rot="-5400000" spcFirstLastPara="1" vertOverflow="ellipsis" vert="horz" wrap="square" anchor="ctr" anchorCtr="1"/>
              <a:lstStyle/>
              <a:p>
                <a:pPr>
                  <a:defRPr sz="1500" b="1" i="0" u="none" strike="noStrike" kern="1200" baseline="0">
                    <a:solidFill>
                      <a:schemeClr val="tx1">
                        <a:lumMod val="65000"/>
                        <a:lumOff val="35000"/>
                      </a:schemeClr>
                    </a:solidFill>
                    <a:latin typeface="+mn-lt"/>
                    <a:ea typeface="+mn-ea"/>
                    <a:cs typeface="+mn-cs"/>
                  </a:defRPr>
                </a:pPr>
                <a:r>
                  <a:rPr lang="en-ZA"/>
                  <a:t>RMSE</a:t>
                </a:r>
              </a:p>
            </c:rich>
          </c:tx>
          <c:overlay val="0"/>
          <c:spPr>
            <a:noFill/>
            <a:ln>
              <a:noFill/>
            </a:ln>
            <a:effectLst/>
          </c:spPr>
          <c:txPr>
            <a:bodyPr rot="-5400000" spcFirstLastPara="1" vertOverflow="ellipsis" vert="horz" wrap="square" anchor="ctr" anchorCtr="1"/>
            <a:lstStyle/>
            <a:p>
              <a:pPr>
                <a:defRPr sz="15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3655735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0.005</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delete val="1"/>
          </c:dLbls>
          <c:cat>
            <c:strRef>
              <c:f>Sheet1!$A$2:$A$4</c:f>
              <c:strCache>
                <c:ptCount val="3"/>
                <c:pt idx="0">
                  <c:v>Mod-RevNet</c:v>
                </c:pt>
                <c:pt idx="1">
                  <c:v>RevNet</c:v>
                </c:pt>
                <c:pt idx="2">
                  <c:v>Soc-RevNet</c:v>
                </c:pt>
              </c:strCache>
            </c:strRef>
          </c:cat>
          <c:val>
            <c:numRef>
              <c:f>Sheet1!$B$2:$B$4</c:f>
              <c:numCache>
                <c:formatCode>General</c:formatCode>
                <c:ptCount val="3"/>
                <c:pt idx="0">
                  <c:v>0.59350000000000003</c:v>
                </c:pt>
                <c:pt idx="1">
                  <c:v>0.97</c:v>
                </c:pt>
                <c:pt idx="2">
                  <c:v>0.96250000000000002</c:v>
                </c:pt>
              </c:numCache>
            </c:numRef>
          </c:val>
          <c:extLst>
            <c:ext xmlns:c16="http://schemas.microsoft.com/office/drawing/2014/chart" uri="{C3380CC4-5D6E-409C-BE32-E72D297353CC}">
              <c16:uniqueId val="{00000000-90D6-41DB-AA65-82B016A40064}"/>
            </c:ext>
          </c:extLst>
        </c:ser>
        <c:ser>
          <c:idx val="1"/>
          <c:order val="1"/>
          <c:tx>
            <c:strRef>
              <c:f>Sheet1!$C$1</c:f>
              <c:strCache>
                <c:ptCount val="1"/>
                <c:pt idx="0">
                  <c:v>0.001</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delete val="1"/>
          </c:dLbls>
          <c:cat>
            <c:strRef>
              <c:f>Sheet1!$A$2:$A$4</c:f>
              <c:strCache>
                <c:ptCount val="3"/>
                <c:pt idx="0">
                  <c:v>Mod-RevNet</c:v>
                </c:pt>
                <c:pt idx="1">
                  <c:v>RevNet</c:v>
                </c:pt>
                <c:pt idx="2">
                  <c:v>Soc-RevNet</c:v>
                </c:pt>
              </c:strCache>
            </c:strRef>
          </c:cat>
          <c:val>
            <c:numRef>
              <c:f>Sheet1!$C$2:$C$4</c:f>
              <c:numCache>
                <c:formatCode>General</c:formatCode>
                <c:ptCount val="3"/>
                <c:pt idx="0">
                  <c:v>0.59799999999999998</c:v>
                </c:pt>
                <c:pt idx="1">
                  <c:v>0.97</c:v>
                </c:pt>
                <c:pt idx="2">
                  <c:v>0.96250000000000002</c:v>
                </c:pt>
              </c:numCache>
            </c:numRef>
          </c:val>
          <c:extLst>
            <c:ext xmlns:c16="http://schemas.microsoft.com/office/drawing/2014/chart" uri="{C3380CC4-5D6E-409C-BE32-E72D297353CC}">
              <c16:uniqueId val="{00000001-90D6-41DB-AA65-82B016A40064}"/>
            </c:ext>
          </c:extLst>
        </c:ser>
        <c:ser>
          <c:idx val="2"/>
          <c:order val="2"/>
          <c:tx>
            <c:strRef>
              <c:f>Sheet1!$D$1</c:f>
              <c:strCache>
                <c:ptCount val="1"/>
                <c:pt idx="0">
                  <c:v>0.05</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delete val="1"/>
          </c:dLbls>
          <c:cat>
            <c:strRef>
              <c:f>Sheet1!$A$2:$A$4</c:f>
              <c:strCache>
                <c:ptCount val="3"/>
                <c:pt idx="0">
                  <c:v>Mod-RevNet</c:v>
                </c:pt>
                <c:pt idx="1">
                  <c:v>RevNet</c:v>
                </c:pt>
                <c:pt idx="2">
                  <c:v>Soc-RevNet</c:v>
                </c:pt>
              </c:strCache>
            </c:strRef>
          </c:cat>
          <c:val>
            <c:numRef>
              <c:f>Sheet1!$D$2:$D$4</c:f>
              <c:numCache>
                <c:formatCode>General</c:formatCode>
                <c:ptCount val="3"/>
                <c:pt idx="0">
                  <c:v>0</c:v>
                </c:pt>
                <c:pt idx="1">
                  <c:v>0.63500000000000001</c:v>
                </c:pt>
                <c:pt idx="2">
                  <c:v>0</c:v>
                </c:pt>
              </c:numCache>
            </c:numRef>
          </c:val>
          <c:extLst>
            <c:ext xmlns:c16="http://schemas.microsoft.com/office/drawing/2014/chart" uri="{C3380CC4-5D6E-409C-BE32-E72D297353CC}">
              <c16:uniqueId val="{00000002-90D6-41DB-AA65-82B016A40064}"/>
            </c:ext>
          </c:extLst>
        </c:ser>
        <c:ser>
          <c:idx val="3"/>
          <c:order val="3"/>
          <c:tx>
            <c:strRef>
              <c:f>Sheet1!$E$1</c:f>
              <c:strCache>
                <c:ptCount val="1"/>
                <c:pt idx="0">
                  <c:v>0.01</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dLbls>
            <c:delete val="1"/>
          </c:dLbls>
          <c:cat>
            <c:strRef>
              <c:f>Sheet1!$A$2:$A$4</c:f>
              <c:strCache>
                <c:ptCount val="3"/>
                <c:pt idx="0">
                  <c:v>Mod-RevNet</c:v>
                </c:pt>
                <c:pt idx="1">
                  <c:v>RevNet</c:v>
                </c:pt>
                <c:pt idx="2">
                  <c:v>Soc-RevNet</c:v>
                </c:pt>
              </c:strCache>
            </c:strRef>
          </c:cat>
          <c:val>
            <c:numRef>
              <c:f>Sheet1!$E$2:$E$4</c:f>
              <c:numCache>
                <c:formatCode>General</c:formatCode>
                <c:ptCount val="3"/>
                <c:pt idx="0">
                  <c:v>0.59150000000000003</c:v>
                </c:pt>
                <c:pt idx="1">
                  <c:v>0.97499999999999998</c:v>
                </c:pt>
                <c:pt idx="2">
                  <c:v>0.96450000000000002</c:v>
                </c:pt>
              </c:numCache>
            </c:numRef>
          </c:val>
          <c:extLst>
            <c:ext xmlns:c16="http://schemas.microsoft.com/office/drawing/2014/chart" uri="{C3380CC4-5D6E-409C-BE32-E72D297353CC}">
              <c16:uniqueId val="{00000003-90D6-41DB-AA65-82B016A40064}"/>
            </c:ext>
          </c:extLst>
        </c:ser>
        <c:dLbls>
          <c:showLegendKey val="0"/>
          <c:showVal val="1"/>
          <c:showCatName val="0"/>
          <c:showSerName val="0"/>
          <c:showPercent val="0"/>
          <c:showBubbleSize val="0"/>
        </c:dLbls>
        <c:gapWidth val="164"/>
        <c:overlap val="-22"/>
        <c:axId val="365573512"/>
        <c:axId val="365569248"/>
      </c:barChart>
      <c:catAx>
        <c:axId val="365573512"/>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365569248"/>
        <c:crosses val="autoZero"/>
        <c:auto val="1"/>
        <c:lblAlgn val="ctr"/>
        <c:lblOffset val="100"/>
        <c:noMultiLvlLbl val="0"/>
      </c:catAx>
      <c:valAx>
        <c:axId val="365569248"/>
        <c:scaling>
          <c:orientation val="minMax"/>
          <c:max val="1"/>
        </c:scaling>
        <c:delete val="0"/>
        <c:axPos val="l"/>
        <c:title>
          <c:tx>
            <c:rich>
              <a:bodyPr rot="-5400000" spcFirstLastPara="1" vertOverflow="ellipsis" vert="horz" wrap="square" anchor="ctr" anchorCtr="1"/>
              <a:lstStyle/>
              <a:p>
                <a:pPr>
                  <a:defRPr sz="1500" b="1" i="0" u="none" strike="noStrike" kern="1200" baseline="0">
                    <a:solidFill>
                      <a:schemeClr val="tx1">
                        <a:lumMod val="65000"/>
                        <a:lumOff val="35000"/>
                      </a:schemeClr>
                    </a:solidFill>
                    <a:latin typeface="+mn-lt"/>
                    <a:ea typeface="+mn-ea"/>
                    <a:cs typeface="+mn-cs"/>
                  </a:defRPr>
                </a:pPr>
                <a:r>
                  <a:rPr lang="en-ZA"/>
                  <a:t>Accuracy</a:t>
                </a:r>
              </a:p>
            </c:rich>
          </c:tx>
          <c:overlay val="0"/>
          <c:spPr>
            <a:noFill/>
            <a:ln>
              <a:noFill/>
            </a:ln>
            <a:effectLst/>
          </c:spPr>
          <c:txPr>
            <a:bodyPr rot="-5400000" spcFirstLastPara="1" vertOverflow="ellipsis" vert="horz" wrap="square" anchor="ctr" anchorCtr="1"/>
            <a:lstStyle/>
            <a:p>
              <a:pPr>
                <a:defRPr sz="15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3655735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a:latin typeface="+mn-lt"/>
            </a:rPr>
            <a:t>Lowercase Conversion</a:t>
          </a:r>
          <a:endParaRPr lang="en-US" sz="1800" dirty="0">
            <a:latin typeface="+mn-lt"/>
          </a:endParaRP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a:latin typeface="+mn-lt"/>
            </a:rPr>
            <a:t>Convert the text to lowercase for uniformity</a:t>
          </a:r>
          <a:endParaRPr lang="en-US" sz="1800" dirty="0">
            <a:latin typeface="+mn-lt"/>
          </a:endParaRP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a:latin typeface="+mn-lt"/>
            </a:rPr>
            <a:t>Stop word removal</a:t>
          </a:r>
          <a:endParaRPr lang="en-US" sz="1800" dirty="0">
            <a:latin typeface="+mn-lt"/>
          </a:endParaRP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a:latin typeface="+mn-lt"/>
            </a:rPr>
            <a:t>Stop words are words that occur frequently such as “a”  and “and”, which don’t carry meaningful information</a:t>
          </a:r>
          <a:endParaRPr lang="en-US" sz="1800" dirty="0">
            <a:latin typeface="+mn-lt"/>
          </a:endParaRP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a:latin typeface="+mn-lt"/>
            </a:rPr>
            <a:t>Hashtag Removal</a:t>
          </a:r>
          <a:endParaRPr lang="en-US" sz="1800" dirty="0">
            <a:latin typeface="+mn-lt"/>
          </a:endParaRP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a:t>Remove the hashtags that are appended to words</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a:latin typeface="+mn-lt"/>
            </a:rPr>
            <a:t>Punctuation Removal</a:t>
          </a:r>
          <a:endParaRPr lang="en-US" sz="1800" dirty="0">
            <a:latin typeface="+mn-lt"/>
          </a:endParaRP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a:latin typeface="+mn-lt"/>
            </a:rPr>
            <a:t>Lemmatization</a:t>
          </a:r>
          <a:endParaRPr lang="en-US" sz="1800" dirty="0">
            <a:latin typeface="+mn-lt"/>
          </a:endParaRP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a:t>Coverts a word into its base form whilst taking into consideration the context in which it appears</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a:t>Remove punctuation to reduce the overall noise present in the text</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custAng="10800000" custFlipVert="1" custScaleX="100268" custScaleY="99434">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92330C11-C197-4512-BDA4-8D8A69AF7D1C}" srcId="{E5B2E815-0D19-41DC-B01B-4D608769620A}" destId="{87BF7896-20EA-4E8F-B6F4-A34EC5C9CB50}" srcOrd="2" destOrd="0" parTransId="{05E47BA5-F724-4AEE-9B5B-401F18E028E6}" sibTransId="{D63CE73E-35DE-48C3-8753-7648BC953C0D}"/>
    <dgm:cxn modelId="{78D39F15-A15D-45D6-9EB0-7F56DEB9969B}" type="presOf" srcId="{4259F840-24E7-476F-9F30-482E46395856}" destId="{E088D226-49D7-4C30-90DC-CA1755D98829}" srcOrd="0" destOrd="0" presId="urn:microsoft.com/office/officeart/2016/7/layout/RoundedRectangleTimeline"/>
    <dgm:cxn modelId="{F9C8F71D-2105-4C8E-85E8-1A6C45432C7F}" type="presOf" srcId="{E4033A39-DCC4-4038-9562-AEDDBBB37A99}" destId="{539615E2-3277-4D8E-8484-FF5088C8BF01}" srcOrd="0" destOrd="0" presId="urn:microsoft.com/office/officeart/2016/7/layout/RoundedRectangleTimeline"/>
    <dgm:cxn modelId="{7114362F-44F2-4759-AD0D-96437BCF3A66}" type="presOf" srcId="{73820394-2159-4075-9E6F-217263B07F8B}" destId="{1FA3C236-5719-4A33-A6BB-80FA85F940E3}"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BE162E5A-BCCB-4CEB-AD9B-7243E96AA26F}" type="presOf" srcId="{B54C8F6C-BE1E-4EAB-B7A0-48DE01FFAA36}" destId="{45A02F84-C6CB-43F5-AEE4-3EA66C2BD25F}" srcOrd="0" destOrd="0" presId="urn:microsoft.com/office/officeart/2016/7/layout/RoundedRectangleTimeline"/>
    <dgm:cxn modelId="{FF0CD17A-4D49-4FC2-883C-DD74F1835464}" type="presOf" srcId="{E5B2E815-0D19-41DC-B01B-4D608769620A}" destId="{196C9F68-3606-4282-A4C6-4485F1280B5F}"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AEB32C8A-C6D0-4F53-9B23-72CA4683D11D}" type="presOf" srcId="{A4C0B4E4-70AD-4901-9E3F-7EA25DD6DAA1}" destId="{FEBD3C2A-A340-470A-A475-AE614EA07678}" srcOrd="0" destOrd="0" presId="urn:microsoft.com/office/officeart/2016/7/layout/RoundedRectangleTimeline"/>
    <dgm:cxn modelId="{BF487C93-2DC5-460E-9BB1-59321DCD05F9}" type="presOf" srcId="{87BF7896-20EA-4E8F-B6F4-A34EC5C9CB50}" destId="{9D82041D-873A-4600-A9C7-C0A0ADFB138B}" srcOrd="0" destOrd="0" presId="urn:microsoft.com/office/officeart/2016/7/layout/RoundedRectangleTimeline"/>
    <dgm:cxn modelId="{2EAD229D-C291-4ADC-900C-2EB63E9F062F}" type="presOf" srcId="{3DE6FF16-CA4D-4D34-ABEB-8BE6A40B5E52}" destId="{74CD3FF2-195B-429B-BC6F-5B5A7FED2BE2}" srcOrd="0" destOrd="0" presId="urn:microsoft.com/office/officeart/2016/7/layout/RoundedRectangleTimeline"/>
    <dgm:cxn modelId="{B5BF069E-E893-48AA-B34C-00D7C7EE86AA}" type="presOf" srcId="{43CBB0A2-9D75-4264-8A30-3E8974B40658}" destId="{80CDBBF8-C6B4-4166-87C1-DC9120CC7586}"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636DE8C5-F706-4BA5-855F-85FD2239E2BE}" srcId="{E5B2E815-0D19-41DC-B01B-4D608769620A}" destId="{3DE6FF16-CA4D-4D34-ABEB-8BE6A40B5E52}" srcOrd="3" destOrd="0" parTransId="{DA9CCCCB-8206-4757-82C8-F885E9D238B5}" sibTransId="{986162A7-6F89-4679-B40E-33A17DA21B73}"/>
    <dgm:cxn modelId="{610714CC-BC07-4BA6-93AD-38D8578EECD7}" type="presOf" srcId="{C032D242-8D23-4EEC-A10A-7B0691E5A409}" destId="{1BB5FD64-47F9-47A3-911F-535BFE17A3B9}"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D52D3DDB-535C-453A-8E87-AB25A490D180}" type="presOf" srcId="{AC76BE15-3E8A-498B-91BD-CF772C26B6F1}" destId="{483E7832-9872-48C4-8E65-DCB39D4CDBDF}" srcOrd="0" destOrd="0" presId="urn:microsoft.com/office/officeart/2016/7/layout/RoundedRectangleTimeline"/>
    <dgm:cxn modelId="{98D0EEEB-2A5B-4F0F-8E64-4398B8BA8754}" type="presParOf" srcId="{196C9F68-3606-4282-A4C6-4485F1280B5F}" destId="{68D8AC18-502F-4825-B069-75605ADB3A40}" srcOrd="0" destOrd="0" presId="urn:microsoft.com/office/officeart/2016/7/layout/RoundedRectangleTimeline"/>
    <dgm:cxn modelId="{9C8EC5C2-C42A-42EB-B228-739753AF6DBE}" type="presParOf" srcId="{68D8AC18-502F-4825-B069-75605ADB3A40}" destId="{E088D226-49D7-4C30-90DC-CA1755D98829}" srcOrd="0" destOrd="0" presId="urn:microsoft.com/office/officeart/2016/7/layout/RoundedRectangleTimeline"/>
    <dgm:cxn modelId="{22D56C01-89F6-4EBE-A472-30878173507B}" type="presParOf" srcId="{68D8AC18-502F-4825-B069-75605ADB3A40}" destId="{45A02F84-C6CB-43F5-AEE4-3EA66C2BD25F}" srcOrd="1" destOrd="0" presId="urn:microsoft.com/office/officeart/2016/7/layout/RoundedRectangleTimeline"/>
    <dgm:cxn modelId="{1F7527AB-7C7D-4D73-A5F3-41B02EEED845}" type="presParOf" srcId="{68D8AC18-502F-4825-B069-75605ADB3A40}" destId="{6BA46904-CB7C-4538-BD49-D3891EF19552}" srcOrd="2" destOrd="0" presId="urn:microsoft.com/office/officeart/2016/7/layout/RoundedRectangleTimeline"/>
    <dgm:cxn modelId="{98E1EE72-5F41-46F8-9086-E24B8641B0DC}" type="presParOf" srcId="{68D8AC18-502F-4825-B069-75605ADB3A40}" destId="{049FDBD0-77FE-49D1-A275-A272C8C5E426}" srcOrd="3" destOrd="0" presId="urn:microsoft.com/office/officeart/2016/7/layout/RoundedRectangleTimeline"/>
    <dgm:cxn modelId="{FFE5A025-8F7B-4FE0-A443-F6BB8127D277}" type="presParOf" srcId="{68D8AC18-502F-4825-B069-75605ADB3A40}" destId="{CB26EA94-33BB-4F98-9E1E-2237D4831263}" srcOrd="4" destOrd="0" presId="urn:microsoft.com/office/officeart/2016/7/layout/RoundedRectangleTimeline"/>
    <dgm:cxn modelId="{74BDAA0E-5EC1-4A04-9D04-CAB8987478CA}" type="presParOf" srcId="{196C9F68-3606-4282-A4C6-4485F1280B5F}" destId="{606F1DBF-510E-4065-ACCB-3EBDA85CFB92}" srcOrd="1" destOrd="0" presId="urn:microsoft.com/office/officeart/2016/7/layout/RoundedRectangleTimeline"/>
    <dgm:cxn modelId="{699E4F9B-2062-4DA6-A0C6-997A5880C7FF}" type="presParOf" srcId="{196C9F68-3606-4282-A4C6-4485F1280B5F}" destId="{07989479-D1A2-4D15-AA3A-B0CFFB9F91D9}" srcOrd="2" destOrd="0" presId="urn:microsoft.com/office/officeart/2016/7/layout/RoundedRectangleTimeline"/>
    <dgm:cxn modelId="{D8B9358F-D53D-4099-ACAB-07D60509F168}" type="presParOf" srcId="{07989479-D1A2-4D15-AA3A-B0CFFB9F91D9}" destId="{539615E2-3277-4D8E-8484-FF5088C8BF01}" srcOrd="0" destOrd="0" presId="urn:microsoft.com/office/officeart/2016/7/layout/RoundedRectangleTimeline"/>
    <dgm:cxn modelId="{3B574BDD-4DD9-4730-B5D2-13FAB76E89E6}" type="presParOf" srcId="{07989479-D1A2-4D15-AA3A-B0CFFB9F91D9}" destId="{FEBD3C2A-A340-470A-A475-AE614EA07678}" srcOrd="1" destOrd="0" presId="urn:microsoft.com/office/officeart/2016/7/layout/RoundedRectangleTimeline"/>
    <dgm:cxn modelId="{EBD5EEA4-FA22-49DD-A79C-D88C0F0FB03F}" type="presParOf" srcId="{07989479-D1A2-4D15-AA3A-B0CFFB9F91D9}" destId="{080474C8-0FEA-4FD1-97F1-0978CFB4A37F}" srcOrd="2" destOrd="0" presId="urn:microsoft.com/office/officeart/2016/7/layout/RoundedRectangleTimeline"/>
    <dgm:cxn modelId="{712506F9-32E8-43DC-8921-09AAE000550E}" type="presParOf" srcId="{07989479-D1A2-4D15-AA3A-B0CFFB9F91D9}" destId="{4797FB61-2602-4A58-81E6-6F133DB1E419}" srcOrd="3" destOrd="0" presId="urn:microsoft.com/office/officeart/2016/7/layout/RoundedRectangleTimeline"/>
    <dgm:cxn modelId="{CB11A6BB-1EFE-4573-ABFA-22A5AEB8A1A1}" type="presParOf" srcId="{07989479-D1A2-4D15-AA3A-B0CFFB9F91D9}" destId="{3ADF0AE3-D759-4F4F-8135-572855211847}" srcOrd="4" destOrd="0" presId="urn:microsoft.com/office/officeart/2016/7/layout/RoundedRectangleTimeline"/>
    <dgm:cxn modelId="{B547AAB8-D3E5-4079-B657-28DDA6B7345C}" type="presParOf" srcId="{196C9F68-3606-4282-A4C6-4485F1280B5F}" destId="{B0CD7A53-7149-45F2-83E8-36717D7878A1}" srcOrd="3" destOrd="0" presId="urn:microsoft.com/office/officeart/2016/7/layout/RoundedRectangleTimeline"/>
    <dgm:cxn modelId="{EAB82D9C-AF2A-46A7-9B17-6765B478ABCA}" type="presParOf" srcId="{196C9F68-3606-4282-A4C6-4485F1280B5F}" destId="{FB379A6E-C0F9-420B-90FC-2785E757E6AE}" srcOrd="4" destOrd="0" presId="urn:microsoft.com/office/officeart/2016/7/layout/RoundedRectangleTimeline"/>
    <dgm:cxn modelId="{D05445D8-1100-4EB2-8AE2-6585B4C7A3E6}" type="presParOf" srcId="{FB379A6E-C0F9-420B-90FC-2785E757E6AE}" destId="{9D82041D-873A-4600-A9C7-C0A0ADFB138B}" srcOrd="0" destOrd="0" presId="urn:microsoft.com/office/officeart/2016/7/layout/RoundedRectangleTimeline"/>
    <dgm:cxn modelId="{7C8441A0-C5B5-458A-B234-21B1CC389D1D}" type="presParOf" srcId="{FB379A6E-C0F9-420B-90FC-2785E757E6AE}" destId="{80CDBBF8-C6B4-4166-87C1-DC9120CC7586}" srcOrd="1" destOrd="0" presId="urn:microsoft.com/office/officeart/2016/7/layout/RoundedRectangleTimeline"/>
    <dgm:cxn modelId="{8D79090A-1BE4-424C-921E-F282A8691E99}" type="presParOf" srcId="{FB379A6E-C0F9-420B-90FC-2785E757E6AE}" destId="{89759DE5-9F8A-470E-A6D8-F13BB4DEE93D}" srcOrd="2" destOrd="0" presId="urn:microsoft.com/office/officeart/2016/7/layout/RoundedRectangleTimeline"/>
    <dgm:cxn modelId="{F1FABC91-55EA-46A0-81D3-F42D0848628D}" type="presParOf" srcId="{FB379A6E-C0F9-420B-90FC-2785E757E6AE}" destId="{07CCF286-8B46-4A20-ACAC-84BA2D6EFBBC}" srcOrd="3" destOrd="0" presId="urn:microsoft.com/office/officeart/2016/7/layout/RoundedRectangleTimeline"/>
    <dgm:cxn modelId="{E881983D-D894-446F-B62B-B30274A1660A}" type="presParOf" srcId="{FB379A6E-C0F9-420B-90FC-2785E757E6AE}" destId="{4624FC32-5405-42B1-B5CC-DF0659852A58}" srcOrd="4" destOrd="0" presId="urn:microsoft.com/office/officeart/2016/7/layout/RoundedRectangleTimeline"/>
    <dgm:cxn modelId="{AD87A593-D12D-4E10-A970-DADF72AFD6E4}" type="presParOf" srcId="{196C9F68-3606-4282-A4C6-4485F1280B5F}" destId="{8C327064-3851-4ECF-AAB7-82B51711041E}" srcOrd="5" destOrd="0" presId="urn:microsoft.com/office/officeart/2016/7/layout/RoundedRectangleTimeline"/>
    <dgm:cxn modelId="{010FD9CF-0430-4DFD-AEC4-0BBDED795E30}" type="presParOf" srcId="{196C9F68-3606-4282-A4C6-4485F1280B5F}" destId="{3ADEA4DF-6814-494D-9D3D-41947417052B}" srcOrd="6" destOrd="0" presId="urn:microsoft.com/office/officeart/2016/7/layout/RoundedRectangleTimeline"/>
    <dgm:cxn modelId="{4EB64F8C-FAD5-4E3E-8BFC-38C0D22E810A}" type="presParOf" srcId="{3ADEA4DF-6814-494D-9D3D-41947417052B}" destId="{74CD3FF2-195B-429B-BC6F-5B5A7FED2BE2}" srcOrd="0" destOrd="0" presId="urn:microsoft.com/office/officeart/2016/7/layout/RoundedRectangleTimeline"/>
    <dgm:cxn modelId="{C8162732-0764-49DD-83D5-E4FE3A96B823}" type="presParOf" srcId="{3ADEA4DF-6814-494D-9D3D-41947417052B}" destId="{1BB5FD64-47F9-47A3-911F-535BFE17A3B9}" srcOrd="1" destOrd="0" presId="urn:microsoft.com/office/officeart/2016/7/layout/RoundedRectangleTimeline"/>
    <dgm:cxn modelId="{55175319-FB74-4F76-9335-AD875E5B7B49}" type="presParOf" srcId="{3ADEA4DF-6814-494D-9D3D-41947417052B}" destId="{FE9B27EB-7AC7-485A-9A55-41E8118F9EAF}" srcOrd="2" destOrd="0" presId="urn:microsoft.com/office/officeart/2016/7/layout/RoundedRectangleTimeline"/>
    <dgm:cxn modelId="{0E8B81EB-5EB2-4460-A49C-BD7095C9AF6F}" type="presParOf" srcId="{3ADEA4DF-6814-494D-9D3D-41947417052B}" destId="{46BD4721-4664-4AD0-9F11-DBE7E0B207D5}" srcOrd="3" destOrd="0" presId="urn:microsoft.com/office/officeart/2016/7/layout/RoundedRectangleTimeline"/>
    <dgm:cxn modelId="{192F2D79-0663-4D4E-9D30-9D1EC5F5E74A}" type="presParOf" srcId="{3ADEA4DF-6814-494D-9D3D-41947417052B}" destId="{69028BD0-349D-4B47-B1F4-B64C6478DE3C}" srcOrd="4" destOrd="0" presId="urn:microsoft.com/office/officeart/2016/7/layout/RoundedRectangleTimeline"/>
    <dgm:cxn modelId="{E2497839-E2C0-497A-B89B-274E57B5BC3E}" type="presParOf" srcId="{196C9F68-3606-4282-A4C6-4485F1280B5F}" destId="{619CFBB1-86F5-45A6-80BA-23F97450662F}" srcOrd="7" destOrd="0" presId="urn:microsoft.com/office/officeart/2016/7/layout/RoundedRectangleTimeline"/>
    <dgm:cxn modelId="{286CFE1B-BCEF-4BED-9DC2-E46EDE08808F}" type="presParOf" srcId="{196C9F68-3606-4282-A4C6-4485F1280B5F}" destId="{E4E0A96A-AF87-442A-A1A3-64B8F3CFC7FE}" srcOrd="8" destOrd="0" presId="urn:microsoft.com/office/officeart/2016/7/layout/RoundedRectangleTimeline"/>
    <dgm:cxn modelId="{70E08682-72EB-473A-BAB0-0946B3F8B13D}" type="presParOf" srcId="{E4E0A96A-AF87-442A-A1A3-64B8F3CFC7FE}" destId="{483E7832-9872-48C4-8E65-DCB39D4CDBDF}" srcOrd="0" destOrd="0" presId="urn:microsoft.com/office/officeart/2016/7/layout/RoundedRectangleTimeline"/>
    <dgm:cxn modelId="{62AAA4CA-3DA3-45A0-A85A-7AC69738C511}" type="presParOf" srcId="{E4E0A96A-AF87-442A-A1A3-64B8F3CFC7FE}" destId="{1FA3C236-5719-4A33-A6BB-80FA85F940E3}" srcOrd="1" destOrd="0" presId="urn:microsoft.com/office/officeart/2016/7/layout/RoundedRectangleTimeline"/>
    <dgm:cxn modelId="{E00DFA9E-FA3C-44B1-9007-E02505C82E2A}" type="presParOf" srcId="{E4E0A96A-AF87-442A-A1A3-64B8F3CFC7FE}" destId="{18F1C823-9ACD-4FCD-8102-F468DCE57A45}" srcOrd="2" destOrd="0" presId="urn:microsoft.com/office/officeart/2016/7/layout/RoundedRectangleTimeline"/>
    <dgm:cxn modelId="{720E11A3-0068-4D52-893C-84F7023A188B}" type="presParOf" srcId="{E4E0A96A-AF87-442A-A1A3-64B8F3CFC7FE}" destId="{F8AD0AB8-BBDF-4F0A-A6A0-850E289DD521}" srcOrd="3" destOrd="0" presId="urn:microsoft.com/office/officeart/2016/7/layout/RoundedRectangleTimeline"/>
    <dgm:cxn modelId="{2171B24B-FA8F-4049-9953-710BC32E061F}"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a:latin typeface="+mn-lt"/>
            </a:rPr>
            <a:t>Lowercase Conversion</a:t>
          </a:r>
          <a:endParaRPr lang="en-US" sz="1800" kern="1200" dirty="0">
            <a:latin typeface="+mn-lt"/>
          </a:endParaRP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Convert the text to lowercase for uniformity</a:t>
          </a:r>
          <a:endParaRPr lang="en-US" sz="1800" kern="1200" dirty="0">
            <a:latin typeface="+mn-lt"/>
          </a:endParaRP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rot="10800000" flipV="1">
          <a:off x="2608575" y="1792064"/>
          <a:ext cx="1961202" cy="395733"/>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a:latin typeface="+mn-lt"/>
            </a:rPr>
            <a:t>Stop word removal</a:t>
          </a:r>
          <a:endParaRPr lang="en-US" sz="1800" kern="1200" dirty="0">
            <a:latin typeface="+mn-lt"/>
          </a:endParaRPr>
        </a:p>
      </dsp:txBody>
      <dsp:txXfrm rot="-10800000">
        <a:off x="2608575" y="1792064"/>
        <a:ext cx="1961202" cy="395733"/>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Stop words are words that occur frequently such as “a”  and “and”, which don’t carry meaningful information</a:t>
          </a:r>
          <a:endParaRPr lang="en-US" sz="1800" kern="1200" dirty="0">
            <a:latin typeface="+mn-lt"/>
          </a:endParaRP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a:latin typeface="+mn-lt"/>
            </a:rPr>
            <a:t>Hashtag Removal</a:t>
          </a:r>
          <a:endParaRPr lang="en-US" sz="1800" kern="1200" dirty="0">
            <a:latin typeface="+mn-lt"/>
          </a:endParaRP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t>Remove the hashtags that are appended to words</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Punctuation Removal</a:t>
          </a:r>
          <a:endParaRPr lang="en-US" sz="1800" kern="1200" dirty="0">
            <a:latin typeface="+mn-lt"/>
          </a:endParaRP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t>Remove punctuation to reduce the overall noise present in the text</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Lemmatization</a:t>
          </a:r>
          <a:endParaRPr lang="en-US" sz="1800" kern="1200" dirty="0">
            <a:latin typeface="+mn-lt"/>
          </a:endParaRP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t>Coverts a word into its base form whilst taking into consideration the context in which it appears</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11/19/2021</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day. My name is Ahmad Jawaad Shah, from the University of KwaZulu-Natal, and this is a presentation of my research project titled Using user reviews to enrich social recommender systems.</a:t>
            </a:r>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paper, the researchers explored the use of Graph neural networks for social recommendation. The motivation behind the GNN, was that it can effectively integrate node information as well as effectively model the user-item and user-user spaces using a graph architecture. </a:t>
            </a:r>
          </a:p>
          <a:p>
            <a:endParaRPr lang="en-US" dirty="0"/>
          </a:p>
          <a:p>
            <a:r>
              <a:rPr lang="en-US" dirty="0"/>
              <a:t>This framework, called </a:t>
            </a:r>
            <a:r>
              <a:rPr lang="en-US" dirty="0" err="1"/>
              <a:t>GraphRec</a:t>
            </a:r>
            <a:r>
              <a:rPr lang="en-US" dirty="0"/>
              <a:t>, contains three components, user modelling, item modelling and rating prediction. Through user modelling, user latent factors are learnt On top of that, for the user modelling portion, they also introduce two aggregations, namely item aggregation and social aggregation, through which the combine the results for a single user latent factor representation. </a:t>
            </a:r>
          </a:p>
          <a:p>
            <a:endParaRPr lang="en-US" dirty="0"/>
          </a:p>
          <a:p>
            <a:r>
              <a:rPr lang="en-US" dirty="0"/>
              <a:t>For item modelling, item latent factors are learnt, through user aggregation, which aggregates a users’ opinion on items. </a:t>
            </a:r>
          </a:p>
          <a:p>
            <a:endParaRPr lang="en-US" dirty="0"/>
          </a:p>
          <a:p>
            <a:r>
              <a:rPr lang="en-US" dirty="0"/>
              <a:t>Rating prediction is facilitated through concatenation of user and item laten factors .</a:t>
            </a:r>
          </a:p>
          <a:p>
            <a:endParaRPr lang="en-US" dirty="0"/>
          </a:p>
          <a:p>
            <a:r>
              <a:rPr lang="en-US" dirty="0"/>
              <a:t>The researchers of this paper also wrote content on Social Collaborative filtering.</a:t>
            </a:r>
          </a:p>
          <a:p>
            <a:endParaRPr lang="en-US" dirty="0"/>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646011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focus on text representation techniques for incorporation into a recommender system. As seen on the slide, we summarize some of various different approaches for textual feature extraction, all of which are discussed in detailed in the linked paper. </a:t>
            </a:r>
          </a:p>
          <a:p>
            <a:endParaRPr lang="en-US" dirty="0"/>
          </a:p>
          <a:p>
            <a:r>
              <a:rPr lang="en-US" dirty="0"/>
              <a:t>For feature extraction we have key word-based feature selection which includes the TF-IDF approach which is commonly used in content based recommender systems. Letter based approaches use letters or a combination of letters such as bigrams/trigrams </a:t>
            </a:r>
            <a:r>
              <a:rPr lang="en-US" dirty="0" err="1"/>
              <a:t>etc</a:t>
            </a:r>
            <a:r>
              <a:rPr lang="en-US" dirty="0"/>
              <a:t> as input. Semantic features use key words only, the downside of which, is that we might not be able to exploit semantic attributes of the text.</a:t>
            </a:r>
          </a:p>
          <a:p>
            <a:endParaRPr lang="en-US" dirty="0"/>
          </a:p>
          <a:p>
            <a:r>
              <a:rPr lang="en-US" dirty="0"/>
              <a:t>Topic modelling approaches aim to produce topics/headings to specific pieces of short text. Latent Dirichlet Allocation is one such technique which can be used.</a:t>
            </a:r>
          </a:p>
          <a:p>
            <a:endParaRPr lang="en-US" dirty="0"/>
          </a:p>
          <a:p>
            <a:r>
              <a:rPr lang="en-US" dirty="0"/>
              <a:t>Embedding techniques seek to present the words into vectors of real numbers. Some approaches of word embeddings are Word2Vec, Fast Text and Glove</a:t>
            </a:r>
          </a:p>
          <a:p>
            <a:endParaRPr lang="en-US" dirty="0"/>
          </a:p>
          <a:p>
            <a:r>
              <a:rPr lang="en-US" dirty="0"/>
              <a:t>Doc2Vec, also known as paragraph vectors, is another approach which can be used to provide appropriate embeddings to a NN. </a:t>
            </a:r>
            <a:r>
              <a:rPr lang="en-GB" dirty="0"/>
              <a:t>Paragraph Vectors are capable of constructing representations of input text sequences of variable length. Unlike some of the previous approaches, it is general and applicable to texts of any length: sentences, paragraphs, and documents. It does not require task-specific tuning of the word weighting function nor does it rely on the parse trees. Regarding Doc2vec training, we have 2 approaches, namely the distributed memory model and the distributed bag of words model.</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2218322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 us to the </a:t>
            </a:r>
            <a:r>
              <a:rPr lang="en-US"/>
              <a:t>proposed model. </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359441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Aft>
                <a:spcPts val="800"/>
              </a:spcAft>
            </a:pPr>
            <a:r>
              <a:rPr lang="en-Z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depicted in the Figure, the model contains three main components which are user modelling, item modelling and rating prediction. Furthermore, we derive latent representations from the user modelling and item modelling components, via their respective spaces.</a:t>
            </a:r>
          </a:p>
          <a:p>
            <a:pPr algn="just">
              <a:lnSpc>
                <a:spcPct val="115000"/>
              </a:lnSpc>
              <a:spcAft>
                <a:spcPts val="800"/>
              </a:spcAft>
            </a:pPr>
            <a:r>
              <a:rPr lang="en-Z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User modelling seeks to understand users better, thus we facilitate this via the user-item and user-user spaces. Regarding user-item interactions, we propose appropriate embeddings to capture a user’s opinion on an item. Furthermore, as in a typical social recommender system, the social relationships are considered. This is done to model users from the social perspective. The outputs obtained from each of these spaces represent item user latent factors (</a:t>
            </a:r>
            <a:r>
              <a:rPr lang="en-ZA"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t>
            </a:r>
            <a:r>
              <a:rPr lang="en-ZA" sz="1800" baseline="30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ZA" sz="1800" baseline="-25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Z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social user latent factors (</a:t>
            </a:r>
            <a:r>
              <a:rPr lang="en-ZA"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t>
            </a:r>
            <a:r>
              <a:rPr lang="en-ZA" sz="1800" baseline="30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ZA" sz="1800" baseline="-25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Z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respectively. We choose not to combine the obtained user latent factors into a single user latent factor representation. </a:t>
            </a:r>
          </a:p>
          <a:p>
            <a:pPr algn="just">
              <a:lnSpc>
                <a:spcPct val="115000"/>
              </a:lnSpc>
              <a:spcAft>
                <a:spcPts val="800"/>
              </a:spcAft>
            </a:pPr>
            <a:r>
              <a:rPr lang="en-Z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second component of the proposed architecture is item modelling. This is done through the consideration of text reviews and user opinion on items. Thus, we receive a latent factor representation (</a:t>
            </a:r>
            <a:r>
              <a:rPr lang="en-ZA"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t>
            </a:r>
            <a:r>
              <a:rPr lang="en-ZA" sz="1800" baseline="30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ZA" sz="1800" baseline="-25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Z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the items. </a:t>
            </a:r>
          </a:p>
          <a:p>
            <a:r>
              <a:rPr lang="en-ZA" sz="1800" dirty="0">
                <a:effectLst/>
                <a:latin typeface="Times New Roman" panose="02020603050405020304" pitchFamily="18" charset="0"/>
                <a:ea typeface="Calibri" panose="020F0502020204030204" pitchFamily="34" charset="0"/>
              </a:rPr>
              <a:t>  Lastly, to facilitate rating prediction, we combine user and item modelling latent factor representations through concatenation, which is thereafter fed into subsequent neural network layers. </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2059758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Aft>
                <a:spcPts val="800"/>
              </a:spcAft>
            </a:pPr>
            <a:r>
              <a:rPr lang="en-US" dirty="0"/>
              <a:t>We will now look at the first major component of the proposed architecture, that is, user modelling.</a:t>
            </a:r>
          </a:p>
          <a:p>
            <a:pPr algn="just">
              <a:lnSpc>
                <a:spcPct val="115000"/>
              </a:lnSpc>
              <a:spcAft>
                <a:spcPts val="800"/>
              </a:spcAft>
            </a:pPr>
            <a:r>
              <a:rPr lang="en-US" dirty="0"/>
              <a:t>The user modelling component is separated into two spaces namely the user-item and user-user spaces. In the user-item space, we embed users and items as well as an opinion that the user may have of the item. In this space, for each of the embedding, the dimension sizes were fixed. Thereafter, these representations are passed into individual dense layers before being concatenated and fed into a fully connected set of layers. The output from the user-item space represents the item user latent factors.</a:t>
            </a:r>
          </a:p>
          <a:p>
            <a:pPr algn="just">
              <a:lnSpc>
                <a:spcPct val="115000"/>
              </a:lnSpc>
              <a:spcAft>
                <a:spcPts val="800"/>
              </a:spcAft>
            </a:pPr>
            <a:endParaRPr lang="en-US" dirty="0"/>
          </a:p>
          <a:p>
            <a:pPr algn="just">
              <a:lnSpc>
                <a:spcPct val="115000"/>
              </a:lnSpc>
              <a:spcAft>
                <a:spcPts val="800"/>
              </a:spcAft>
            </a:pPr>
            <a:r>
              <a:rPr lang="en-US" dirty="0"/>
              <a:t>In the social space, we represent the users along side their friends. We do this using through user embedding as done in the user-item space as well as include an embedding of their friends. It becomes computationally expensive to create a sparce matrix of one hot encoded values to represent friendship. Thus, to counter this problem, we used doc2vec vectors for friendship embeddings. This also allowed us to reduce the dimensions. The embedding dimensions used for friendships was d-dimensional and not fixed. Similarly, these representations were passed into individual dense layers, and thereafter concatenated and fed into a fully connected set of layers. The result from this process resulted in social space user latent factors. We choose not to combine the user latent factors into a single value.</a:t>
            </a:r>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945924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Aft>
                <a:spcPts val="800"/>
              </a:spcAft>
            </a:pPr>
            <a:r>
              <a:rPr lang="en-US" dirty="0"/>
              <a:t>In the item modelling component of the system, we seek to learn item latent factors. More importantly, this is the component of the solution that integrates a users textual review into the system. In this portion, we embed user, items, reviews and user opinion. The embedding of users, items and opinions were facilitated in the same way discussed in the previous slide. </a:t>
            </a:r>
          </a:p>
          <a:p>
            <a:pPr algn="just">
              <a:lnSpc>
                <a:spcPct val="115000"/>
              </a:lnSpc>
              <a:spcAft>
                <a:spcPts val="800"/>
              </a:spcAft>
            </a:pPr>
            <a:endParaRPr lang="en-US" dirty="0"/>
          </a:p>
          <a:p>
            <a:pPr algn="just">
              <a:lnSpc>
                <a:spcPct val="115000"/>
              </a:lnSpc>
              <a:spcAft>
                <a:spcPts val="800"/>
              </a:spcAft>
            </a:pPr>
            <a:r>
              <a:rPr lang="en-US" dirty="0"/>
              <a:t>For text embedding, we employed the use of the Doc2Vec model. First, we pre-process the review to ensure that we have a denoised text review which carries the important aspects. There after, we pass the cleaned review into the doc2vec model for vector representation. The embedding obtained from the model is d-dimensional as we experiment with the dimension size during experimentation.  </a:t>
            </a:r>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3202696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will briefly highlight the text pre-processing pipeline used to clean the user reviews.</a:t>
            </a:r>
          </a:p>
          <a:p>
            <a:pPr algn="just">
              <a:lnSpc>
                <a:spcPct val="115000"/>
              </a:lnSpc>
              <a:spcAft>
                <a:spcPts val="800"/>
              </a:spcAft>
            </a:pPr>
            <a:r>
              <a:rPr lang="en-ZA"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User reviews in their raw state contain many words that are not helpful to our NLP task. These include the likes of stop words and hashtags. Thus, we follow a pre-processing pipeline through which we seek to uniformly represent our data and improve its appropriateness for the NLP task at hand.</a:t>
            </a:r>
          </a:p>
          <a:p>
            <a:pPr algn="just">
              <a:lnSpc>
                <a:spcPct val="115000"/>
              </a:lnSpc>
              <a:spcAft>
                <a:spcPts val="800"/>
              </a:spcAft>
            </a:pPr>
            <a:r>
              <a:rPr lang="en-ZA"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The first step in our pre-processing pipeline was to convert the entire review into lower case. Through this, case uniformity is established, and as a result, case sensitivity will not be an issue when conducting future text operations. The next operation carried out is stop word removal. Stop words are words, such as “and”, “a” and “is”, that occur frequently throughout a text, which carry very little meaningful information. Thus, the removal of stop words reduce the overall word count and allow us to focus on the words that carry meaningful semantic information. Thereafter, the removal of hashtags was done. We then moved on to the removal of punctuation marks. All of the removal operations contribute significantly to the overall representation of the text, as it removes unneeded data and reduces the overall noise.</a:t>
            </a:r>
          </a:p>
          <a:p>
            <a:pPr algn="just">
              <a:lnSpc>
                <a:spcPct val="115000"/>
              </a:lnSpc>
              <a:spcAft>
                <a:spcPts val="800"/>
              </a:spcAft>
            </a:pPr>
            <a:endParaRPr lang="en-ZA"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15000"/>
              </a:lnSpc>
              <a:spcAft>
                <a:spcPts val="800"/>
              </a:spcAft>
            </a:pPr>
            <a:r>
              <a:rPr lang="en-ZA"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The last operation in our pre-processing pipeline was normalization through Lemmatization. Lemmatization converts a word to its base form; however, it considers the context in which the word appears and provides a meaningful base form. </a:t>
            </a:r>
          </a:p>
        </p:txBody>
      </p:sp>
      <p:sp>
        <p:nvSpPr>
          <p:cNvPr id="4" name="Slide Number Placeholder 3"/>
          <p:cNvSpPr>
            <a:spLocks noGrp="1"/>
          </p:cNvSpPr>
          <p:nvPr>
            <p:ph type="sldNum" sz="quarter" idx="10"/>
          </p:nvPr>
        </p:nvSpPr>
        <p:spPr/>
        <p:txBody>
          <a:bodyPr/>
          <a:lstStyle/>
          <a:p>
            <a:fld id="{32DC0559-D619-4E56-BF6F-3712370C2150}" type="slidenum">
              <a:rPr lang="en-US" smtClean="0"/>
              <a:t>16</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Aft>
                <a:spcPts val="800"/>
              </a:spcAft>
            </a:pPr>
            <a:r>
              <a:rPr lang="en-US" dirty="0"/>
              <a:t>Rating prediction formed the last component of the model. Herein, we combine all of the obtained latent factors into a single latent factor representation. The combination of latent factors was facilitated through concatenation. Thereafter, we pass this value into two further layers, one containing 4 hidden neurons and the other containing one neuron. The output received is the predicted rating.</a:t>
            </a:r>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3385492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Aft>
                <a:spcPts val="800"/>
              </a:spcAft>
            </a:pPr>
            <a:r>
              <a:rPr lang="en-US" dirty="0"/>
              <a:t>The final aspect of this section involves model training. Apart from the overall architecture and design, there is a need to combine the model with appropriate loss functions and optimizers.  </a:t>
            </a:r>
          </a:p>
          <a:p>
            <a:pPr algn="just">
              <a:lnSpc>
                <a:spcPct val="115000"/>
              </a:lnSpc>
              <a:spcAft>
                <a:spcPts val="800"/>
              </a:spcAft>
            </a:pPr>
            <a:r>
              <a:rPr lang="en-US" dirty="0"/>
              <a:t>The objective function that we seek to minimize is the Mean Squared Error. We also adopt the use of the Adam optimizer because it gives us a smooth path towards the local minimum. We also set the learning rate of the model to be 0.001; however, we experiment with this value in the subsequent section. To avoid overfitting, which is prevalent in NNs, we utilized a dropout rate of 0,2. </a:t>
            </a:r>
          </a:p>
          <a:p>
            <a:pPr algn="just">
              <a:lnSpc>
                <a:spcPct val="115000"/>
              </a:lnSpc>
              <a:spcAft>
                <a:spcPts val="800"/>
              </a:spcAft>
            </a:pPr>
            <a:endParaRPr lang="en-US" dirty="0"/>
          </a:p>
          <a:p>
            <a:pPr algn="just">
              <a:lnSpc>
                <a:spcPct val="115000"/>
              </a:lnSpc>
              <a:spcAft>
                <a:spcPts val="800"/>
              </a:spcAft>
            </a:pPr>
            <a:r>
              <a:rPr lang="en-US" dirty="0"/>
              <a:t>Regarding embeddings, as stated earlier the user, item and opinion embeddings were fixed dimensions whereas friendship and review embeddings were d-dimensional. </a:t>
            </a:r>
          </a:p>
          <a:p>
            <a:pPr algn="just">
              <a:lnSpc>
                <a:spcPct val="115000"/>
              </a:lnSpc>
              <a:spcAft>
                <a:spcPts val="800"/>
              </a:spcAft>
            </a:pPr>
            <a:endParaRPr lang="en-US" dirty="0"/>
          </a:p>
          <a:p>
            <a:pPr algn="just">
              <a:lnSpc>
                <a:spcPct val="115000"/>
              </a:lnSpc>
              <a:spcAft>
                <a:spcPts val="800"/>
              </a:spcAft>
            </a:pPr>
            <a:r>
              <a:rPr lang="en-US" dirty="0"/>
              <a:t>Lastly early stoppage was utilized to stop the model if no improvements have been made in minimizing the validation loss after 20 epochs.</a:t>
            </a:r>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2724090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38867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The overall presentation is structured in the following way. First we discuss the abstract, thereafter we follow that up with an introduction into recommender systems in Section 1 and 2 respectively. Section 3 discusses previous work done in this domain. Section 4 explores the design and architecture of the proposed model. Thereafter, we move onto the evaluation of the model in Section 5. To close of this presentation, we conclude by providing future directions for work to be done in the recommender domain, acknowledgement of notable contributors and references used, and we provide a software demonstration of the proposed model in action </a:t>
            </a:r>
          </a:p>
        </p:txBody>
      </p:sp>
      <p:sp>
        <p:nvSpPr>
          <p:cNvPr id="4" name="Slide Number Placeholder 3"/>
          <p:cNvSpPr>
            <a:spLocks noGrp="1"/>
          </p:cNvSpPr>
          <p:nvPr>
            <p:ph type="sldNum" sz="quarter" idx="5"/>
          </p:nvPr>
        </p:nvSpPr>
        <p:spPr/>
        <p:txBody>
          <a:bodyPr/>
          <a:lstStyle/>
          <a:p>
            <a:fld id="{E7CCE34D-CFF1-4FFE-815B-D050E7ED2DFD}" type="slidenum">
              <a:rPr lang="en-US" smtClean="0"/>
              <a:t>2</a:t>
            </a:fld>
            <a:endParaRPr lang="en-US"/>
          </a:p>
        </p:txBody>
      </p:sp>
    </p:spTree>
    <p:extLst>
      <p:ext uri="{BB962C8B-B14F-4D97-AF65-F5344CB8AC3E}">
        <p14:creationId xmlns:p14="http://schemas.microsoft.com/office/powerpoint/2010/main" val="1553360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We will begin the evaluation portion of this presentation by looking at the dataset used, evaluation metrics adopted, a brief analysis of the structure of the benchmarking models as well as define the parameter settings. We adopted a real world dataset to evaluate our model on. This is the Yelp dataset which contains over 2 million users and over 8 million reviews. The ratings provided by users were in the range of 1 to 5. Since computation of friendship relations and text embeddings can be very consuming, we read in 1000 users, 10 000 reviews and the full business dataset. </a:t>
            </a:r>
          </a:p>
          <a:p>
            <a:endParaRPr lang="en-ZA" dirty="0"/>
          </a:p>
          <a:p>
            <a:r>
              <a:rPr lang="en-ZA" dirty="0"/>
              <a:t>For the evaluation metrics, we adopted MAE and RMSE. Smaller values for these metrics would indicate that the model is performing well. On top of that we employed the use of Accuracy. For accuracy, we rounded the values we obtained from the NN and compared to the true rating. Typically we would utilise accuracy alongside precision and recall to identify if there are any class imbalances; however, we did not use these metrics. </a:t>
            </a:r>
          </a:p>
          <a:p>
            <a:endParaRPr lang="en-ZA" dirty="0"/>
          </a:p>
          <a:p>
            <a:r>
              <a:rPr lang="en-ZA" dirty="0"/>
              <a:t>Regarding benchmarking, we used two variants of the RevNet model. The first is Modified RevNet, Mod-RevNet, which contains no social space and no user review space for review incorporation. The second variant is the Social-RevNet, which contains the user item space and the user-user space. Common between both variants is that they do not have any review embeddings. We have established that the current state of the art is social recommenders and hence why having the second variant is important.</a:t>
            </a:r>
          </a:p>
          <a:p>
            <a:endParaRPr lang="en-ZA" dirty="0"/>
          </a:p>
          <a:p>
            <a:r>
              <a:rPr lang="en-ZA" dirty="0"/>
              <a:t>For experimentation, we used 80% of the data for training and 20% for testing. From the training data, 5% was held back for validation. As discussed earlier, we varied the dimensions of the friendship and review embeddings. These we </a:t>
            </a:r>
            <a:r>
              <a:rPr lang="en-ZA" dirty="0" err="1"/>
              <a:t>tetested</a:t>
            </a:r>
            <a:r>
              <a:rPr lang="en-ZA" dirty="0"/>
              <a:t> on 32, 64, 128, and 256 dimensions. We also varied the batch rates between 64 and 256. Lastly, the last parameter constantly tweaked was the learning rate which ranged form 0,005, 0,001, 0,05, 0,01.</a:t>
            </a:r>
          </a:p>
        </p:txBody>
      </p:sp>
      <p:sp>
        <p:nvSpPr>
          <p:cNvPr id="4" name="Slide Number Placeholder 3"/>
          <p:cNvSpPr>
            <a:spLocks noGrp="1"/>
          </p:cNvSpPr>
          <p:nvPr>
            <p:ph type="sldNum" sz="quarter" idx="5"/>
          </p:nvPr>
        </p:nvSpPr>
        <p:spPr/>
        <p:txBody>
          <a:bodyPr/>
          <a:lstStyle/>
          <a:p>
            <a:fld id="{E7CCE34D-CFF1-4FFE-815B-D050E7ED2DFD}" type="slidenum">
              <a:rPr lang="en-US" smtClean="0"/>
              <a:t>20</a:t>
            </a:fld>
            <a:endParaRPr lang="en-US"/>
          </a:p>
        </p:txBody>
      </p:sp>
    </p:spTree>
    <p:extLst>
      <p:ext uri="{BB962C8B-B14F-4D97-AF65-F5344CB8AC3E}">
        <p14:creationId xmlns:p14="http://schemas.microsoft.com/office/powerpoint/2010/main" val="3209340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highlight the performance of the proposed model. We also compare the two text embedding techniques used. As explained earlier, changes to embedding sizes, learning rates and batch sizes were done. From those alterations we arrived with the following conclusions. </a:t>
            </a:r>
          </a:p>
          <a:p>
            <a:endParaRPr lang="en-US" dirty="0"/>
          </a:p>
          <a:p>
            <a:r>
              <a:rPr lang="en-US" dirty="0"/>
              <a:t> </a:t>
            </a:r>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4120090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E7CCE34D-CFF1-4FFE-815B-D050E7ED2DFD}" type="slidenum">
              <a:rPr lang="en-US" smtClean="0"/>
              <a:t>22</a:t>
            </a:fld>
            <a:endParaRPr lang="en-US"/>
          </a:p>
        </p:txBody>
      </p:sp>
    </p:spTree>
    <p:extLst>
      <p:ext uri="{BB962C8B-B14F-4D97-AF65-F5344CB8AC3E}">
        <p14:creationId xmlns:p14="http://schemas.microsoft.com/office/powerpoint/2010/main" val="1393709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Aft>
                <a:spcPts val="800"/>
              </a:spcAft>
            </a:pP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836094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800" dirty="0">
                <a:effectLst/>
                <a:latin typeface="Times New Roman" panose="02020603050405020304" pitchFamily="18" charset="0"/>
                <a:ea typeface="Calibri" panose="020F0502020204030204" pitchFamily="34" charset="0"/>
                <a:cs typeface="Times New Roman" panose="02020603050405020304" pitchFamily="18" charset="0"/>
              </a:rPr>
              <a:t>In the previous slide, we demonstrated the effectiveness of the proposed architecture on the Yelp dataset. The model contained components for latent factor representation learning in which we obtained item space user latent factors (</a:t>
            </a:r>
            <a:r>
              <a:rPr lang="en-ZA" sz="1800" dirty="0" err="1">
                <a:effectLst/>
                <a:latin typeface="Times New Roman" panose="02020603050405020304" pitchFamily="18" charset="0"/>
                <a:ea typeface="Calibri" panose="020F0502020204030204" pitchFamily="34" charset="0"/>
                <a:cs typeface="Times New Roman" panose="02020603050405020304" pitchFamily="18" charset="0"/>
              </a:rPr>
              <a:t>h</a:t>
            </a:r>
            <a:r>
              <a:rPr lang="en-ZA" sz="1800" baseline="30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ZA" sz="1800" baseline="-25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ZA" sz="1800" dirty="0">
                <a:effectLst/>
                <a:latin typeface="Times New Roman" panose="02020603050405020304" pitchFamily="18" charset="0"/>
                <a:ea typeface="Calibri" panose="020F0502020204030204" pitchFamily="34" charset="0"/>
                <a:cs typeface="Times New Roman" panose="02020603050405020304" pitchFamily="18" charset="0"/>
              </a:rPr>
              <a:t>), social space user latent factors (</a:t>
            </a:r>
            <a:r>
              <a:rPr lang="en-ZA" sz="1800" dirty="0" err="1">
                <a:effectLst/>
                <a:latin typeface="Times New Roman" panose="02020603050405020304" pitchFamily="18" charset="0"/>
                <a:ea typeface="Calibri" panose="020F0502020204030204" pitchFamily="34" charset="0"/>
                <a:cs typeface="Times New Roman" panose="02020603050405020304" pitchFamily="18" charset="0"/>
              </a:rPr>
              <a:t>h</a:t>
            </a:r>
            <a:r>
              <a:rPr lang="en-ZA" sz="1800" baseline="30000" dirty="0" err="1">
                <a:effectLst/>
                <a:latin typeface="Times New Roman" panose="02020603050405020304" pitchFamily="18" charset="0"/>
                <a:ea typeface="Calibri" panose="020F0502020204030204" pitchFamily="34" charset="0"/>
                <a:cs typeface="Times New Roman" panose="02020603050405020304" pitchFamily="18" charset="0"/>
              </a:rPr>
              <a:t>S</a:t>
            </a:r>
            <a:r>
              <a:rPr lang="en-ZA" sz="1800" baseline="-25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ZA" sz="1800" dirty="0">
                <a:effectLst/>
                <a:latin typeface="Times New Roman" panose="02020603050405020304" pitchFamily="18" charset="0"/>
                <a:ea typeface="Calibri" panose="020F0502020204030204" pitchFamily="34" charset="0"/>
                <a:cs typeface="Times New Roman" panose="02020603050405020304" pitchFamily="18" charset="0"/>
              </a:rPr>
              <a:t>) and review space item latent factors (</a:t>
            </a:r>
            <a:r>
              <a:rPr lang="en-ZA" sz="1800" dirty="0" err="1">
                <a:effectLst/>
                <a:latin typeface="Times New Roman" panose="02020603050405020304" pitchFamily="18" charset="0"/>
                <a:ea typeface="Calibri" panose="020F0502020204030204" pitchFamily="34" charset="0"/>
                <a:cs typeface="Times New Roman" panose="02020603050405020304" pitchFamily="18" charset="0"/>
              </a:rPr>
              <a:t>h</a:t>
            </a:r>
            <a:r>
              <a:rPr lang="en-ZA" sz="1800" baseline="30000" dirty="0" err="1">
                <a:effectLst/>
                <a:latin typeface="Times New Roman" panose="02020603050405020304" pitchFamily="18" charset="0"/>
                <a:ea typeface="Calibri" panose="020F0502020204030204" pitchFamily="34" charset="0"/>
                <a:cs typeface="Times New Roman" panose="02020603050405020304" pitchFamily="18" charset="0"/>
              </a:rPr>
              <a:t>R</a:t>
            </a:r>
            <a:r>
              <a:rPr lang="en-ZA" sz="1800" baseline="-25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ZA" sz="18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1719143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Aft>
                <a:spcPts val="800"/>
              </a:spcAft>
            </a:pPr>
            <a:r>
              <a:rPr lang="en-Z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From the comparison of the three models, we have the following conclusions (</a:t>
            </a:r>
            <a:r>
              <a:rPr lang="en-ZA"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Z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Friendship embeddings used in a social recommender are effective, (ii) The incorporation of user reviews into a social recommender system does not deteriorate the performance of a social recommender, but rather adds another dimension wherein the model may succeed where a traditional social recommender fails, (iii) There is no convincing evidence that a social recommender system with user reviews is better than a standard social recommender.</a:t>
            </a:r>
          </a:p>
          <a:p>
            <a:pPr algn="just">
              <a:lnSpc>
                <a:spcPct val="115000"/>
              </a:lnSpc>
              <a:spcAft>
                <a:spcPts val="800"/>
              </a:spcAft>
            </a:pPr>
            <a:r>
              <a:rPr lang="en-Z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Regarding conclusion (</a:t>
            </a:r>
            <a:r>
              <a:rPr lang="en-ZA"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Z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use of the social space friendship embeddings for latent factor representation learning is effective and provides a boost to output recommendation performance. We saw a substantial decrease in MAE and RMSE in the Soc-RevNet model compared to the Mod-RevNet model with the introduction of the user-user space. This is further re-iterated in [3], where it has been proven that social relations contained in the user-user space, enhances the performance of the model by being able to learn more effective user latent factor representations as compared to other benchmarks.</a:t>
            </a:r>
          </a:p>
          <a:p>
            <a:pPr algn="just">
              <a:lnSpc>
                <a:spcPct val="115000"/>
              </a:lnSpc>
              <a:spcAft>
                <a:spcPts val="800"/>
              </a:spcAft>
            </a:pPr>
            <a:r>
              <a:rPr lang="en-Z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Conclusion (ii) regards our contribution towards the social recommender domain. The use of doc2vec embedding techniques to represent user reviews is appropriate, as similar semantically related reviews will have a similar vector representation. Thus, providing a way for the model to understand when a review is good or not and providing an appropriate rating prediction. This is exemplified in the performance comparison between RevNet and Soc-RevNet. Although Soc-RevNet generally has better MAE and RMSE performance, the accuracy achieved by adding review embeddings is worth between one to two percent. Furthermore, the incorporation of user reviews provides better performance on higher learning rates where its variant counterparts fail to perform.</a:t>
            </a:r>
          </a:p>
          <a:p>
            <a:pPr algn="just">
              <a:lnSpc>
                <a:spcPct val="115000"/>
              </a:lnSpc>
              <a:spcAft>
                <a:spcPts val="800"/>
              </a:spcAft>
            </a:pPr>
            <a:r>
              <a:rPr lang="en-Z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Lastly, in (iii), we state that there is no convincing evidence to suggest that one social recommender model is always better than the other.  This conclusion is regarding RevNet and Soc-RevNet specifically. Moreover, we concur that both spaces, user-user and user-review, play an important role in improving output predictions in a recommender model. This statement stands as the absence of the relevant spaces in the Mod-RevNet model deteriorates the overall performance. Regarding Soc-RevNet and RevNet specifically, we saw results in favour of both models where experimental settings were equivalent. In on the slide, where experimental settings are the same, the performance of both models are similar in magnitude. In particular, the Soc-RevNet model has better MAE and RMSE values, whilst the RevNet model has a better output accuracy.</a:t>
            </a:r>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1275726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1912886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research project, we have presented a novel deep neural network model (RevNet), that utilises user reviews for social recommendation. In particular, the model was designed for item rating prediction. We have provided components for the incorporation of user-item interactions, user-user interactions as well as employed and evaluated the use of doc2vec paragraph representations for review embeddings into the neural network. Experimental results on the Yelp dataset shows that the model performs rather well. Furthermore, RevNet significantly outperforms a modified version of the model, where the user-user and user-review spaces were removed. When compared to a second benchmark, that is the variant that contained social relations, we saw that the model performed equally well, outperforming it in accuracy but underperforming in MAE and RMSE. </a:t>
            </a:r>
          </a:p>
          <a:p>
            <a:endParaRPr lang="en-GB" dirty="0"/>
          </a:p>
          <a:p>
            <a:r>
              <a:rPr lang="en-GB" dirty="0"/>
              <a:t>To the foregoing, future work in this domain can include the incorporation of user profile data and other rich information that may be available. Furthermore, the use of other neural network architectures can be adopted, and their effectiveness evaluated in the recommender domain. Thus, an extension to this research would be to convert the fully connected architecture into a graph neural network architecture.</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790374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466744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begin with the abstract.</a:t>
            </a:r>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30</a:t>
            </a:fld>
            <a:endParaRPr lang="en-US"/>
          </a:p>
        </p:txBody>
      </p:sp>
    </p:spTree>
    <p:extLst>
      <p:ext uri="{BB962C8B-B14F-4D97-AF65-F5344CB8AC3E}">
        <p14:creationId xmlns:p14="http://schemas.microsoft.com/office/powerpoint/2010/main" val="9913818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This concludes my presentation. My details are on screen if needed. The link to the project repository is also included. Please note that the project is hosted on GitHub and does not include the dataset. The dataset can be downloaded separately. Thank you for your time.</a:t>
            </a:r>
          </a:p>
        </p:txBody>
      </p:sp>
      <p:sp>
        <p:nvSpPr>
          <p:cNvPr id="4" name="Slide Number Placeholder 3"/>
          <p:cNvSpPr>
            <a:spLocks noGrp="1"/>
          </p:cNvSpPr>
          <p:nvPr>
            <p:ph type="sldNum" sz="quarter" idx="5"/>
          </p:nvPr>
        </p:nvSpPr>
        <p:spPr/>
        <p:txBody>
          <a:bodyPr/>
          <a:lstStyle/>
          <a:p>
            <a:fld id="{E7CCE34D-CFF1-4FFE-815B-D050E7ED2DFD}" type="slidenum">
              <a:rPr lang="en-US" smtClean="0"/>
              <a:t>31</a:t>
            </a:fld>
            <a:endParaRPr lang="en-US"/>
          </a:p>
        </p:txBody>
      </p:sp>
    </p:spTree>
    <p:extLst>
      <p:ext uri="{BB962C8B-B14F-4D97-AF65-F5344CB8AC3E}">
        <p14:creationId xmlns:p14="http://schemas.microsoft.com/office/powerpoint/2010/main" val="4126333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the purpose of our research? </a:t>
            </a:r>
          </a:p>
          <a:p>
            <a:r>
              <a:rPr lang="en-US" dirty="0"/>
              <a:t>Recommender systems play a critical role nowadays in many ecommerce sites, and its overall presence in the online domain is always felt. And </a:t>
            </a:r>
            <a:r>
              <a:rPr lang="en-US"/>
              <a:t>with the ease of access to </a:t>
            </a:r>
            <a:r>
              <a:rPr lang="en-US" dirty="0"/>
              <a:t>user data there has been a shift from standard recommender systems to the new state of the art social recommender systems which utilize a users social relations with others. Coupled with that, the immense interest NN has provided a platform whereby we can use these architectures to improve previous solutions. </a:t>
            </a:r>
          </a:p>
          <a:p>
            <a:endParaRPr lang="en-US" dirty="0"/>
          </a:p>
          <a:p>
            <a:r>
              <a:rPr lang="en-US" dirty="0"/>
              <a:t>With all of the above taken into consideration, we propose a DNN framework for social recommendations called RevNet. In particular, this architecture contains the components found in a social recommender as well as adds another dimension in the form of a user-review space, where we employ the use of text reviews to capture the sentiment of a user towards and item. To facilitate this, we utilize doc2vec paragraph vectors for text representation. </a:t>
            </a:r>
          </a:p>
          <a:p>
            <a:r>
              <a:rPr lang="en-US" dirty="0"/>
              <a:t>To evaluate the model, we apply it to a real-world dataset, from which the results indicate that the addition is effective.</a:t>
            </a:r>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a general idea of the project, we can now discuss recommender systems in fine detail.</a:t>
            </a:r>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3759042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recommender systems and why do we need them? In short, Recommender systems are systems that are designed to either recommend items to us as users or predict a rating or preference that a user would give to an item. But you might be thinking why do we need these systems? Surely, we can decide for ourselves what we like and dislike? True, we can, but these systems help us overcome a huge phenomenon that has become ever present in recent times, </a:t>
            </a:r>
            <a:r>
              <a:rPr lang="en-US" dirty="0" err="1"/>
              <a:t>i.e</a:t>
            </a:r>
            <a:r>
              <a:rPr lang="en-US" dirty="0"/>
              <a:t>, the phenomenon of information overload . Recommender systems help us overcome this phenomenon by automating the decision making process and provides us with a set of informed recommendations based on various factors. And these factors can vary from user details, purchase history, clicked items, social information and many more.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Moreover, the immense interest in recommender systems have given rise to many different approaches and architectures. Some of the more common recommender system solutions include collaborative filtering and content-based filtering </a:t>
            </a:r>
          </a:p>
          <a:p>
            <a:endParaRPr lang="en-US" dirty="0"/>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587196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what recommender systems are, we can define what social recommendation is. These systems, known as social recommender systems integrate the users social interactions and information into the recommendation process. It is worth noting, the inclusion of social interactions is backed by social theories which argue that people are influenced by their social interactions. </a:t>
            </a:r>
          </a:p>
          <a:p>
            <a:endParaRPr lang="en-US" dirty="0"/>
          </a:p>
          <a:p>
            <a:r>
              <a:rPr lang="en-US" dirty="0"/>
              <a:t>In a typical recommender system, the model will contain a user-item space that will capture a users rating on items; however, in addition to that social recommenders contain a user-user space that represents a users relationship with other users. On the right-hand side, there is a diagram that represents these two components. We see that one user may rate many items and at the same time, they are connected to a whole set of users, known as their social relations or friends.</a:t>
            </a:r>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587319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has been work done on social collaborative filtering as well as the utilization of GNN’s for social recommendations. However, we identify a gap wherein very little work has been done yin the social recommender domain, </a:t>
            </a:r>
            <a:r>
              <a:rPr lang="en-US" dirty="0" err="1"/>
              <a:t>i.e</a:t>
            </a:r>
            <a:r>
              <a:rPr lang="en-US" dirty="0"/>
              <a:t> the utilization of user reviews.</a:t>
            </a:r>
          </a:p>
          <a:p>
            <a:endParaRPr lang="en-US" dirty="0"/>
          </a:p>
          <a:p>
            <a:r>
              <a:rPr lang="en-US" dirty="0"/>
              <a:t>Thus, our contribution towards social recommender systems can be summarized as follows:</a:t>
            </a:r>
          </a:p>
          <a:p>
            <a:r>
              <a:rPr lang="en-US" dirty="0"/>
              <a:t>We propose a DNN solution for social recommendation.</a:t>
            </a:r>
          </a:p>
          <a:p>
            <a:r>
              <a:rPr lang="en-US" dirty="0"/>
              <a:t>Furthermore, we adding a user-review space where we seek to measure the effectiveness of text reviews provided by users on recommendations.</a:t>
            </a:r>
          </a:p>
          <a:p>
            <a:r>
              <a:rPr lang="en-US" dirty="0"/>
              <a:t>This is added as a third space alongside the user-item and user-user spaces.</a:t>
            </a:r>
          </a:p>
          <a:p>
            <a:r>
              <a:rPr lang="en-US" dirty="0"/>
              <a:t>We also consider appropriate embedding techniques for representing reviews in the NN and measure its effectiveness in the social recommender Domain.</a:t>
            </a:r>
          </a:p>
          <a:p>
            <a:endParaRPr lang="en-US" dirty="0"/>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028774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briefly, we will now discuss previous work done on social recommendations as well as review text representation techniques for user reviews</a:t>
            </a:r>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295380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0.xml" /><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9.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3.xml"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notesSlide" Target="../notesSlides/notesSlide14.xml"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3" Type="http://schemas.openxmlformats.org/officeDocument/2006/relationships/image" Target="../media/image14.jpg" /><Relationship Id="rId2" Type="http://schemas.openxmlformats.org/officeDocument/2006/relationships/notesSlide" Target="../notesSlides/notesSlide15.xml"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16.xml" /><Relationship Id="rId1" Type="http://schemas.openxmlformats.org/officeDocument/2006/relationships/slideLayout" Target="../slideLayouts/slideLayout6.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17.xml.rels><?xml version="1.0" encoding="UTF-8" standalone="yes"?>
<Relationships xmlns="http://schemas.openxmlformats.org/package/2006/relationships"><Relationship Id="rId3" Type="http://schemas.openxmlformats.org/officeDocument/2006/relationships/image" Target="../media/image15.jpg" /><Relationship Id="rId2" Type="http://schemas.openxmlformats.org/officeDocument/2006/relationships/notesSlide" Target="../notesSlides/notesSlide17.xml" /><Relationship Id="rId1" Type="http://schemas.openxmlformats.org/officeDocument/2006/relationships/slideLayout" Target="../slideLayouts/slideLayout9.xml" /></Relationships>
</file>

<file path=ppt/slides/_rels/slide18.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18.xml" /><Relationship Id="rId1" Type="http://schemas.openxmlformats.org/officeDocument/2006/relationships/slideLayout" Target="../slideLayouts/slideLayout9.xml" /></Relationships>
</file>

<file path=ppt/slides/_rels/slide19.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19.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10.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9.xml" /></Relationships>
</file>

<file path=ppt/slides/_rels/slide2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notesSlide" Target="../notesSlides/notesSlide22.xml" /><Relationship Id="rId1" Type="http://schemas.openxmlformats.org/officeDocument/2006/relationships/slideLayout" Target="../slideLayouts/slideLayout6.xml" /><Relationship Id="rId4" Type="http://schemas.openxmlformats.org/officeDocument/2006/relationships/chart" Target="../charts/char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9.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9.xml" /></Relationships>
</file>

<file path=ppt/slides/_rels/slide25.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notesSlide" Target="../notesSlides/notesSlide25.xml" /><Relationship Id="rId1" Type="http://schemas.openxmlformats.org/officeDocument/2006/relationships/slideLayout" Target="../slideLayouts/slideLayout9.xml" /><Relationship Id="rId5" Type="http://schemas.openxmlformats.org/officeDocument/2006/relationships/chart" Target="../charts/chart5.xml" /><Relationship Id="rId4" Type="http://schemas.openxmlformats.org/officeDocument/2006/relationships/chart" Target="../charts/chart4.xml" /></Relationships>
</file>

<file path=ppt/slides/_rels/slide26.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26.xml" /><Relationship Id="rId1" Type="http://schemas.openxmlformats.org/officeDocument/2006/relationships/slideLayout" Target="../slideLayouts/slideLayout4.xml" /></Relationships>
</file>

<file path=ppt/slides/_rels/slide27.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notesSlide" Target="../notesSlides/notesSlide27.xml" /><Relationship Id="rId1" Type="http://schemas.openxmlformats.org/officeDocument/2006/relationships/slideLayout" Target="../slideLayouts/slideLayout11.xml" /></Relationships>
</file>

<file path=ppt/slides/_rels/slide28.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28.xml" /><Relationship Id="rId1" Type="http://schemas.openxmlformats.org/officeDocument/2006/relationships/slideLayout" Target="../slideLayouts/slideLayout4.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9.xml" /></Relationships>
</file>

<file path=ppt/slides/_rels/slide3.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30.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30.xml" /><Relationship Id="rId1" Type="http://schemas.openxmlformats.org/officeDocument/2006/relationships/slideLayout" Target="../slideLayouts/slideLayout4.xml" /></Relationships>
</file>

<file path=ppt/slides/_rels/slide31.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notesSlide" Target="../notesSlides/notesSlide31.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6.xml" /><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7.xml" /><Relationship Id="rId1" Type="http://schemas.openxmlformats.org/officeDocument/2006/relationships/slideLayout" Target="../slideLayouts/slideLayout9.xml" /><Relationship Id="rId4" Type="http://schemas.openxmlformats.org/officeDocument/2006/relationships/image" Target="../media/image7.png" /></Relationships>
</file>

<file path=ppt/slides/_rels/slide8.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8.xml" /><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9.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760874" y="1594890"/>
            <a:ext cx="3993803" cy="2384898"/>
          </a:xfrm>
        </p:spPr>
        <p:txBody>
          <a:bodyPr anchor="b" anchorCtr="0">
            <a:normAutofit fontScale="90000"/>
          </a:bodyPr>
          <a:lstStyle/>
          <a:p>
            <a:r>
              <a:rPr lang="en-US" dirty="0"/>
              <a:t>Using User Reviews to Enrich Social Recommender Systems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760874" y="4397128"/>
            <a:ext cx="4431126" cy="1731963"/>
          </a:xfrm>
        </p:spPr>
        <p:txBody>
          <a:bodyPr>
            <a:normAutofit/>
          </a:bodyPr>
          <a:lstStyle/>
          <a:p>
            <a:r>
              <a:rPr lang="en-US" dirty="0"/>
              <a:t>Ahmad Jawaad Shah - 218029400</a:t>
            </a:r>
          </a:p>
          <a:p>
            <a:r>
              <a:rPr lang="en-US" dirty="0"/>
              <a:t>University of KwaZulu-Natal</a:t>
            </a:r>
          </a:p>
          <a:p>
            <a:r>
              <a:rPr lang="en-US" dirty="0"/>
              <a:t>Research Project Presentation (Nov 2021)</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pPr algn="ctr"/>
            <a:r>
              <a:rPr lang="en-US" sz="3000" dirty="0"/>
              <a:t>Graph Neural Networks for Social Recommendations [1]</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November 2021</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Content Placeholder 7">
            <a:extLst>
              <a:ext uri="{FF2B5EF4-FFF2-40B4-BE49-F238E27FC236}">
                <a16:creationId xmlns:a16="http://schemas.microsoft.com/office/drawing/2014/main" id="{86B550C1-05C7-44C6-9844-A3ED3DB86E81}"/>
              </a:ext>
            </a:extLst>
          </p:cNvPr>
          <p:cNvSpPr>
            <a:spLocks noGrp="1"/>
          </p:cNvSpPr>
          <p:nvPr>
            <p:ph sz="half" idx="2"/>
          </p:nvPr>
        </p:nvSpPr>
        <p:spPr>
          <a:xfrm>
            <a:off x="550862" y="1596587"/>
            <a:ext cx="6839080" cy="3515555"/>
          </a:xfrm>
        </p:spPr>
        <p:txBody>
          <a:bodyPr/>
          <a:lstStyle/>
          <a:p>
            <a:r>
              <a:rPr lang="en-ZA" dirty="0"/>
              <a:t>The use of GNNs for social recommendation </a:t>
            </a:r>
          </a:p>
          <a:p>
            <a:r>
              <a:rPr lang="en-ZA" dirty="0"/>
              <a:t>User Modelling to learn user latent factors</a:t>
            </a:r>
          </a:p>
          <a:p>
            <a:pPr lvl="1"/>
            <a:r>
              <a:rPr lang="en-ZA" dirty="0"/>
              <a:t>Item aggregation and social aggregation.</a:t>
            </a:r>
          </a:p>
          <a:p>
            <a:r>
              <a:rPr lang="en-ZA" dirty="0"/>
              <a:t>Item Modelling to learn item latent factors</a:t>
            </a:r>
          </a:p>
          <a:p>
            <a:pPr lvl="1"/>
            <a:r>
              <a:rPr lang="en-ZA" dirty="0"/>
              <a:t>User aggregation</a:t>
            </a:r>
          </a:p>
          <a:p>
            <a:r>
              <a:rPr lang="en-ZA" dirty="0"/>
              <a:t>Rating Prediction</a:t>
            </a:r>
          </a:p>
          <a:p>
            <a:pPr lvl="1"/>
            <a:r>
              <a:rPr lang="en-ZA" dirty="0"/>
              <a:t>Concatenation of user and item latent factors</a:t>
            </a:r>
          </a:p>
          <a:p>
            <a:r>
              <a:rPr lang="en-ZA" dirty="0"/>
              <a:t>The researchers also wrote a paper on Social Collaborative filtering [2]</a:t>
            </a:r>
          </a:p>
        </p:txBody>
      </p:sp>
      <p:pic>
        <p:nvPicPr>
          <p:cNvPr id="14" name="Content Placeholder 2" descr="Diagram, engineering drawing&#10;&#10;Description automatically generated">
            <a:extLst>
              <a:ext uri="{FF2B5EF4-FFF2-40B4-BE49-F238E27FC236}">
                <a16:creationId xmlns:a16="http://schemas.microsoft.com/office/drawing/2014/main" id="{398F6962-32C3-46DC-AAF8-4A22B321FD10}"/>
              </a:ext>
            </a:extLst>
          </p:cNvPr>
          <p:cNvPicPr>
            <a:picLocks noChangeAspect="1"/>
          </p:cNvPicPr>
          <p:nvPr/>
        </p:nvPicPr>
        <p:blipFill>
          <a:blip r:embed="rId3"/>
          <a:stretch>
            <a:fillRect/>
          </a:stretch>
        </p:blipFill>
        <p:spPr>
          <a:xfrm>
            <a:off x="7134343" y="2349000"/>
            <a:ext cx="3784918" cy="2160000"/>
          </a:xfrm>
          <a:prstGeom prst="rect">
            <a:avLst/>
          </a:prstGeom>
        </p:spPr>
      </p:pic>
    </p:spTree>
    <p:extLst>
      <p:ext uri="{BB962C8B-B14F-4D97-AF65-F5344CB8AC3E}">
        <p14:creationId xmlns:p14="http://schemas.microsoft.com/office/powerpoint/2010/main" val="3390518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fontScale="90000"/>
          </a:bodyPr>
          <a:lstStyle/>
          <a:p>
            <a:pPr algn="ctr"/>
            <a:r>
              <a:rPr lang="en-US" sz="3000" dirty="0"/>
              <a:t>A Review of Text Representation Techniques for Recommender Systems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6" y="1321949"/>
            <a:ext cx="6354118" cy="4986775"/>
          </a:xfrm>
        </p:spPr>
        <p:txBody>
          <a:bodyPr/>
          <a:lstStyle/>
          <a:p>
            <a:r>
              <a:rPr lang="en-US" dirty="0"/>
              <a:t>[3] discusses text-based recommender systems</a:t>
            </a:r>
          </a:p>
          <a:p>
            <a:r>
              <a:rPr lang="en-US" dirty="0"/>
              <a:t>For feature selection of text reviews, there are various techniques</a:t>
            </a:r>
          </a:p>
          <a:p>
            <a:pPr lvl="1"/>
            <a:r>
              <a:rPr lang="en-US" dirty="0"/>
              <a:t>Key word based</a:t>
            </a:r>
          </a:p>
          <a:p>
            <a:pPr lvl="1"/>
            <a:r>
              <a:rPr lang="en-US" dirty="0"/>
              <a:t>Letter Based</a:t>
            </a:r>
          </a:p>
          <a:p>
            <a:pPr lvl="1"/>
            <a:r>
              <a:rPr lang="en-US" dirty="0"/>
              <a:t>Semantic Features</a:t>
            </a:r>
          </a:p>
          <a:p>
            <a:pPr lvl="1"/>
            <a:r>
              <a:rPr lang="en-US" dirty="0"/>
              <a:t>Topic Modelling</a:t>
            </a:r>
          </a:p>
          <a:p>
            <a:pPr lvl="1"/>
            <a:r>
              <a:rPr lang="en-US" dirty="0"/>
              <a:t>Embedding</a:t>
            </a:r>
          </a:p>
          <a:p>
            <a:r>
              <a:rPr lang="en-US" dirty="0"/>
              <a:t>Doc2Vec [4] – Paragraph Vectors</a:t>
            </a:r>
          </a:p>
          <a:p>
            <a:pPr lvl="1"/>
            <a:r>
              <a:rPr lang="en-US" dirty="0"/>
              <a:t>Distributed Memory Model</a:t>
            </a:r>
          </a:p>
          <a:p>
            <a:pPr lvl="1"/>
            <a:r>
              <a:rPr lang="en-US" dirty="0"/>
              <a:t>Distributed Bag of Words</a:t>
            </a:r>
          </a:p>
          <a:p>
            <a:pPr lvl="1"/>
            <a:endParaRPr lang="en-US" dirty="0"/>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November 2021</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descr="Diagram, schematic&#10;&#10;Description automatically generated">
            <a:extLst>
              <a:ext uri="{FF2B5EF4-FFF2-40B4-BE49-F238E27FC236}">
                <a16:creationId xmlns:a16="http://schemas.microsoft.com/office/drawing/2014/main" id="{92438874-9A45-4518-B78B-8371ED4449C1}"/>
              </a:ext>
            </a:extLst>
          </p:cNvPr>
          <p:cNvPicPr>
            <a:picLocks noChangeAspect="1"/>
          </p:cNvPicPr>
          <p:nvPr/>
        </p:nvPicPr>
        <p:blipFill>
          <a:blip r:embed="rId3"/>
          <a:stretch>
            <a:fillRect/>
          </a:stretch>
        </p:blipFill>
        <p:spPr>
          <a:xfrm>
            <a:off x="7214861" y="1321949"/>
            <a:ext cx="3960000" cy="2063786"/>
          </a:xfrm>
          <a:prstGeom prst="rect">
            <a:avLst/>
          </a:prstGeom>
        </p:spPr>
      </p:pic>
      <p:pic>
        <p:nvPicPr>
          <p:cNvPr id="8" name="Picture 7" descr="Diagram&#10;&#10;Description automatically generated">
            <a:extLst>
              <a:ext uri="{FF2B5EF4-FFF2-40B4-BE49-F238E27FC236}">
                <a16:creationId xmlns:a16="http://schemas.microsoft.com/office/drawing/2014/main" id="{E6CE1B52-CBBF-4266-A698-AEFF6B5E65A5}"/>
              </a:ext>
            </a:extLst>
          </p:cNvPr>
          <p:cNvPicPr>
            <a:picLocks noChangeAspect="1"/>
          </p:cNvPicPr>
          <p:nvPr/>
        </p:nvPicPr>
        <p:blipFill>
          <a:blip r:embed="rId4"/>
          <a:stretch>
            <a:fillRect/>
          </a:stretch>
        </p:blipFill>
        <p:spPr>
          <a:xfrm>
            <a:off x="7214861" y="4036355"/>
            <a:ext cx="3960000" cy="2063787"/>
          </a:xfrm>
          <a:prstGeom prst="rect">
            <a:avLst/>
          </a:prstGeom>
        </p:spPr>
      </p:pic>
      <p:sp>
        <p:nvSpPr>
          <p:cNvPr id="15" name="Content Placeholder 9">
            <a:extLst>
              <a:ext uri="{FF2B5EF4-FFF2-40B4-BE49-F238E27FC236}">
                <a16:creationId xmlns:a16="http://schemas.microsoft.com/office/drawing/2014/main" id="{1A3429CF-9DB4-42B1-8610-A3BA8BFABB3C}"/>
              </a:ext>
            </a:extLst>
          </p:cNvPr>
          <p:cNvSpPr txBox="1">
            <a:spLocks/>
          </p:cNvSpPr>
          <p:nvPr/>
        </p:nvSpPr>
        <p:spPr>
          <a:xfrm>
            <a:off x="7214861" y="3467292"/>
            <a:ext cx="3960000" cy="325513"/>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500" dirty="0"/>
              <a:t>Distributed Memory Model</a:t>
            </a:r>
          </a:p>
        </p:txBody>
      </p:sp>
      <p:sp>
        <p:nvSpPr>
          <p:cNvPr id="16" name="Content Placeholder 9">
            <a:extLst>
              <a:ext uri="{FF2B5EF4-FFF2-40B4-BE49-F238E27FC236}">
                <a16:creationId xmlns:a16="http://schemas.microsoft.com/office/drawing/2014/main" id="{74A4A766-37FB-4EC6-9B68-72DDE41CF61D}"/>
              </a:ext>
            </a:extLst>
          </p:cNvPr>
          <p:cNvSpPr txBox="1">
            <a:spLocks/>
          </p:cNvSpPr>
          <p:nvPr/>
        </p:nvSpPr>
        <p:spPr>
          <a:xfrm>
            <a:off x="7214861" y="6181699"/>
            <a:ext cx="3960000" cy="325513"/>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500" dirty="0"/>
              <a:t>Distributed Bag of Words Model</a:t>
            </a:r>
          </a:p>
        </p:txBody>
      </p:sp>
    </p:spTree>
    <p:extLst>
      <p:ext uri="{BB962C8B-B14F-4D97-AF65-F5344CB8AC3E}">
        <p14:creationId xmlns:p14="http://schemas.microsoft.com/office/powerpoint/2010/main" val="169640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300511" cy="2986234"/>
          </a:xfrm>
        </p:spPr>
        <p:txBody>
          <a:bodyPr vert="horz" wrap="square" lIns="0" tIns="0" rIns="0" bIns="0" rtlCol="0" anchor="b" anchorCtr="0">
            <a:normAutofit/>
          </a:bodyPr>
          <a:lstStyle/>
          <a:p>
            <a:pPr>
              <a:lnSpc>
                <a:spcPct val="100000"/>
              </a:lnSpc>
            </a:pPr>
            <a:r>
              <a:rPr lang="en-US" dirty="0"/>
              <a:t>4</a:t>
            </a:r>
            <a:r>
              <a:rPr lang="en-US" sz="6400" kern="1200" dirty="0">
                <a:solidFill>
                  <a:schemeClr val="tx1"/>
                </a:solidFill>
                <a:latin typeface="+mj-lt"/>
                <a:ea typeface="+mj-ea"/>
                <a:cs typeface="+mj-cs"/>
              </a:rPr>
              <a:t>. The Proposed Model</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In this section, we focus on the design and architecture of the proposed RevNet model. In particular, we explore the various components of the model as well as define model parameters.</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November 2021</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4191396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263264"/>
            <a:ext cx="11097551" cy="772675"/>
          </a:xfrm>
        </p:spPr>
        <p:txBody>
          <a:bodyPr>
            <a:normAutofit/>
          </a:bodyPr>
          <a:lstStyle/>
          <a:p>
            <a:pPr algn="ctr"/>
            <a:r>
              <a:rPr lang="en-US" dirty="0"/>
              <a:t>Architecture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6" y="4576191"/>
            <a:ext cx="10948432" cy="2281809"/>
          </a:xfrm>
        </p:spPr>
        <p:txBody>
          <a:bodyPr numCol="2"/>
          <a:lstStyle/>
          <a:p>
            <a:r>
              <a:rPr lang="en-US" dirty="0"/>
              <a:t>Three main components.</a:t>
            </a:r>
          </a:p>
          <a:p>
            <a:pPr lvl="1"/>
            <a:r>
              <a:rPr lang="en-US" dirty="0"/>
              <a:t>User Modelling, Item Modelling and Rating prediction</a:t>
            </a:r>
          </a:p>
          <a:p>
            <a:r>
              <a:rPr lang="en-US" dirty="0"/>
              <a:t>The model contains user-item, user-user and user-review spaces</a:t>
            </a:r>
          </a:p>
          <a:p>
            <a:endParaRPr lang="en-US" dirty="0"/>
          </a:p>
          <a:p>
            <a:endParaRPr lang="en-US" dirty="0"/>
          </a:p>
          <a:p>
            <a:r>
              <a:rPr lang="en-US" dirty="0"/>
              <a:t>We learn latent factors from each of the spaces</a:t>
            </a:r>
          </a:p>
          <a:p>
            <a:r>
              <a:rPr lang="en-US" dirty="0"/>
              <a:t>Through concatenation, we obtain a final latent factor which is used for rating prediction</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November 2021</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descr="Diagram&#10;&#10;Description automatically generated">
            <a:extLst>
              <a:ext uri="{FF2B5EF4-FFF2-40B4-BE49-F238E27FC236}">
                <a16:creationId xmlns:a16="http://schemas.microsoft.com/office/drawing/2014/main" id="{DF02AC79-1107-45CE-8A2F-3C433AC65DDD}"/>
              </a:ext>
            </a:extLst>
          </p:cNvPr>
          <p:cNvPicPr>
            <a:picLocks noChangeAspect="1"/>
          </p:cNvPicPr>
          <p:nvPr/>
        </p:nvPicPr>
        <p:blipFill>
          <a:blip r:embed="rId3"/>
          <a:stretch>
            <a:fillRect/>
          </a:stretch>
        </p:blipFill>
        <p:spPr>
          <a:xfrm>
            <a:off x="2434730" y="990593"/>
            <a:ext cx="7322540" cy="3600000"/>
          </a:xfrm>
          <a:prstGeom prst="rect">
            <a:avLst/>
          </a:prstGeom>
        </p:spPr>
      </p:pic>
    </p:spTree>
    <p:extLst>
      <p:ext uri="{BB962C8B-B14F-4D97-AF65-F5344CB8AC3E}">
        <p14:creationId xmlns:p14="http://schemas.microsoft.com/office/powerpoint/2010/main" val="2926718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pPr algn="ctr"/>
            <a:r>
              <a:rPr lang="en-US" dirty="0"/>
              <a:t>User Modelling</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97681" y="1321950"/>
            <a:ext cx="4320000" cy="4939125"/>
          </a:xfrm>
        </p:spPr>
        <p:txBody>
          <a:bodyPr numCol="1"/>
          <a:lstStyle/>
          <a:p>
            <a:r>
              <a:rPr lang="en-US" dirty="0"/>
              <a:t>User-Item Space</a:t>
            </a:r>
          </a:p>
          <a:p>
            <a:pPr lvl="1"/>
            <a:r>
              <a:rPr lang="en-US" dirty="0"/>
              <a:t>Embed users, items and opinions</a:t>
            </a:r>
          </a:p>
          <a:p>
            <a:pPr lvl="1"/>
            <a:r>
              <a:rPr lang="en-US" dirty="0"/>
              <a:t>These embedding were fixed dimensions</a:t>
            </a:r>
          </a:p>
          <a:p>
            <a:pPr lvl="1"/>
            <a:r>
              <a:rPr lang="en-US" dirty="0"/>
              <a:t>Each embedding is individually passed into a dense layer</a:t>
            </a:r>
          </a:p>
          <a:p>
            <a:pPr lvl="1"/>
            <a:r>
              <a:rPr lang="en-US" dirty="0"/>
              <a:t>Concatenated and fed into a fully connected layer</a:t>
            </a:r>
          </a:p>
          <a:p>
            <a:pPr lvl="1"/>
            <a:r>
              <a:rPr lang="en-US" dirty="0"/>
              <a:t>Receive item space user latent factors</a:t>
            </a:r>
          </a:p>
          <a:p>
            <a:pPr lvl="1"/>
            <a:endParaRPr lang="en-US" dirty="0"/>
          </a:p>
          <a:p>
            <a:pPr lvl="1"/>
            <a:endParaRPr lang="en-US" dirty="0"/>
          </a:p>
          <a:p>
            <a:pPr lvl="1"/>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November 2021</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Content Placeholder 9">
            <a:extLst>
              <a:ext uri="{FF2B5EF4-FFF2-40B4-BE49-F238E27FC236}">
                <a16:creationId xmlns:a16="http://schemas.microsoft.com/office/drawing/2014/main" id="{256F72A3-D9CA-4847-9214-63175E227686}"/>
              </a:ext>
            </a:extLst>
          </p:cNvPr>
          <p:cNvSpPr txBox="1">
            <a:spLocks/>
          </p:cNvSpPr>
          <p:nvPr/>
        </p:nvSpPr>
        <p:spPr>
          <a:xfrm>
            <a:off x="5778818" y="1321950"/>
            <a:ext cx="4320000" cy="3199779"/>
          </a:xfrm>
          <a:prstGeom prst="rect">
            <a:avLst/>
          </a:prstGeom>
        </p:spPr>
        <p:txBody>
          <a:bodyPr vert="horz" wrap="square" lIns="0" tIns="0" rIns="0" bIns="0" numCol="1"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User-User Space</a:t>
            </a:r>
          </a:p>
          <a:p>
            <a:pPr lvl="1"/>
            <a:r>
              <a:rPr lang="en-US" dirty="0"/>
              <a:t>Embed users and their friends</a:t>
            </a:r>
          </a:p>
          <a:p>
            <a:pPr lvl="1"/>
            <a:r>
              <a:rPr lang="en-US" dirty="0"/>
              <a:t>Friendship embeddings were facilitated through doc2vec vector representations</a:t>
            </a:r>
          </a:p>
          <a:p>
            <a:pPr lvl="1"/>
            <a:r>
              <a:rPr lang="en-US" dirty="0"/>
              <a:t>Embedding dimensions for the friendship embeddings was d-dimensional</a:t>
            </a:r>
          </a:p>
          <a:p>
            <a:pPr lvl="1"/>
            <a:r>
              <a:rPr lang="en-US" dirty="0"/>
              <a:t>Similarly, these were passed into individual dense layers</a:t>
            </a:r>
          </a:p>
          <a:p>
            <a:pPr lvl="1"/>
            <a:r>
              <a:rPr lang="en-US" dirty="0"/>
              <a:t>Thereafter, concatenated and fed into a fully connected network</a:t>
            </a:r>
          </a:p>
          <a:p>
            <a:pPr lvl="1"/>
            <a:r>
              <a:rPr lang="en-US" dirty="0"/>
              <a:t>Receive social space user latent factors</a:t>
            </a:r>
          </a:p>
        </p:txBody>
      </p:sp>
      <p:pic>
        <p:nvPicPr>
          <p:cNvPr id="3" name="Picture 2" descr="A picture containing scale, different, bunch, various&#10;&#10;Description automatically generated">
            <a:extLst>
              <a:ext uri="{FF2B5EF4-FFF2-40B4-BE49-F238E27FC236}">
                <a16:creationId xmlns:a16="http://schemas.microsoft.com/office/drawing/2014/main" id="{5AAD5100-F0FE-40A3-8AC7-92537F970AE8}"/>
              </a:ext>
            </a:extLst>
          </p:cNvPr>
          <p:cNvPicPr>
            <a:picLocks noChangeAspect="1"/>
          </p:cNvPicPr>
          <p:nvPr/>
        </p:nvPicPr>
        <p:blipFill>
          <a:blip r:embed="rId3"/>
          <a:stretch>
            <a:fillRect/>
          </a:stretch>
        </p:blipFill>
        <p:spPr>
          <a:xfrm>
            <a:off x="3258818" y="4798273"/>
            <a:ext cx="2520000" cy="1708939"/>
          </a:xfrm>
          <a:prstGeom prst="rect">
            <a:avLst/>
          </a:prstGeom>
        </p:spPr>
      </p:pic>
    </p:spTree>
    <p:extLst>
      <p:ext uri="{BB962C8B-B14F-4D97-AF65-F5344CB8AC3E}">
        <p14:creationId xmlns:p14="http://schemas.microsoft.com/office/powerpoint/2010/main" val="2351438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pPr algn="ctr"/>
            <a:r>
              <a:rPr lang="en-US" dirty="0"/>
              <a:t>Item Modelling</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21950"/>
            <a:ext cx="9050338" cy="2281809"/>
          </a:xfrm>
        </p:spPr>
        <p:txBody>
          <a:bodyPr numCol="1"/>
          <a:lstStyle/>
          <a:p>
            <a:r>
              <a:rPr lang="en-US" dirty="0"/>
              <a:t>Learn Item Latent Factors</a:t>
            </a:r>
          </a:p>
          <a:p>
            <a:r>
              <a:rPr lang="en-US" dirty="0"/>
              <a:t>Contains the user-review space for incorporation of user reviews.</a:t>
            </a:r>
          </a:p>
          <a:p>
            <a:r>
              <a:rPr lang="en-US" dirty="0"/>
              <a:t>Embedding of users, items and opinions follow the same procedure as previously discussed.</a:t>
            </a:r>
          </a:p>
          <a:p>
            <a:r>
              <a:rPr lang="en-US" dirty="0"/>
              <a:t>Use the Doc2vec model for text embeddings</a:t>
            </a:r>
          </a:p>
          <a:p>
            <a:r>
              <a:rPr lang="en-US" dirty="0"/>
              <a:t>Text preprocessing is done before feeding it to the model.</a:t>
            </a:r>
          </a:p>
          <a:p>
            <a:r>
              <a:rPr lang="en-US" dirty="0"/>
              <a:t>d-dimensional review embeddings</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November 2021</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descr="A picture containing text, appliance&#10;&#10;Description automatically generated">
            <a:extLst>
              <a:ext uri="{FF2B5EF4-FFF2-40B4-BE49-F238E27FC236}">
                <a16:creationId xmlns:a16="http://schemas.microsoft.com/office/drawing/2014/main" id="{36E00C56-8896-4F68-B761-F2A580CFF189}"/>
              </a:ext>
            </a:extLst>
          </p:cNvPr>
          <p:cNvPicPr>
            <a:picLocks noChangeAspect="1"/>
          </p:cNvPicPr>
          <p:nvPr/>
        </p:nvPicPr>
        <p:blipFill>
          <a:blip r:embed="rId3"/>
          <a:stretch>
            <a:fillRect/>
          </a:stretch>
        </p:blipFill>
        <p:spPr>
          <a:xfrm>
            <a:off x="8328284" y="3259296"/>
            <a:ext cx="3241157" cy="2160000"/>
          </a:xfrm>
          <a:prstGeom prst="rect">
            <a:avLst/>
          </a:prstGeom>
        </p:spPr>
      </p:pic>
    </p:spTree>
    <p:extLst>
      <p:ext uri="{BB962C8B-B14F-4D97-AF65-F5344CB8AC3E}">
        <p14:creationId xmlns:p14="http://schemas.microsoft.com/office/powerpoint/2010/main" val="3483206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Text Pre-Processing Pipeline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71631339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2624630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pPr algn="ctr"/>
            <a:r>
              <a:rPr lang="en-US" dirty="0"/>
              <a:t>Rating</a:t>
            </a:r>
            <a:r>
              <a:rPr lang="en-US" sz="3000" dirty="0"/>
              <a:t> </a:t>
            </a:r>
            <a:r>
              <a:rPr lang="en-US" dirty="0"/>
              <a:t>Prediction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21950"/>
            <a:ext cx="8041047" cy="4561265"/>
          </a:xfrm>
        </p:spPr>
        <p:txBody>
          <a:bodyPr numCol="1"/>
          <a:lstStyle/>
          <a:p>
            <a:r>
              <a:rPr lang="en-US" dirty="0"/>
              <a:t>Obtain latent factors from the user-item, user-user and user-review spaces. </a:t>
            </a:r>
          </a:p>
          <a:p>
            <a:r>
              <a:rPr lang="en-US" dirty="0"/>
              <a:t>Combine the latent factors through vector concatenation to obtain a single latent factor representation.</a:t>
            </a:r>
          </a:p>
          <a:p>
            <a:r>
              <a:rPr lang="en-US" dirty="0"/>
              <a:t>Latent factor is passed into two further layers</a:t>
            </a:r>
          </a:p>
          <a:p>
            <a:pPr lvl="1"/>
            <a:r>
              <a:rPr lang="en-US" dirty="0"/>
              <a:t>4 Neurons</a:t>
            </a:r>
          </a:p>
          <a:p>
            <a:pPr lvl="1"/>
            <a:r>
              <a:rPr lang="en-US" dirty="0"/>
              <a:t>1 Neuron</a:t>
            </a:r>
          </a:p>
          <a:p>
            <a:r>
              <a:rPr lang="en-US" dirty="0"/>
              <a:t>Receive the predicted rating as output</a:t>
            </a:r>
          </a:p>
          <a:p>
            <a:r>
              <a:rPr lang="en-US" dirty="0"/>
              <a:t>Used the </a:t>
            </a:r>
            <a:r>
              <a:rPr lang="en-US" dirty="0" err="1"/>
              <a:t>LeakyReLU</a:t>
            </a:r>
            <a:r>
              <a:rPr lang="en-US" dirty="0"/>
              <a:t> activation function</a:t>
            </a:r>
          </a:p>
          <a:p>
            <a:pPr lvl="1"/>
            <a:endParaRPr lang="en-US" dirty="0"/>
          </a:p>
          <a:p>
            <a:pPr lvl="1"/>
            <a:endParaRPr lang="en-US" dirty="0"/>
          </a:p>
          <a:p>
            <a:pPr lvl="1"/>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November 2021</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descr="A picture containing text&#10;&#10;Description automatically generated">
            <a:extLst>
              <a:ext uri="{FF2B5EF4-FFF2-40B4-BE49-F238E27FC236}">
                <a16:creationId xmlns:a16="http://schemas.microsoft.com/office/drawing/2014/main" id="{C9E1DFCA-7E04-4A47-99B4-CDF459F31C5E}"/>
              </a:ext>
            </a:extLst>
          </p:cNvPr>
          <p:cNvPicPr>
            <a:picLocks noChangeAspect="1"/>
          </p:cNvPicPr>
          <p:nvPr/>
        </p:nvPicPr>
        <p:blipFill>
          <a:blip r:embed="rId3"/>
          <a:stretch>
            <a:fillRect/>
          </a:stretch>
        </p:blipFill>
        <p:spPr>
          <a:xfrm>
            <a:off x="7746179" y="3124767"/>
            <a:ext cx="2600325" cy="1752600"/>
          </a:xfrm>
          <a:prstGeom prst="rect">
            <a:avLst/>
          </a:prstGeom>
        </p:spPr>
      </p:pic>
    </p:spTree>
    <p:extLst>
      <p:ext uri="{BB962C8B-B14F-4D97-AF65-F5344CB8AC3E}">
        <p14:creationId xmlns:p14="http://schemas.microsoft.com/office/powerpoint/2010/main" val="250949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24" descr="Digital Graph Screen">
            <a:extLst>
              <a:ext uri="{FF2B5EF4-FFF2-40B4-BE49-F238E27FC236}">
                <a16:creationId xmlns:a16="http://schemas.microsoft.com/office/drawing/2014/main" id="{0F867DEA-BD62-49E5-A1DD-DF4B21F20101}"/>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t="42" b="42"/>
          <a:stretch/>
        </p:blipFill>
        <p:spPr>
          <a:xfrm>
            <a:off x="8627165" y="0"/>
            <a:ext cx="3564835" cy="6858000"/>
          </a:xfrm>
          <a:prstGeom prst="rect">
            <a:avLst/>
          </a:prstGeom>
        </p:spPr>
      </p:pic>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1467719" y="274638"/>
            <a:ext cx="11097551" cy="772675"/>
          </a:xfrm>
        </p:spPr>
        <p:txBody>
          <a:bodyPr>
            <a:normAutofit/>
          </a:bodyPr>
          <a:lstStyle/>
          <a:p>
            <a:pPr algn="ctr"/>
            <a:r>
              <a:rPr lang="en-US" dirty="0"/>
              <a:t>Model</a:t>
            </a:r>
            <a:r>
              <a:rPr lang="en-US" sz="3000" dirty="0"/>
              <a:t> </a:t>
            </a:r>
            <a:r>
              <a:rPr lang="en-US" dirty="0"/>
              <a:t>Training</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148367"/>
            <a:ext cx="8076303" cy="4561265"/>
          </a:xfrm>
        </p:spPr>
        <p:txBody>
          <a:bodyPr numCol="1"/>
          <a:lstStyle/>
          <a:p>
            <a:pPr lvl="1"/>
            <a:r>
              <a:rPr lang="en-US" sz="2400" dirty="0"/>
              <a:t>Mean Squared Error (MSE) Loss function</a:t>
            </a:r>
          </a:p>
          <a:p>
            <a:pPr lvl="1"/>
            <a:r>
              <a:rPr lang="en-US" sz="2400" dirty="0"/>
              <a:t>Adam optimizer</a:t>
            </a:r>
          </a:p>
          <a:p>
            <a:pPr lvl="2"/>
            <a:r>
              <a:rPr lang="en-US" dirty="0"/>
              <a:t>Smooth path to the global minimum</a:t>
            </a:r>
          </a:p>
          <a:p>
            <a:pPr lvl="1"/>
            <a:r>
              <a:rPr lang="en-US" sz="2400" dirty="0"/>
              <a:t>Small learning rate of 0.001</a:t>
            </a:r>
          </a:p>
          <a:p>
            <a:pPr lvl="2"/>
            <a:r>
              <a:rPr lang="en-US" dirty="0"/>
              <a:t>Through experimentation, this value was varied</a:t>
            </a:r>
          </a:p>
          <a:p>
            <a:pPr lvl="1"/>
            <a:r>
              <a:rPr lang="en-US" sz="2400" dirty="0"/>
              <a:t>Dropout of 0.2 to avoid overfitting</a:t>
            </a:r>
          </a:p>
          <a:p>
            <a:pPr lvl="1"/>
            <a:r>
              <a:rPr lang="en-US" sz="2400" dirty="0"/>
              <a:t>Fixed embedding dimensions for users, items and opinions</a:t>
            </a:r>
          </a:p>
          <a:p>
            <a:pPr lvl="1"/>
            <a:r>
              <a:rPr lang="en-US" sz="2400" dirty="0"/>
              <a:t>Varied d-dimensional embeddings for reviews and friendships</a:t>
            </a:r>
          </a:p>
          <a:p>
            <a:pPr lvl="1"/>
            <a:r>
              <a:rPr lang="en-US" sz="2400" dirty="0"/>
              <a:t>Early stoppage after 20 epochs</a:t>
            </a:r>
          </a:p>
          <a:p>
            <a:pPr lvl="1"/>
            <a:endParaRPr lang="en-US" sz="24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November 2021</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2584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300511"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5. Evaluation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In this section, we provide an unbiased critique of the proposed model. Furthermore, we compare its results to two benchmark models.</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November 2021</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19</a:t>
            </a:fld>
            <a:endParaRPr lang="en-US"/>
          </a:p>
        </p:txBody>
      </p:sp>
    </p:spTree>
    <p:extLst>
      <p:ext uri="{BB962C8B-B14F-4D97-AF65-F5344CB8AC3E}">
        <p14:creationId xmlns:p14="http://schemas.microsoft.com/office/powerpoint/2010/main" val="329709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760643"/>
            <a:ext cx="4100649" cy="1433947"/>
          </a:xfrm>
        </p:spPr>
        <p:txBody>
          <a:bodyPr/>
          <a:lstStyle/>
          <a:p>
            <a:r>
              <a:rPr lang="en-US" dirty="0"/>
              <a:t>Presentation Outline</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2" y="2450007"/>
            <a:ext cx="6764337" cy="3647350"/>
          </a:xfrm>
        </p:spPr>
        <p:txBody>
          <a:bodyPr numCol="2">
            <a:noAutofit/>
          </a:bodyPr>
          <a:lstStyle/>
          <a:p>
            <a:pPr marL="457200" indent="-457200">
              <a:buFont typeface="+mj-lt"/>
              <a:buAutoNum type="arabicPeriod"/>
            </a:pPr>
            <a:r>
              <a:rPr lang="en-US" dirty="0"/>
              <a:t>Abstract</a:t>
            </a:r>
          </a:p>
          <a:p>
            <a:pPr marL="457200" indent="-457200">
              <a:buFont typeface="+mj-lt"/>
              <a:buAutoNum type="arabicPeriod"/>
            </a:pPr>
            <a:r>
              <a:rPr lang="en-US" dirty="0"/>
              <a:t>Introduction</a:t>
            </a:r>
          </a:p>
          <a:p>
            <a:pPr marL="457200" indent="-457200">
              <a:buFont typeface="+mj-lt"/>
              <a:buAutoNum type="arabicPeriod"/>
            </a:pPr>
            <a:r>
              <a:rPr lang="en-US" dirty="0"/>
              <a:t>Review of Previous Work</a:t>
            </a:r>
          </a:p>
          <a:p>
            <a:pPr marL="457200" indent="-457200">
              <a:buFont typeface="+mj-lt"/>
              <a:buAutoNum type="arabicPeriod"/>
            </a:pPr>
            <a:r>
              <a:rPr lang="en-US" dirty="0"/>
              <a:t>Proposed Model</a:t>
            </a:r>
          </a:p>
          <a:p>
            <a:pPr marL="457200" indent="-457200">
              <a:buFont typeface="+mj-lt"/>
              <a:buAutoNum type="arabicPeriod"/>
            </a:pPr>
            <a:r>
              <a:rPr lang="en-US" dirty="0"/>
              <a:t>Evaluation</a:t>
            </a:r>
          </a:p>
          <a:p>
            <a:pPr marL="457200" indent="-457200">
              <a:buFont typeface="+mj-lt"/>
              <a:buAutoNum type="arabicPeriod"/>
            </a:pPr>
            <a:r>
              <a:rPr lang="en-US" sz="2000" dirty="0"/>
              <a:t>Conclusions and Future Work</a:t>
            </a:r>
          </a:p>
          <a:p>
            <a:pPr marL="457200" indent="-457200">
              <a:buFont typeface="+mj-lt"/>
              <a:buAutoNum type="arabicPeriod"/>
            </a:pPr>
            <a:r>
              <a:rPr lang="en-US" sz="2000" dirty="0"/>
              <a:t>Acknowledgements and References</a:t>
            </a:r>
          </a:p>
          <a:p>
            <a:pPr marL="457200" indent="-457200">
              <a:buFont typeface="+mj-lt"/>
              <a:buAutoNum type="arabicPeriod"/>
            </a:pPr>
            <a:r>
              <a:rPr lang="en-US" sz="2000" dirty="0"/>
              <a:t>Software Demonstration</a:t>
            </a:r>
          </a:p>
          <a:p>
            <a:endParaRPr lang="en-ZA" dirty="0"/>
          </a:p>
          <a:p>
            <a:pPr marL="457200" indent="-457200">
              <a:buFont typeface="+mj-lt"/>
              <a:buAutoNum type="arabicPeriod"/>
            </a:pPr>
            <a:endParaRPr lang="en-US" dirty="0"/>
          </a:p>
          <a:p>
            <a:endParaRPr lang="en-US" dirty="0"/>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8704261" y="1960562"/>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dirty="0"/>
              <a:t>November 2021</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pPr algn="ctr"/>
            <a:r>
              <a:rPr lang="en-US" dirty="0"/>
              <a:t>Experimental Settings</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err="1"/>
              <a:t>DataSet</a:t>
            </a:r>
            <a:endParaRPr lang="en-US" dirty="0"/>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5"/>
            <a:ext cx="3563936" cy="2544422"/>
          </a:xfrm>
        </p:spPr>
        <p:txBody>
          <a:bodyPr>
            <a:normAutofit/>
          </a:bodyPr>
          <a:lstStyle/>
          <a:p>
            <a:pPr lvl="0"/>
            <a:r>
              <a:rPr lang="en-US" dirty="0"/>
              <a:t>Yelp Dataset</a:t>
            </a:r>
          </a:p>
          <a:p>
            <a:pPr lvl="0"/>
            <a:r>
              <a:rPr lang="en-US" dirty="0"/>
              <a:t>Ratings provided from users in the range [1, 5]</a:t>
            </a:r>
          </a:p>
          <a:p>
            <a:pPr lvl="0"/>
            <a:r>
              <a:rPr lang="en-US" dirty="0"/>
              <a:t>For experimentation, we read in 1000 users, 10 000 reviews and 160 585 businesses</a:t>
            </a:r>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Evaluation Metrics</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a:bodyPr>
          <a:lstStyle/>
          <a:p>
            <a:pPr lvl="0"/>
            <a:r>
              <a:rPr lang="en-US" dirty="0"/>
              <a:t>Offline analytics</a:t>
            </a:r>
          </a:p>
          <a:p>
            <a:pPr lvl="0"/>
            <a:r>
              <a:rPr lang="en-US" dirty="0"/>
              <a:t>Accuracy </a:t>
            </a:r>
          </a:p>
          <a:p>
            <a:pPr lvl="0"/>
            <a:r>
              <a:rPr lang="en-US" dirty="0"/>
              <a:t>MAE</a:t>
            </a:r>
          </a:p>
          <a:p>
            <a:pPr lvl="0"/>
            <a:r>
              <a:rPr lang="en-US" dirty="0"/>
              <a:t>RMSE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dirty="0"/>
              <a:t>Benchmarking and parameter settings</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fontScale="92500"/>
          </a:bodyPr>
          <a:lstStyle/>
          <a:p>
            <a:pPr lvl="0"/>
            <a:r>
              <a:rPr lang="en-US" dirty="0"/>
              <a:t>Mod-RevNet: user-item space</a:t>
            </a:r>
          </a:p>
          <a:p>
            <a:pPr lvl="0"/>
            <a:r>
              <a:rPr lang="en-US" dirty="0"/>
              <a:t>Soc-RevNet: user-item, user-user spaces</a:t>
            </a:r>
          </a:p>
          <a:p>
            <a:pPr lvl="0"/>
            <a:r>
              <a:rPr lang="en-US" dirty="0"/>
              <a:t>80% Training data, 5% validation, 20% testing</a:t>
            </a:r>
          </a:p>
          <a:p>
            <a:pPr lvl="0"/>
            <a:r>
              <a:rPr lang="en-US" dirty="0"/>
              <a:t>Doc2Vec dimensions {32, 64, 128, 256}</a:t>
            </a:r>
          </a:p>
          <a:p>
            <a:pPr lvl="0"/>
            <a:r>
              <a:rPr lang="en-US" dirty="0"/>
              <a:t>Batch sizes {64, 256}</a:t>
            </a:r>
          </a:p>
          <a:p>
            <a:pPr lvl="0"/>
            <a:r>
              <a:rPr lang="en-US" dirty="0"/>
              <a:t>Learning rate {0.005, 0.001, 0.05, 0.01}</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dirty="0"/>
              <a:t>November 2021</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956734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pPr algn="ctr"/>
            <a:r>
              <a:rPr lang="en-US" dirty="0"/>
              <a:t>Model Analysis</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Distributed Memory VS Distributed BOW Review Embeddings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Increased dimension size does not adversely affect model performance</a:t>
            </a:r>
          </a:p>
          <a:p>
            <a:r>
              <a:rPr lang="en-US" dirty="0"/>
              <a:t>Model underperforms with a too high learning rate</a:t>
            </a:r>
          </a:p>
          <a:p>
            <a:r>
              <a:rPr lang="en-US" dirty="0"/>
              <a:t>Both embedding techniques provide similar results</a:t>
            </a:r>
          </a:p>
          <a:p>
            <a:r>
              <a:rPr lang="en-US" dirty="0"/>
              <a:t>Distributed BOW trains faster and produces better results in outlier cases</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3" y="1463698"/>
            <a:ext cx="5436392" cy="535354"/>
          </a:xfrm>
        </p:spPr>
        <p:txBody>
          <a:bodyPr/>
          <a:lstStyle/>
          <a:p>
            <a:r>
              <a:rPr lang="en-US" dirty="0"/>
              <a:t>Model Performance on increased batch size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flipH="1">
            <a:off x="4987636" y="2427370"/>
            <a:ext cx="1224387" cy="3515555"/>
          </a:xfrm>
        </p:spPr>
        <p:txBody>
          <a:bodyPr/>
          <a:lstStyle/>
          <a:p>
            <a:r>
              <a:rPr lang="en-US" dirty="0"/>
              <a:t>Model scales well with larger batch sizes</a:t>
            </a:r>
          </a:p>
          <a:p>
            <a:r>
              <a:rPr lang="en-US" dirty="0"/>
              <a:t>Using either embedding technique does not affect the performance</a:t>
            </a:r>
          </a:p>
          <a:p>
            <a:r>
              <a:rPr lang="en-US" dirty="0"/>
              <a:t>Large batch sizes with optimal learning rate values scale well</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November 2021</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38959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pPr algn="ctr"/>
            <a:r>
              <a:rPr lang="en-US" dirty="0"/>
              <a:t>MAE and RMSE Comparison on Varied Learning Rates</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dirty="0"/>
              <a:t>November 2021</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graphicFrame>
        <p:nvGraphicFramePr>
          <p:cNvPr id="9" name="Content Placeholder 8">
            <a:extLst>
              <a:ext uri="{FF2B5EF4-FFF2-40B4-BE49-F238E27FC236}">
                <a16:creationId xmlns:a16="http://schemas.microsoft.com/office/drawing/2014/main" id="{07DDDFD9-BDB7-4E01-A2C1-065CA45566A4}"/>
              </a:ext>
            </a:extLst>
          </p:cNvPr>
          <p:cNvGraphicFramePr>
            <a:graphicFrameLocks noGrp="1"/>
          </p:cNvGraphicFramePr>
          <p:nvPr>
            <p:ph idx="1"/>
            <p:extLst>
              <p:ext uri="{D42A27DB-BD31-4B8C-83A1-F6EECF244321}">
                <p14:modId xmlns:p14="http://schemas.microsoft.com/office/powerpoint/2010/main" val="2937906972"/>
              </p:ext>
            </p:extLst>
          </p:nvPr>
        </p:nvGraphicFramePr>
        <p:xfrm>
          <a:off x="263524" y="2292085"/>
          <a:ext cx="5809494" cy="38047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23D48168-6EF8-47E4-A0F5-0B497862B58E}"/>
              </a:ext>
            </a:extLst>
          </p:cNvPr>
          <p:cNvGraphicFramePr/>
          <p:nvPr>
            <p:extLst>
              <p:ext uri="{D42A27DB-BD31-4B8C-83A1-F6EECF244321}">
                <p14:modId xmlns:p14="http://schemas.microsoft.com/office/powerpoint/2010/main" val="3444953034"/>
              </p:ext>
            </p:extLst>
          </p:nvPr>
        </p:nvGraphicFramePr>
        <p:xfrm>
          <a:off x="6096000" y="2291643"/>
          <a:ext cx="5810400" cy="3805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709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245863"/>
            <a:ext cx="11097551" cy="772675"/>
          </a:xfrm>
        </p:spPr>
        <p:txBody>
          <a:bodyPr>
            <a:noAutofit/>
          </a:bodyPr>
          <a:lstStyle/>
          <a:p>
            <a:pPr algn="ctr"/>
            <a:r>
              <a:rPr lang="en-US" dirty="0"/>
              <a:t>Increased Batch Size Comparison</a:t>
            </a:r>
          </a:p>
        </p:txBody>
      </p:sp>
      <p:graphicFrame>
        <p:nvGraphicFramePr>
          <p:cNvPr id="2" name="Content Placeholder 1">
            <a:extLst>
              <a:ext uri="{FF2B5EF4-FFF2-40B4-BE49-F238E27FC236}">
                <a16:creationId xmlns:a16="http://schemas.microsoft.com/office/drawing/2014/main" id="{32CF0414-BBAA-4EAC-BAFD-F6740167D50C}"/>
              </a:ext>
            </a:extLst>
          </p:cNvPr>
          <p:cNvGraphicFramePr>
            <a:graphicFrameLocks noGrp="1"/>
          </p:cNvGraphicFramePr>
          <p:nvPr>
            <p:ph sz="half" idx="2"/>
            <p:extLst>
              <p:ext uri="{D42A27DB-BD31-4B8C-83A1-F6EECF244321}">
                <p14:modId xmlns:p14="http://schemas.microsoft.com/office/powerpoint/2010/main" val="3178143885"/>
              </p:ext>
            </p:extLst>
          </p:nvPr>
        </p:nvGraphicFramePr>
        <p:xfrm>
          <a:off x="377229" y="3701566"/>
          <a:ext cx="5605067" cy="2519997"/>
        </p:xfrm>
        <a:graphic>
          <a:graphicData uri="http://schemas.openxmlformats.org/drawingml/2006/table">
            <a:tbl>
              <a:tblPr firstRow="1" firstCol="1" bandRow="1">
                <a:tableStyleId>{5C22544A-7EE6-4342-B048-85BDC9FD1C3A}</a:tableStyleId>
              </a:tblPr>
              <a:tblGrid>
                <a:gridCol w="1181597">
                  <a:extLst>
                    <a:ext uri="{9D8B030D-6E8A-4147-A177-3AD203B41FA5}">
                      <a16:colId xmlns:a16="http://schemas.microsoft.com/office/drawing/2014/main" val="2802399902"/>
                    </a:ext>
                  </a:extLst>
                </a:gridCol>
                <a:gridCol w="708544">
                  <a:extLst>
                    <a:ext uri="{9D8B030D-6E8A-4147-A177-3AD203B41FA5}">
                      <a16:colId xmlns:a16="http://schemas.microsoft.com/office/drawing/2014/main" val="2249278691"/>
                    </a:ext>
                  </a:extLst>
                </a:gridCol>
                <a:gridCol w="1249029">
                  <a:extLst>
                    <a:ext uri="{9D8B030D-6E8A-4147-A177-3AD203B41FA5}">
                      <a16:colId xmlns:a16="http://schemas.microsoft.com/office/drawing/2014/main" val="546182277"/>
                    </a:ext>
                  </a:extLst>
                </a:gridCol>
                <a:gridCol w="1446134">
                  <a:extLst>
                    <a:ext uri="{9D8B030D-6E8A-4147-A177-3AD203B41FA5}">
                      <a16:colId xmlns:a16="http://schemas.microsoft.com/office/drawing/2014/main" val="1262276551"/>
                    </a:ext>
                  </a:extLst>
                </a:gridCol>
                <a:gridCol w="1019763">
                  <a:extLst>
                    <a:ext uri="{9D8B030D-6E8A-4147-A177-3AD203B41FA5}">
                      <a16:colId xmlns:a16="http://schemas.microsoft.com/office/drawing/2014/main" val="433757129"/>
                    </a:ext>
                  </a:extLst>
                </a:gridCol>
              </a:tblGrid>
              <a:tr h="313068">
                <a:tc gridSpan="5">
                  <a:txBody>
                    <a:bodyPr/>
                    <a:lstStyle/>
                    <a:p>
                      <a:pPr algn="ctr">
                        <a:lnSpc>
                          <a:spcPct val="115000"/>
                        </a:lnSpc>
                        <a:spcAft>
                          <a:spcPts val="800"/>
                        </a:spcAft>
                      </a:pPr>
                      <a:r>
                        <a:rPr lang="en-ZA" sz="1500" dirty="0">
                          <a:effectLst/>
                        </a:rPr>
                        <a:t>Distributed Memory</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2798351922"/>
                  </a:ext>
                </a:extLst>
              </a:tr>
              <a:tr h="313068">
                <a:tc gridSpan="2">
                  <a:txBody>
                    <a:bodyPr/>
                    <a:lstStyle/>
                    <a:p>
                      <a:pPr algn="ctr">
                        <a:lnSpc>
                          <a:spcPct val="115000"/>
                        </a:lnSpc>
                        <a:spcAft>
                          <a:spcPts val="800"/>
                        </a:spcAft>
                      </a:pPr>
                      <a:r>
                        <a:rPr lang="en-ZA" sz="1500" dirty="0">
                          <a:effectLst/>
                        </a:rPr>
                        <a:t>Parameters</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ZA"/>
                    </a:p>
                  </a:txBody>
                  <a:tcPr/>
                </a:tc>
                <a:tc gridSpan="3">
                  <a:txBody>
                    <a:bodyPr/>
                    <a:lstStyle/>
                    <a:p>
                      <a:pPr algn="ctr">
                        <a:lnSpc>
                          <a:spcPct val="115000"/>
                        </a:lnSpc>
                        <a:spcAft>
                          <a:spcPts val="800"/>
                        </a:spcAft>
                      </a:pPr>
                      <a:r>
                        <a:rPr lang="en-ZA" sz="1500" dirty="0">
                          <a:effectLst/>
                        </a:rPr>
                        <a:t>Metrics</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387996587"/>
                  </a:ext>
                </a:extLst>
              </a:tr>
              <a:tr h="641589">
                <a:tc>
                  <a:txBody>
                    <a:bodyPr/>
                    <a:lstStyle/>
                    <a:p>
                      <a:pPr algn="ctr">
                        <a:lnSpc>
                          <a:spcPct val="115000"/>
                        </a:lnSpc>
                        <a:spcAft>
                          <a:spcPts val="800"/>
                        </a:spcAft>
                      </a:pPr>
                      <a:r>
                        <a:rPr lang="en-ZA" sz="1500">
                          <a:effectLst/>
                        </a:rPr>
                        <a:t>Embedding Size</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Batch Size</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MAE</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RMSE</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Accuracy</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3341526"/>
                  </a:ext>
                </a:extLst>
              </a:tr>
              <a:tr h="313068">
                <a:tc>
                  <a:txBody>
                    <a:bodyPr/>
                    <a:lstStyle/>
                    <a:p>
                      <a:pPr algn="ctr">
                        <a:lnSpc>
                          <a:spcPct val="115000"/>
                        </a:lnSpc>
                        <a:spcAft>
                          <a:spcPts val="800"/>
                        </a:spcAft>
                      </a:pPr>
                      <a:r>
                        <a:rPr lang="en-ZA" sz="1500">
                          <a:effectLst/>
                        </a:rPr>
                        <a:t>32</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256</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0.13</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0.21</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0.963</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253157"/>
                  </a:ext>
                </a:extLst>
              </a:tr>
              <a:tr h="313068">
                <a:tc>
                  <a:txBody>
                    <a:bodyPr/>
                    <a:lstStyle/>
                    <a:p>
                      <a:pPr algn="ctr">
                        <a:lnSpc>
                          <a:spcPct val="115000"/>
                        </a:lnSpc>
                        <a:spcAft>
                          <a:spcPts val="800"/>
                        </a:spcAft>
                      </a:pPr>
                      <a:r>
                        <a:rPr lang="en-ZA" sz="1500">
                          <a:effectLst/>
                        </a:rPr>
                        <a:t>64</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256</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0.112</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0.21</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0.9635</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150588"/>
                  </a:ext>
                </a:extLst>
              </a:tr>
              <a:tr h="313068">
                <a:tc>
                  <a:txBody>
                    <a:bodyPr/>
                    <a:lstStyle/>
                    <a:p>
                      <a:pPr algn="ctr">
                        <a:lnSpc>
                          <a:spcPct val="115000"/>
                        </a:lnSpc>
                        <a:spcAft>
                          <a:spcPts val="800"/>
                        </a:spcAft>
                      </a:pPr>
                      <a:r>
                        <a:rPr lang="en-ZA" sz="1500">
                          <a:effectLst/>
                        </a:rPr>
                        <a:t>128</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256</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0.15</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0.2313</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0.9545</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5877921"/>
                  </a:ext>
                </a:extLst>
              </a:tr>
              <a:tr h="313068">
                <a:tc>
                  <a:txBody>
                    <a:bodyPr/>
                    <a:lstStyle/>
                    <a:p>
                      <a:pPr algn="ctr">
                        <a:lnSpc>
                          <a:spcPct val="115000"/>
                        </a:lnSpc>
                        <a:spcAft>
                          <a:spcPts val="800"/>
                        </a:spcAft>
                      </a:pPr>
                      <a:r>
                        <a:rPr lang="en-ZA" sz="1500" dirty="0">
                          <a:effectLst/>
                        </a:rPr>
                        <a:t>256</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256</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0.118</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0.207</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0.9625</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3508099"/>
                  </a:ext>
                </a:extLst>
              </a:tr>
            </a:tbl>
          </a:graphicData>
        </a:graphic>
      </p:graphicFrame>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November 2021</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3" name="Table 2">
            <a:extLst>
              <a:ext uri="{FF2B5EF4-FFF2-40B4-BE49-F238E27FC236}">
                <a16:creationId xmlns:a16="http://schemas.microsoft.com/office/drawing/2014/main" id="{9E072A68-AF2A-4789-A1D1-BF44204EA015}"/>
              </a:ext>
            </a:extLst>
          </p:cNvPr>
          <p:cNvGraphicFramePr>
            <a:graphicFrameLocks noGrp="1"/>
          </p:cNvGraphicFramePr>
          <p:nvPr>
            <p:extLst>
              <p:ext uri="{D42A27DB-BD31-4B8C-83A1-F6EECF244321}">
                <p14:modId xmlns:p14="http://schemas.microsoft.com/office/powerpoint/2010/main" val="3824951719"/>
              </p:ext>
            </p:extLst>
          </p:nvPr>
        </p:nvGraphicFramePr>
        <p:xfrm>
          <a:off x="6209706" y="3701566"/>
          <a:ext cx="5605200" cy="2501809"/>
        </p:xfrm>
        <a:graphic>
          <a:graphicData uri="http://schemas.openxmlformats.org/drawingml/2006/table">
            <a:tbl>
              <a:tblPr firstRow="1" firstCol="1" bandRow="1">
                <a:tableStyleId>{5C22544A-7EE6-4342-B048-85BDC9FD1C3A}</a:tableStyleId>
              </a:tblPr>
              <a:tblGrid>
                <a:gridCol w="1342248">
                  <a:extLst>
                    <a:ext uri="{9D8B030D-6E8A-4147-A177-3AD203B41FA5}">
                      <a16:colId xmlns:a16="http://schemas.microsoft.com/office/drawing/2014/main" val="2027210627"/>
                    </a:ext>
                  </a:extLst>
                </a:gridCol>
                <a:gridCol w="547938">
                  <a:extLst>
                    <a:ext uri="{9D8B030D-6E8A-4147-A177-3AD203B41FA5}">
                      <a16:colId xmlns:a16="http://schemas.microsoft.com/office/drawing/2014/main" val="1636269159"/>
                    </a:ext>
                  </a:extLst>
                </a:gridCol>
                <a:gridCol w="1249059">
                  <a:extLst>
                    <a:ext uri="{9D8B030D-6E8A-4147-A177-3AD203B41FA5}">
                      <a16:colId xmlns:a16="http://schemas.microsoft.com/office/drawing/2014/main" val="2311190383"/>
                    </a:ext>
                  </a:extLst>
                </a:gridCol>
                <a:gridCol w="1446168">
                  <a:extLst>
                    <a:ext uri="{9D8B030D-6E8A-4147-A177-3AD203B41FA5}">
                      <a16:colId xmlns:a16="http://schemas.microsoft.com/office/drawing/2014/main" val="4245854747"/>
                    </a:ext>
                  </a:extLst>
                </a:gridCol>
                <a:gridCol w="1019787">
                  <a:extLst>
                    <a:ext uri="{9D8B030D-6E8A-4147-A177-3AD203B41FA5}">
                      <a16:colId xmlns:a16="http://schemas.microsoft.com/office/drawing/2014/main" val="2700372526"/>
                    </a:ext>
                  </a:extLst>
                </a:gridCol>
              </a:tblGrid>
              <a:tr h="288931">
                <a:tc gridSpan="5">
                  <a:txBody>
                    <a:bodyPr/>
                    <a:lstStyle/>
                    <a:p>
                      <a:pPr algn="ctr">
                        <a:lnSpc>
                          <a:spcPct val="115000"/>
                        </a:lnSpc>
                        <a:spcAft>
                          <a:spcPts val="800"/>
                        </a:spcAft>
                      </a:pPr>
                      <a:r>
                        <a:rPr lang="en-ZA" sz="1500" dirty="0">
                          <a:effectLst/>
                        </a:rPr>
                        <a:t>Distributed Bag of Words</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2272433963"/>
                  </a:ext>
                </a:extLst>
              </a:tr>
              <a:tr h="288931">
                <a:tc gridSpan="2">
                  <a:txBody>
                    <a:bodyPr/>
                    <a:lstStyle/>
                    <a:p>
                      <a:pPr algn="ctr">
                        <a:lnSpc>
                          <a:spcPct val="115000"/>
                        </a:lnSpc>
                        <a:spcAft>
                          <a:spcPts val="800"/>
                        </a:spcAft>
                      </a:pPr>
                      <a:r>
                        <a:rPr lang="en-ZA" sz="1500" dirty="0">
                          <a:effectLst/>
                        </a:rPr>
                        <a:t>Parameters</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ZA"/>
                    </a:p>
                  </a:txBody>
                  <a:tcPr/>
                </a:tc>
                <a:tc gridSpan="3">
                  <a:txBody>
                    <a:bodyPr/>
                    <a:lstStyle/>
                    <a:p>
                      <a:pPr algn="ctr">
                        <a:lnSpc>
                          <a:spcPct val="115000"/>
                        </a:lnSpc>
                        <a:spcAft>
                          <a:spcPts val="800"/>
                        </a:spcAft>
                      </a:pPr>
                      <a:r>
                        <a:rPr lang="en-ZA" sz="1500" dirty="0">
                          <a:effectLst/>
                        </a:rPr>
                        <a:t>Metrics</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3499045331"/>
                  </a:ext>
                </a:extLst>
              </a:tr>
              <a:tr h="750732">
                <a:tc>
                  <a:txBody>
                    <a:bodyPr/>
                    <a:lstStyle/>
                    <a:p>
                      <a:pPr algn="ctr">
                        <a:lnSpc>
                          <a:spcPct val="115000"/>
                        </a:lnSpc>
                        <a:spcAft>
                          <a:spcPts val="800"/>
                        </a:spcAft>
                      </a:pPr>
                      <a:r>
                        <a:rPr lang="en-ZA" sz="1500" dirty="0">
                          <a:effectLst/>
                        </a:rPr>
                        <a:t>Embedding Size</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Batch Size</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MAE</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RMSE</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Accuracy</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8627427"/>
                  </a:ext>
                </a:extLst>
              </a:tr>
              <a:tr h="288931">
                <a:tc>
                  <a:txBody>
                    <a:bodyPr/>
                    <a:lstStyle/>
                    <a:p>
                      <a:pPr algn="ctr">
                        <a:lnSpc>
                          <a:spcPct val="115000"/>
                        </a:lnSpc>
                        <a:spcAft>
                          <a:spcPts val="800"/>
                        </a:spcAft>
                      </a:pPr>
                      <a:r>
                        <a:rPr lang="en-ZA" sz="1500">
                          <a:effectLst/>
                        </a:rPr>
                        <a:t>32</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256</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0.14</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0.2228</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0.9625</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3870748"/>
                  </a:ext>
                </a:extLst>
              </a:tr>
              <a:tr h="288931">
                <a:tc>
                  <a:txBody>
                    <a:bodyPr/>
                    <a:lstStyle/>
                    <a:p>
                      <a:pPr algn="ctr">
                        <a:lnSpc>
                          <a:spcPct val="115000"/>
                        </a:lnSpc>
                        <a:spcAft>
                          <a:spcPts val="800"/>
                        </a:spcAft>
                      </a:pPr>
                      <a:r>
                        <a:rPr lang="en-ZA" sz="1500">
                          <a:effectLst/>
                        </a:rPr>
                        <a:t>64</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256</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0.13</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0.212</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0.9625</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1213280"/>
                  </a:ext>
                </a:extLst>
              </a:tr>
              <a:tr h="288931">
                <a:tc>
                  <a:txBody>
                    <a:bodyPr/>
                    <a:lstStyle/>
                    <a:p>
                      <a:pPr algn="ctr">
                        <a:lnSpc>
                          <a:spcPct val="115000"/>
                        </a:lnSpc>
                        <a:spcAft>
                          <a:spcPts val="800"/>
                        </a:spcAft>
                      </a:pPr>
                      <a:r>
                        <a:rPr lang="en-ZA" sz="1500">
                          <a:effectLst/>
                        </a:rPr>
                        <a:t>128</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256</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0.1</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0.1978</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0.9645</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5265859"/>
                  </a:ext>
                </a:extLst>
              </a:tr>
              <a:tr h="288931">
                <a:tc>
                  <a:txBody>
                    <a:bodyPr/>
                    <a:lstStyle/>
                    <a:p>
                      <a:pPr algn="ctr">
                        <a:lnSpc>
                          <a:spcPct val="115000"/>
                        </a:lnSpc>
                        <a:spcAft>
                          <a:spcPts val="800"/>
                        </a:spcAft>
                      </a:pPr>
                      <a:r>
                        <a:rPr lang="en-ZA" sz="1500">
                          <a:effectLst/>
                        </a:rPr>
                        <a:t>256</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256</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0.122</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0.2034</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0.965</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5765344"/>
                  </a:ext>
                </a:extLst>
              </a:tr>
            </a:tbl>
          </a:graphicData>
        </a:graphic>
      </p:graphicFrame>
      <p:graphicFrame>
        <p:nvGraphicFramePr>
          <p:cNvPr id="8" name="Table 7">
            <a:extLst>
              <a:ext uri="{FF2B5EF4-FFF2-40B4-BE49-F238E27FC236}">
                <a16:creationId xmlns:a16="http://schemas.microsoft.com/office/drawing/2014/main" id="{02E3A821-4EEB-45BE-8D6D-FEC6B6086E61}"/>
              </a:ext>
            </a:extLst>
          </p:cNvPr>
          <p:cNvGraphicFramePr>
            <a:graphicFrameLocks noGrp="1"/>
          </p:cNvGraphicFramePr>
          <p:nvPr>
            <p:extLst>
              <p:ext uri="{D42A27DB-BD31-4B8C-83A1-F6EECF244321}">
                <p14:modId xmlns:p14="http://schemas.microsoft.com/office/powerpoint/2010/main" val="1547294064"/>
              </p:ext>
            </p:extLst>
          </p:nvPr>
        </p:nvGraphicFramePr>
        <p:xfrm>
          <a:off x="377096" y="960136"/>
          <a:ext cx="5605200" cy="2519998"/>
        </p:xfrm>
        <a:graphic>
          <a:graphicData uri="http://schemas.openxmlformats.org/drawingml/2006/table">
            <a:tbl>
              <a:tblPr firstRow="1" firstCol="1" bandRow="1">
                <a:tableStyleId>{5C22544A-7EE6-4342-B048-85BDC9FD1C3A}</a:tableStyleId>
              </a:tblPr>
              <a:tblGrid>
                <a:gridCol w="1006832">
                  <a:extLst>
                    <a:ext uri="{9D8B030D-6E8A-4147-A177-3AD203B41FA5}">
                      <a16:colId xmlns:a16="http://schemas.microsoft.com/office/drawing/2014/main" val="4224332794"/>
                    </a:ext>
                  </a:extLst>
                </a:gridCol>
                <a:gridCol w="829156">
                  <a:extLst>
                    <a:ext uri="{9D8B030D-6E8A-4147-A177-3AD203B41FA5}">
                      <a16:colId xmlns:a16="http://schemas.microsoft.com/office/drawing/2014/main" val="3290478238"/>
                    </a:ext>
                  </a:extLst>
                </a:gridCol>
                <a:gridCol w="603746">
                  <a:extLst>
                    <a:ext uri="{9D8B030D-6E8A-4147-A177-3AD203B41FA5}">
                      <a16:colId xmlns:a16="http://schemas.microsoft.com/office/drawing/2014/main" val="4048939824"/>
                    </a:ext>
                  </a:extLst>
                </a:gridCol>
                <a:gridCol w="1064290">
                  <a:extLst>
                    <a:ext uri="{9D8B030D-6E8A-4147-A177-3AD203B41FA5}">
                      <a16:colId xmlns:a16="http://schemas.microsoft.com/office/drawing/2014/main" val="1221113070"/>
                    </a:ext>
                  </a:extLst>
                </a:gridCol>
                <a:gridCol w="1232242">
                  <a:extLst>
                    <a:ext uri="{9D8B030D-6E8A-4147-A177-3AD203B41FA5}">
                      <a16:colId xmlns:a16="http://schemas.microsoft.com/office/drawing/2014/main" val="2440337604"/>
                    </a:ext>
                  </a:extLst>
                </a:gridCol>
                <a:gridCol w="868934">
                  <a:extLst>
                    <a:ext uri="{9D8B030D-6E8A-4147-A177-3AD203B41FA5}">
                      <a16:colId xmlns:a16="http://schemas.microsoft.com/office/drawing/2014/main" val="466174742"/>
                    </a:ext>
                  </a:extLst>
                </a:gridCol>
              </a:tblGrid>
              <a:tr h="313068">
                <a:tc gridSpan="6">
                  <a:txBody>
                    <a:bodyPr/>
                    <a:lstStyle/>
                    <a:p>
                      <a:pPr algn="ctr">
                        <a:lnSpc>
                          <a:spcPct val="115000"/>
                        </a:lnSpc>
                        <a:spcAft>
                          <a:spcPts val="800"/>
                        </a:spcAft>
                      </a:pPr>
                      <a:r>
                        <a:rPr lang="en-ZA" sz="1500" dirty="0">
                          <a:effectLst/>
                        </a:rPr>
                        <a:t>Distributed Memory</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559267111"/>
                  </a:ext>
                </a:extLst>
              </a:tr>
              <a:tr h="313068">
                <a:tc gridSpan="3">
                  <a:txBody>
                    <a:bodyPr/>
                    <a:lstStyle/>
                    <a:p>
                      <a:pPr algn="ctr">
                        <a:lnSpc>
                          <a:spcPct val="115000"/>
                        </a:lnSpc>
                        <a:spcAft>
                          <a:spcPts val="800"/>
                        </a:spcAft>
                      </a:pPr>
                      <a:r>
                        <a:rPr lang="en-ZA" sz="1500">
                          <a:effectLst/>
                        </a:rPr>
                        <a:t>Parameters</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ZA"/>
                    </a:p>
                  </a:txBody>
                  <a:tcPr/>
                </a:tc>
                <a:tc hMerge="1">
                  <a:txBody>
                    <a:bodyPr/>
                    <a:lstStyle/>
                    <a:p>
                      <a:endParaRPr lang="en-ZA"/>
                    </a:p>
                  </a:txBody>
                  <a:tcPr/>
                </a:tc>
                <a:tc gridSpan="3">
                  <a:txBody>
                    <a:bodyPr/>
                    <a:lstStyle/>
                    <a:p>
                      <a:pPr algn="ctr">
                        <a:lnSpc>
                          <a:spcPct val="115000"/>
                        </a:lnSpc>
                        <a:spcAft>
                          <a:spcPts val="800"/>
                        </a:spcAft>
                      </a:pPr>
                      <a:r>
                        <a:rPr lang="en-ZA" sz="1500">
                          <a:effectLst/>
                        </a:rPr>
                        <a:t>Metrics</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3981568543"/>
                  </a:ext>
                </a:extLst>
              </a:tr>
              <a:tr h="641590">
                <a:tc>
                  <a:txBody>
                    <a:bodyPr/>
                    <a:lstStyle/>
                    <a:p>
                      <a:pPr algn="ctr">
                        <a:lnSpc>
                          <a:spcPct val="115000"/>
                        </a:lnSpc>
                        <a:spcAft>
                          <a:spcPts val="800"/>
                        </a:spcAft>
                      </a:pPr>
                      <a:r>
                        <a:rPr lang="en-ZA" sz="1500">
                          <a:effectLst/>
                        </a:rPr>
                        <a:t>Embedding Size</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Learning Rate</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Batch Size</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MAE</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RMSE</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Accuracy</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1665375"/>
                  </a:ext>
                </a:extLst>
              </a:tr>
              <a:tr h="313068">
                <a:tc>
                  <a:txBody>
                    <a:bodyPr/>
                    <a:lstStyle/>
                    <a:p>
                      <a:pPr algn="ctr">
                        <a:lnSpc>
                          <a:spcPct val="115000"/>
                        </a:lnSpc>
                        <a:spcAft>
                          <a:spcPts val="800"/>
                        </a:spcAft>
                      </a:pPr>
                      <a:r>
                        <a:rPr lang="en-ZA" sz="1500">
                          <a:effectLst/>
                        </a:rPr>
                        <a:t>32</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0.001</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64</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0.18</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0.25</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0.975</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8354260"/>
                  </a:ext>
                </a:extLst>
              </a:tr>
              <a:tr h="313068">
                <a:tc>
                  <a:txBody>
                    <a:bodyPr/>
                    <a:lstStyle/>
                    <a:p>
                      <a:pPr algn="ctr">
                        <a:lnSpc>
                          <a:spcPct val="115000"/>
                        </a:lnSpc>
                        <a:spcAft>
                          <a:spcPts val="800"/>
                        </a:spcAft>
                      </a:pPr>
                      <a:r>
                        <a:rPr lang="en-ZA" sz="1500">
                          <a:effectLst/>
                        </a:rPr>
                        <a:t>64</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0.005</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64</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0.09</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0.15</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0.98</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478149"/>
                  </a:ext>
                </a:extLst>
              </a:tr>
              <a:tr h="313068">
                <a:tc>
                  <a:txBody>
                    <a:bodyPr/>
                    <a:lstStyle/>
                    <a:p>
                      <a:pPr algn="ctr">
                        <a:lnSpc>
                          <a:spcPct val="115000"/>
                        </a:lnSpc>
                        <a:spcAft>
                          <a:spcPts val="800"/>
                        </a:spcAft>
                      </a:pPr>
                      <a:r>
                        <a:rPr lang="en-ZA" sz="1500">
                          <a:effectLst/>
                        </a:rPr>
                        <a:t>128</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0.05</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64</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1.38</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1.7</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0.225</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5891808"/>
                  </a:ext>
                </a:extLst>
              </a:tr>
              <a:tr h="313068">
                <a:tc>
                  <a:txBody>
                    <a:bodyPr/>
                    <a:lstStyle/>
                    <a:p>
                      <a:pPr algn="ctr">
                        <a:lnSpc>
                          <a:spcPct val="115000"/>
                        </a:lnSpc>
                        <a:spcAft>
                          <a:spcPts val="800"/>
                        </a:spcAft>
                      </a:pPr>
                      <a:r>
                        <a:rPr lang="en-ZA" sz="1500" dirty="0">
                          <a:effectLst/>
                        </a:rPr>
                        <a:t>256</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0.01</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64</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0.1</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0.19</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0.97</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0481347"/>
                  </a:ext>
                </a:extLst>
              </a:tr>
            </a:tbl>
          </a:graphicData>
        </a:graphic>
      </p:graphicFrame>
      <p:graphicFrame>
        <p:nvGraphicFramePr>
          <p:cNvPr id="9" name="Table 8">
            <a:extLst>
              <a:ext uri="{FF2B5EF4-FFF2-40B4-BE49-F238E27FC236}">
                <a16:creationId xmlns:a16="http://schemas.microsoft.com/office/drawing/2014/main" id="{1A8184D6-5642-48A3-B750-D9DB6467885D}"/>
              </a:ext>
            </a:extLst>
          </p:cNvPr>
          <p:cNvGraphicFramePr>
            <a:graphicFrameLocks noGrp="1"/>
          </p:cNvGraphicFramePr>
          <p:nvPr>
            <p:extLst>
              <p:ext uri="{D42A27DB-BD31-4B8C-83A1-F6EECF244321}">
                <p14:modId xmlns:p14="http://schemas.microsoft.com/office/powerpoint/2010/main" val="3403605532"/>
              </p:ext>
            </p:extLst>
          </p:nvPr>
        </p:nvGraphicFramePr>
        <p:xfrm>
          <a:off x="6216981" y="960131"/>
          <a:ext cx="5605200" cy="2520003"/>
        </p:xfrm>
        <a:graphic>
          <a:graphicData uri="http://schemas.openxmlformats.org/drawingml/2006/table">
            <a:tbl>
              <a:tblPr firstRow="1" firstCol="1" bandRow="1">
                <a:tableStyleId>{5C22544A-7EE6-4342-B048-85BDC9FD1C3A}</a:tableStyleId>
              </a:tblPr>
              <a:tblGrid>
                <a:gridCol w="1006832">
                  <a:extLst>
                    <a:ext uri="{9D8B030D-6E8A-4147-A177-3AD203B41FA5}">
                      <a16:colId xmlns:a16="http://schemas.microsoft.com/office/drawing/2014/main" val="4104502739"/>
                    </a:ext>
                  </a:extLst>
                </a:gridCol>
                <a:gridCol w="829156">
                  <a:extLst>
                    <a:ext uri="{9D8B030D-6E8A-4147-A177-3AD203B41FA5}">
                      <a16:colId xmlns:a16="http://schemas.microsoft.com/office/drawing/2014/main" val="3221668053"/>
                    </a:ext>
                  </a:extLst>
                </a:gridCol>
                <a:gridCol w="603746">
                  <a:extLst>
                    <a:ext uri="{9D8B030D-6E8A-4147-A177-3AD203B41FA5}">
                      <a16:colId xmlns:a16="http://schemas.microsoft.com/office/drawing/2014/main" val="1348749545"/>
                    </a:ext>
                  </a:extLst>
                </a:gridCol>
                <a:gridCol w="1064290">
                  <a:extLst>
                    <a:ext uri="{9D8B030D-6E8A-4147-A177-3AD203B41FA5}">
                      <a16:colId xmlns:a16="http://schemas.microsoft.com/office/drawing/2014/main" val="2406014656"/>
                    </a:ext>
                  </a:extLst>
                </a:gridCol>
                <a:gridCol w="1232242">
                  <a:extLst>
                    <a:ext uri="{9D8B030D-6E8A-4147-A177-3AD203B41FA5}">
                      <a16:colId xmlns:a16="http://schemas.microsoft.com/office/drawing/2014/main" val="1225799853"/>
                    </a:ext>
                  </a:extLst>
                </a:gridCol>
                <a:gridCol w="868934">
                  <a:extLst>
                    <a:ext uri="{9D8B030D-6E8A-4147-A177-3AD203B41FA5}">
                      <a16:colId xmlns:a16="http://schemas.microsoft.com/office/drawing/2014/main" val="3923793961"/>
                    </a:ext>
                  </a:extLst>
                </a:gridCol>
              </a:tblGrid>
              <a:tr h="245782">
                <a:tc gridSpan="6">
                  <a:txBody>
                    <a:bodyPr/>
                    <a:lstStyle/>
                    <a:p>
                      <a:pPr algn="ctr">
                        <a:lnSpc>
                          <a:spcPct val="115000"/>
                        </a:lnSpc>
                        <a:spcAft>
                          <a:spcPts val="800"/>
                        </a:spcAft>
                      </a:pPr>
                      <a:r>
                        <a:rPr lang="en-ZA" sz="1500" dirty="0">
                          <a:effectLst/>
                        </a:rPr>
                        <a:t>Distributed Bag of Words</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89924955"/>
                  </a:ext>
                </a:extLst>
              </a:tr>
              <a:tr h="245782">
                <a:tc gridSpan="3">
                  <a:txBody>
                    <a:bodyPr/>
                    <a:lstStyle/>
                    <a:p>
                      <a:pPr algn="ctr">
                        <a:lnSpc>
                          <a:spcPct val="115000"/>
                        </a:lnSpc>
                        <a:spcAft>
                          <a:spcPts val="800"/>
                        </a:spcAft>
                      </a:pPr>
                      <a:r>
                        <a:rPr lang="en-ZA" sz="1500">
                          <a:effectLst/>
                        </a:rPr>
                        <a:t>Parameters</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ZA"/>
                    </a:p>
                  </a:txBody>
                  <a:tcPr/>
                </a:tc>
                <a:tc hMerge="1">
                  <a:txBody>
                    <a:bodyPr/>
                    <a:lstStyle/>
                    <a:p>
                      <a:endParaRPr lang="en-ZA"/>
                    </a:p>
                  </a:txBody>
                  <a:tcPr/>
                </a:tc>
                <a:tc gridSpan="3">
                  <a:txBody>
                    <a:bodyPr/>
                    <a:lstStyle/>
                    <a:p>
                      <a:pPr algn="ctr">
                        <a:lnSpc>
                          <a:spcPct val="115000"/>
                        </a:lnSpc>
                        <a:spcAft>
                          <a:spcPts val="800"/>
                        </a:spcAft>
                      </a:pPr>
                      <a:r>
                        <a:rPr lang="en-ZA" sz="1500">
                          <a:effectLst/>
                        </a:rPr>
                        <a:t>Metrics</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722022318"/>
                  </a:ext>
                </a:extLst>
              </a:tr>
              <a:tr h="1045311">
                <a:tc>
                  <a:txBody>
                    <a:bodyPr/>
                    <a:lstStyle/>
                    <a:p>
                      <a:pPr algn="ctr">
                        <a:lnSpc>
                          <a:spcPct val="115000"/>
                        </a:lnSpc>
                        <a:spcAft>
                          <a:spcPts val="800"/>
                        </a:spcAft>
                      </a:pPr>
                      <a:r>
                        <a:rPr lang="en-ZA" sz="1500">
                          <a:effectLst/>
                        </a:rPr>
                        <a:t>Embedding Size</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Learning Rate</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Batch Size</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MAE</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RMSE</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Accuracy</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7842837"/>
                  </a:ext>
                </a:extLst>
              </a:tr>
              <a:tr h="245782">
                <a:tc>
                  <a:txBody>
                    <a:bodyPr/>
                    <a:lstStyle/>
                    <a:p>
                      <a:pPr algn="ctr">
                        <a:lnSpc>
                          <a:spcPct val="115000"/>
                        </a:lnSpc>
                        <a:spcAft>
                          <a:spcPts val="800"/>
                        </a:spcAft>
                      </a:pPr>
                      <a:r>
                        <a:rPr lang="en-ZA" sz="1500">
                          <a:effectLst/>
                        </a:rPr>
                        <a:t>32</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0.001</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64</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0.15</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0.22</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0.97</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6225849"/>
                  </a:ext>
                </a:extLst>
              </a:tr>
              <a:tr h="245782">
                <a:tc>
                  <a:txBody>
                    <a:bodyPr/>
                    <a:lstStyle/>
                    <a:p>
                      <a:pPr algn="ctr">
                        <a:lnSpc>
                          <a:spcPct val="115000"/>
                        </a:lnSpc>
                        <a:spcAft>
                          <a:spcPts val="800"/>
                        </a:spcAft>
                      </a:pPr>
                      <a:r>
                        <a:rPr lang="en-ZA" sz="1500">
                          <a:effectLst/>
                        </a:rPr>
                        <a:t>64</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0.005</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64</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0.15</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0.21</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0.97</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1217304"/>
                  </a:ext>
                </a:extLst>
              </a:tr>
              <a:tr h="245782">
                <a:tc>
                  <a:txBody>
                    <a:bodyPr/>
                    <a:lstStyle/>
                    <a:p>
                      <a:pPr algn="ctr">
                        <a:lnSpc>
                          <a:spcPct val="115000"/>
                        </a:lnSpc>
                        <a:spcAft>
                          <a:spcPts val="800"/>
                        </a:spcAft>
                      </a:pPr>
                      <a:r>
                        <a:rPr lang="en-ZA" sz="1500">
                          <a:effectLst/>
                        </a:rPr>
                        <a:t>128</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0.05</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64</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0.47</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0.58</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0.635</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2926276"/>
                  </a:ext>
                </a:extLst>
              </a:tr>
              <a:tr h="245782">
                <a:tc>
                  <a:txBody>
                    <a:bodyPr/>
                    <a:lstStyle/>
                    <a:p>
                      <a:pPr algn="ctr">
                        <a:lnSpc>
                          <a:spcPct val="115000"/>
                        </a:lnSpc>
                        <a:spcAft>
                          <a:spcPts val="800"/>
                        </a:spcAft>
                      </a:pPr>
                      <a:r>
                        <a:rPr lang="en-ZA" sz="1500">
                          <a:effectLst/>
                        </a:rPr>
                        <a:t>256</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0.01</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64</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0.076</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0.15</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0.975</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0755081"/>
                  </a:ext>
                </a:extLst>
              </a:tr>
            </a:tbl>
          </a:graphicData>
        </a:graphic>
      </p:graphicFrame>
    </p:spTree>
    <p:extLst>
      <p:ext uri="{BB962C8B-B14F-4D97-AF65-F5344CB8AC3E}">
        <p14:creationId xmlns:p14="http://schemas.microsoft.com/office/powerpoint/2010/main" val="302565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pPr algn="ctr"/>
            <a:r>
              <a:rPr lang="en-US" dirty="0"/>
              <a:t>Performance Comparison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666886" y="1385020"/>
            <a:ext cx="10825132" cy="5122192"/>
          </a:xfrm>
        </p:spPr>
        <p:txBody>
          <a:bodyPr numCol="2"/>
          <a:lstStyle/>
          <a:p>
            <a:r>
              <a:rPr lang="en-US" dirty="0"/>
              <a:t>Compared against two benchmark models</a:t>
            </a:r>
          </a:p>
          <a:p>
            <a:r>
              <a:rPr lang="en-US" dirty="0"/>
              <a:t>Mod-RevNet: Contains only the user-item space</a:t>
            </a:r>
          </a:p>
          <a:p>
            <a:r>
              <a:rPr lang="en-US" dirty="0"/>
              <a:t>Soc-RevNet: Contains user-user and user-item spaces</a:t>
            </a:r>
          </a:p>
          <a:p>
            <a:r>
              <a:rPr lang="en-US" dirty="0"/>
              <a:t>The Mod-RevNet model does not perform as well as the RevNet Model</a:t>
            </a:r>
          </a:p>
          <a:p>
            <a:r>
              <a:rPr lang="en-US" dirty="0"/>
              <a:t>Soc-RevNet performance is similar to the performance of RevNet</a:t>
            </a:r>
          </a:p>
          <a:p>
            <a:r>
              <a:rPr lang="en-US" dirty="0"/>
              <a:t>On high learning rates, both Mod-RevNet and Soc-RevNet fail to perform adequately.</a:t>
            </a:r>
          </a:p>
          <a:p>
            <a:r>
              <a:rPr lang="en-US" dirty="0"/>
              <a:t>RevNet outperforms both models in higher learning rate experiments</a:t>
            </a:r>
          </a:p>
          <a:p>
            <a:r>
              <a:rPr lang="en-US" dirty="0"/>
              <a:t>Conclude that social relations are important as well as user reviews in rating prediction</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November 2021</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86674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November 2021</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1" name="Chart 10">
            <a:extLst>
              <a:ext uri="{FF2B5EF4-FFF2-40B4-BE49-F238E27FC236}">
                <a16:creationId xmlns:a16="http://schemas.microsoft.com/office/drawing/2014/main" id="{A240A9FF-CBCE-440B-95EE-FF89EEC4738C}"/>
              </a:ext>
            </a:extLst>
          </p:cNvPr>
          <p:cNvGraphicFramePr/>
          <p:nvPr>
            <p:extLst>
              <p:ext uri="{D42A27DB-BD31-4B8C-83A1-F6EECF244321}">
                <p14:modId xmlns:p14="http://schemas.microsoft.com/office/powerpoint/2010/main" val="1809559591"/>
              </p:ext>
            </p:extLst>
          </p:nvPr>
        </p:nvGraphicFramePr>
        <p:xfrm>
          <a:off x="479764" y="622985"/>
          <a:ext cx="5400000" cy="24576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EA414B36-FB84-4751-B45D-A3D2F86B18B6}"/>
              </a:ext>
            </a:extLst>
          </p:cNvPr>
          <p:cNvGraphicFramePr/>
          <p:nvPr>
            <p:extLst>
              <p:ext uri="{D42A27DB-BD31-4B8C-83A1-F6EECF244321}">
                <p14:modId xmlns:p14="http://schemas.microsoft.com/office/powerpoint/2010/main" val="228261293"/>
              </p:ext>
            </p:extLst>
          </p:nvPr>
        </p:nvGraphicFramePr>
        <p:xfrm>
          <a:off x="6096000" y="699135"/>
          <a:ext cx="5400000" cy="238151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2D754DB3-8662-47C7-B26A-D4B1164251AD}"/>
              </a:ext>
            </a:extLst>
          </p:cNvPr>
          <p:cNvGraphicFramePr/>
          <p:nvPr>
            <p:extLst>
              <p:ext uri="{D42A27DB-BD31-4B8C-83A1-F6EECF244321}">
                <p14:modId xmlns:p14="http://schemas.microsoft.com/office/powerpoint/2010/main" val="791604596"/>
              </p:ext>
            </p:extLst>
          </p:nvPr>
        </p:nvGraphicFramePr>
        <p:xfrm>
          <a:off x="188782" y="3407434"/>
          <a:ext cx="5400000" cy="27298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Content Placeholder 1">
            <a:extLst>
              <a:ext uri="{FF2B5EF4-FFF2-40B4-BE49-F238E27FC236}">
                <a16:creationId xmlns:a16="http://schemas.microsoft.com/office/drawing/2014/main" id="{74DE3FCB-03FC-4F70-9A5C-721CBA1A83C6}"/>
              </a:ext>
            </a:extLst>
          </p:cNvPr>
          <p:cNvGraphicFramePr>
            <a:graphicFrameLocks/>
          </p:cNvGraphicFramePr>
          <p:nvPr>
            <p:extLst>
              <p:ext uri="{D42A27DB-BD31-4B8C-83A1-F6EECF244321}">
                <p14:modId xmlns:p14="http://schemas.microsoft.com/office/powerpoint/2010/main" val="1722340884"/>
              </p:ext>
            </p:extLst>
          </p:nvPr>
        </p:nvGraphicFramePr>
        <p:xfrm>
          <a:off x="6252909" y="3489866"/>
          <a:ext cx="5239109" cy="2305685"/>
        </p:xfrm>
        <a:graphic>
          <a:graphicData uri="http://schemas.openxmlformats.org/drawingml/2006/table">
            <a:tbl>
              <a:tblPr firstRow="1" firstCol="1" bandRow="1">
                <a:tableStyleId>{5C22544A-7EE6-4342-B048-85BDC9FD1C3A}</a:tableStyleId>
              </a:tblPr>
              <a:tblGrid>
                <a:gridCol w="1413074">
                  <a:extLst>
                    <a:ext uri="{9D8B030D-6E8A-4147-A177-3AD203B41FA5}">
                      <a16:colId xmlns:a16="http://schemas.microsoft.com/office/drawing/2014/main" val="1961936183"/>
                    </a:ext>
                  </a:extLst>
                </a:gridCol>
                <a:gridCol w="1275345">
                  <a:extLst>
                    <a:ext uri="{9D8B030D-6E8A-4147-A177-3AD203B41FA5}">
                      <a16:colId xmlns:a16="http://schemas.microsoft.com/office/drawing/2014/main" val="1942990767"/>
                    </a:ext>
                  </a:extLst>
                </a:gridCol>
                <a:gridCol w="1275345">
                  <a:extLst>
                    <a:ext uri="{9D8B030D-6E8A-4147-A177-3AD203B41FA5}">
                      <a16:colId xmlns:a16="http://schemas.microsoft.com/office/drawing/2014/main" val="337155356"/>
                    </a:ext>
                  </a:extLst>
                </a:gridCol>
                <a:gridCol w="1275345">
                  <a:extLst>
                    <a:ext uri="{9D8B030D-6E8A-4147-A177-3AD203B41FA5}">
                      <a16:colId xmlns:a16="http://schemas.microsoft.com/office/drawing/2014/main" val="1940404018"/>
                    </a:ext>
                  </a:extLst>
                </a:gridCol>
              </a:tblGrid>
              <a:tr h="108272">
                <a:tc>
                  <a:txBody>
                    <a:bodyPr/>
                    <a:lstStyle/>
                    <a:p>
                      <a:pPr algn="ctr">
                        <a:lnSpc>
                          <a:spcPct val="115000"/>
                        </a:lnSpc>
                        <a:spcAft>
                          <a:spcPts val="800"/>
                        </a:spcAft>
                      </a:pPr>
                      <a:r>
                        <a:rPr lang="en-ZA" sz="1500">
                          <a:effectLst/>
                        </a:rPr>
                        <a:t>Model</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MAE</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RMSE</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Accuracy</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6763038"/>
                  </a:ext>
                </a:extLst>
              </a:tr>
              <a:tr h="479248">
                <a:tc>
                  <a:txBody>
                    <a:bodyPr/>
                    <a:lstStyle/>
                    <a:p>
                      <a:pPr algn="ctr">
                        <a:lnSpc>
                          <a:spcPct val="115000"/>
                        </a:lnSpc>
                        <a:spcAft>
                          <a:spcPts val="800"/>
                        </a:spcAft>
                      </a:pPr>
                      <a:r>
                        <a:rPr lang="en-ZA" sz="1500">
                          <a:effectLst/>
                        </a:rPr>
                        <a:t>Distributed Memory RevNet</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 </a:t>
                      </a:r>
                    </a:p>
                    <a:p>
                      <a:pPr algn="ctr">
                        <a:lnSpc>
                          <a:spcPct val="115000"/>
                        </a:lnSpc>
                        <a:spcAft>
                          <a:spcPts val="800"/>
                        </a:spcAft>
                      </a:pPr>
                      <a:r>
                        <a:rPr lang="en-ZA" sz="1500" dirty="0">
                          <a:effectLst/>
                        </a:rPr>
                        <a:t>0.09</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 </a:t>
                      </a:r>
                    </a:p>
                    <a:p>
                      <a:pPr algn="ctr">
                        <a:lnSpc>
                          <a:spcPct val="115000"/>
                        </a:lnSpc>
                        <a:spcAft>
                          <a:spcPts val="800"/>
                        </a:spcAft>
                      </a:pPr>
                      <a:r>
                        <a:rPr lang="en-ZA" sz="1500" dirty="0">
                          <a:effectLst/>
                        </a:rPr>
                        <a:t>0.15</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 </a:t>
                      </a:r>
                    </a:p>
                    <a:p>
                      <a:pPr algn="ctr">
                        <a:lnSpc>
                          <a:spcPct val="115000"/>
                        </a:lnSpc>
                        <a:spcAft>
                          <a:spcPts val="800"/>
                        </a:spcAft>
                      </a:pPr>
                      <a:r>
                        <a:rPr lang="en-ZA" sz="1500" dirty="0">
                          <a:effectLst/>
                        </a:rPr>
                        <a:t>0.98</a:t>
                      </a:r>
                    </a:p>
                    <a:p>
                      <a:pPr algn="ctr">
                        <a:lnSpc>
                          <a:spcPct val="115000"/>
                        </a:lnSpc>
                        <a:spcAft>
                          <a:spcPts val="800"/>
                        </a:spcAft>
                      </a:pPr>
                      <a:r>
                        <a:rPr lang="en-ZA" sz="1500" dirty="0">
                          <a:effectLst/>
                        </a:rPr>
                        <a:t> </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0104899"/>
                  </a:ext>
                </a:extLst>
              </a:tr>
              <a:tr h="293760">
                <a:tc>
                  <a:txBody>
                    <a:bodyPr/>
                    <a:lstStyle/>
                    <a:p>
                      <a:pPr algn="ctr">
                        <a:lnSpc>
                          <a:spcPct val="115000"/>
                        </a:lnSpc>
                        <a:spcAft>
                          <a:spcPts val="800"/>
                        </a:spcAft>
                      </a:pPr>
                      <a:r>
                        <a:rPr lang="en-ZA" sz="1500">
                          <a:effectLst/>
                        </a:rPr>
                        <a:t>Distributed BOW RevNet</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 </a:t>
                      </a:r>
                    </a:p>
                    <a:p>
                      <a:pPr algn="ctr">
                        <a:lnSpc>
                          <a:spcPct val="115000"/>
                        </a:lnSpc>
                        <a:spcAft>
                          <a:spcPts val="800"/>
                        </a:spcAft>
                      </a:pPr>
                      <a:r>
                        <a:rPr lang="en-ZA" sz="1500">
                          <a:effectLst/>
                        </a:rPr>
                        <a:t>0.15</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 </a:t>
                      </a:r>
                    </a:p>
                    <a:p>
                      <a:pPr algn="ctr">
                        <a:lnSpc>
                          <a:spcPct val="115000"/>
                        </a:lnSpc>
                        <a:spcAft>
                          <a:spcPts val="800"/>
                        </a:spcAft>
                      </a:pPr>
                      <a:r>
                        <a:rPr lang="en-ZA" sz="1500">
                          <a:effectLst/>
                        </a:rPr>
                        <a:t>0.21</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 </a:t>
                      </a:r>
                    </a:p>
                    <a:p>
                      <a:pPr algn="ctr">
                        <a:lnSpc>
                          <a:spcPct val="115000"/>
                        </a:lnSpc>
                        <a:spcAft>
                          <a:spcPts val="800"/>
                        </a:spcAft>
                      </a:pPr>
                      <a:r>
                        <a:rPr lang="en-ZA" sz="1500">
                          <a:effectLst/>
                        </a:rPr>
                        <a:t>0.97</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2908"/>
                  </a:ext>
                </a:extLst>
              </a:tr>
              <a:tr h="155963">
                <a:tc>
                  <a:txBody>
                    <a:bodyPr/>
                    <a:lstStyle/>
                    <a:p>
                      <a:pPr algn="ctr">
                        <a:lnSpc>
                          <a:spcPct val="115000"/>
                        </a:lnSpc>
                        <a:spcAft>
                          <a:spcPts val="800"/>
                        </a:spcAft>
                      </a:pPr>
                      <a:r>
                        <a:rPr lang="en-ZA" sz="1500">
                          <a:effectLst/>
                        </a:rPr>
                        <a:t>Mod-RevNet</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0.42</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0.5</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0.5935</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7223924"/>
                  </a:ext>
                </a:extLst>
              </a:tr>
              <a:tr h="108272">
                <a:tc>
                  <a:txBody>
                    <a:bodyPr/>
                    <a:lstStyle/>
                    <a:p>
                      <a:pPr algn="ctr">
                        <a:lnSpc>
                          <a:spcPct val="115000"/>
                        </a:lnSpc>
                        <a:spcAft>
                          <a:spcPts val="800"/>
                        </a:spcAft>
                      </a:pPr>
                      <a:r>
                        <a:rPr lang="en-ZA" sz="1500">
                          <a:effectLst/>
                        </a:rPr>
                        <a:t>Soc-RevNet</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0.05</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a:effectLst/>
                        </a:rPr>
                        <a:t>0.18</a:t>
                      </a:r>
                      <a:endParaRPr lang="en-ZA"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ZA" sz="1500" dirty="0">
                          <a:effectLst/>
                        </a:rPr>
                        <a:t>0.9615</a:t>
                      </a:r>
                      <a:endParaRPr lang="en-ZA"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0046088"/>
                  </a:ext>
                </a:extLst>
              </a:tr>
            </a:tbl>
          </a:graphicData>
        </a:graphic>
      </p:graphicFrame>
    </p:spTree>
    <p:extLst>
      <p:ext uri="{BB962C8B-B14F-4D97-AF65-F5344CB8AC3E}">
        <p14:creationId xmlns:p14="http://schemas.microsoft.com/office/powerpoint/2010/main" val="2859451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300511" cy="2986234"/>
          </a:xfrm>
        </p:spPr>
        <p:txBody>
          <a:bodyPr vert="horz" wrap="square" lIns="0" tIns="0" rIns="0" bIns="0" rtlCol="0" anchor="b" anchorCtr="0">
            <a:normAutofit/>
          </a:bodyPr>
          <a:lstStyle/>
          <a:p>
            <a:pPr>
              <a:lnSpc>
                <a:spcPct val="100000"/>
              </a:lnSpc>
            </a:pPr>
            <a:r>
              <a:rPr lang="en-US" dirty="0"/>
              <a:t>6</a:t>
            </a:r>
            <a:r>
              <a:rPr lang="en-US" sz="6400" kern="1200" dirty="0">
                <a:solidFill>
                  <a:schemeClr val="tx1"/>
                </a:solidFill>
                <a:latin typeface="+mj-lt"/>
                <a:ea typeface="+mj-ea"/>
                <a:cs typeface="+mj-cs"/>
              </a:rPr>
              <a:t>. Conclusion and Future Work</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November 2021</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26</a:t>
            </a:fld>
            <a:endParaRPr lang="en-US"/>
          </a:p>
        </p:txBody>
      </p:sp>
    </p:spTree>
    <p:extLst>
      <p:ext uri="{BB962C8B-B14F-4D97-AF65-F5344CB8AC3E}">
        <p14:creationId xmlns:p14="http://schemas.microsoft.com/office/powerpoint/2010/main" val="1993836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Conclusions and Future Work</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278702"/>
            <a:ext cx="6221412" cy="2382398"/>
          </a:xfrm>
        </p:spPr>
        <p:txBody>
          <a:bodyPr>
            <a:normAutofit fontScale="77500" lnSpcReduction="20000"/>
          </a:bodyPr>
          <a:lstStyle/>
          <a:p>
            <a:r>
              <a:rPr lang="en-GB" dirty="0"/>
              <a:t>In this research project, we have presented a model that incorporates user reviews into a social recommender system. We evaluated its performance against 2 benchmark models and concluded that the inclusion of user reviews can be helpful and aids in rating prediction. To the foregoing, future work in this domain can include the incorporation of user profile data and other rich information that may be available. Furthermore, the use of other neural network architectures can be adopted, and their effectiveness evaluated in the recommender domain. Thus, an extension to this research would be to convert the fully connected architecture into a graph neural network architecture.</a:t>
            </a: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November 2021</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Tree>
    <p:extLst>
      <p:ext uri="{BB962C8B-B14F-4D97-AF65-F5344CB8AC3E}">
        <p14:creationId xmlns:p14="http://schemas.microsoft.com/office/powerpoint/2010/main" val="3521561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8773225" cy="2986234"/>
          </a:xfrm>
        </p:spPr>
        <p:txBody>
          <a:bodyPr vert="horz" wrap="square" lIns="0" tIns="0" rIns="0" bIns="0" rtlCol="0" anchor="b" anchorCtr="0">
            <a:normAutofit/>
          </a:bodyPr>
          <a:lstStyle/>
          <a:p>
            <a:pPr>
              <a:lnSpc>
                <a:spcPct val="100000"/>
              </a:lnSpc>
            </a:pPr>
            <a:r>
              <a:rPr lang="en-US" dirty="0"/>
              <a:t>7</a:t>
            </a:r>
            <a:r>
              <a:rPr lang="en-US" sz="6400" kern="1200" dirty="0">
                <a:solidFill>
                  <a:schemeClr val="tx1"/>
                </a:solidFill>
                <a:latin typeface="+mj-lt"/>
                <a:ea typeface="+mj-ea"/>
                <a:cs typeface="+mj-cs"/>
              </a:rPr>
              <a:t>. Acknowledgements and References</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November 2021</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28</a:t>
            </a:fld>
            <a:endParaRPr lang="en-US"/>
          </a:p>
        </p:txBody>
      </p:sp>
    </p:spTree>
    <p:extLst>
      <p:ext uri="{BB962C8B-B14F-4D97-AF65-F5344CB8AC3E}">
        <p14:creationId xmlns:p14="http://schemas.microsoft.com/office/powerpoint/2010/main" val="2906532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461170" y="809941"/>
            <a:ext cx="5437186" cy="535354"/>
          </a:xfrm>
        </p:spPr>
        <p:txBody>
          <a:bodyPr/>
          <a:lstStyle/>
          <a:p>
            <a:r>
              <a:rPr lang="en-US" dirty="0"/>
              <a:t>Acknowledgements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461170" y="1508001"/>
            <a:ext cx="5429114" cy="3515555"/>
          </a:xfrm>
        </p:spPr>
        <p:txBody>
          <a:bodyPr/>
          <a:lstStyle/>
          <a:p>
            <a:r>
              <a:rPr lang="en-US" dirty="0"/>
              <a:t>Dr Edgar </a:t>
            </a:r>
            <a:r>
              <a:rPr lang="en-US" dirty="0" err="1"/>
              <a:t>Jembere</a:t>
            </a:r>
            <a:endParaRPr lang="en-US" dirty="0"/>
          </a:p>
          <a:p>
            <a:r>
              <a:rPr lang="en-US" dirty="0"/>
              <a:t>National Research Fund</a:t>
            </a:r>
          </a:p>
          <a:p>
            <a:r>
              <a:rPr lang="en-US" dirty="0"/>
              <a:t>University of KwaZulu-Natal’s Astrophysics Department for access to HIPPO</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3" y="809941"/>
            <a:ext cx="5436392" cy="535354"/>
          </a:xfrm>
        </p:spPr>
        <p:txBody>
          <a:bodyPr/>
          <a:lstStyle/>
          <a:p>
            <a:r>
              <a:rPr lang="en-US" dirty="0"/>
              <a:t>references</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096000" y="1482984"/>
            <a:ext cx="5436391" cy="3515555"/>
          </a:xfrm>
        </p:spPr>
        <p:txBody>
          <a:bodyPr/>
          <a:lstStyle/>
          <a:p>
            <a:pPr marL="342900" lvl="0" indent="-342900" algn="just">
              <a:lnSpc>
                <a:spcPct val="107000"/>
              </a:lnSpc>
              <a:spcAft>
                <a:spcPts val="800"/>
              </a:spcAft>
              <a:buFont typeface="Times New Roman" panose="02020603050405020304" pitchFamily="18" charset="0"/>
              <a:buAutoNum type="arabicPeriod"/>
            </a:pPr>
            <a:r>
              <a:rPr lang="en-ZA" sz="1800" dirty="0">
                <a:effectLst/>
                <a:latin typeface="Times New Roman" panose="02020603050405020304" pitchFamily="18" charset="0"/>
                <a:ea typeface="Times New Roman" panose="02020603050405020304" pitchFamily="18" charset="0"/>
                <a:cs typeface="Times New Roman" panose="02020603050405020304" pitchFamily="18" charset="0"/>
              </a:rPr>
              <a:t>W. Fan </a:t>
            </a:r>
            <a:r>
              <a:rPr lang="en-ZA" sz="1800" i="1" dirty="0">
                <a:effectLst/>
                <a:latin typeface="Times New Roman" panose="02020603050405020304" pitchFamily="18" charset="0"/>
                <a:ea typeface="Times New Roman" panose="02020603050405020304" pitchFamily="18" charset="0"/>
                <a:cs typeface="Times New Roman" panose="02020603050405020304" pitchFamily="18" charset="0"/>
              </a:rPr>
              <a:t>et al.</a:t>
            </a:r>
            <a:r>
              <a:rPr lang="en-ZA" sz="1800" dirty="0">
                <a:effectLst/>
                <a:latin typeface="Times New Roman" panose="02020603050405020304" pitchFamily="18" charset="0"/>
                <a:ea typeface="Times New Roman" panose="02020603050405020304" pitchFamily="18" charset="0"/>
                <a:cs typeface="Times New Roman" panose="02020603050405020304" pitchFamily="18" charset="0"/>
              </a:rPr>
              <a:t>, “Graph Neural Networks for Social Recommendation,” </a:t>
            </a:r>
            <a:r>
              <a:rPr lang="en-ZA" sz="1800" i="1" dirty="0">
                <a:effectLst/>
                <a:latin typeface="Times New Roman" panose="02020603050405020304" pitchFamily="18" charset="0"/>
                <a:ea typeface="Times New Roman" panose="02020603050405020304" pitchFamily="18" charset="0"/>
                <a:cs typeface="Times New Roman" panose="02020603050405020304" pitchFamily="18" charset="0"/>
              </a:rPr>
              <a:t>The World Wide Web Conference on - WWW ’19</a:t>
            </a:r>
            <a:r>
              <a:rPr lang="en-ZA" sz="1800" dirty="0">
                <a:effectLst/>
                <a:latin typeface="Times New Roman" panose="02020603050405020304" pitchFamily="18" charset="0"/>
                <a:ea typeface="Times New Roman" panose="02020603050405020304" pitchFamily="18" charset="0"/>
                <a:cs typeface="Times New Roman" panose="02020603050405020304" pitchFamily="18" charset="0"/>
              </a:rPr>
              <a:t>, 2019, </a:t>
            </a:r>
            <a:r>
              <a:rPr lang="en-ZA"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ZA" sz="1800" dirty="0">
                <a:effectLst/>
                <a:latin typeface="Times New Roman" panose="02020603050405020304" pitchFamily="18" charset="0"/>
                <a:ea typeface="Times New Roman" panose="02020603050405020304" pitchFamily="18" charset="0"/>
                <a:cs typeface="Times New Roman" panose="02020603050405020304" pitchFamily="18" charset="0"/>
              </a:rPr>
              <a:t>: 10.1145/3308558.3313488.</a:t>
            </a:r>
            <a:endParaRPr lang="en-ZA" sz="18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Times New Roman" panose="02020603050405020304" pitchFamily="18" charset="0"/>
              <a:buAutoNum type="arabicPeriod"/>
            </a:pPr>
            <a:r>
              <a:rPr lang="en-ZA" sz="1800" dirty="0">
                <a:effectLst/>
                <a:latin typeface="Times New Roman" panose="02020603050405020304" pitchFamily="18" charset="0"/>
                <a:ea typeface="Times New Roman" panose="02020603050405020304" pitchFamily="18" charset="0"/>
              </a:rPr>
              <a:t>W. Fan, Y. Ma, D. Yin, J. Wang, J. Tang, and Q. Li, “Deep Social Collaborative Filtering,” </a:t>
            </a:r>
            <a:r>
              <a:rPr lang="en-ZA" sz="1800" dirty="0" err="1">
                <a:effectLst/>
                <a:latin typeface="Times New Roman" panose="02020603050405020304" pitchFamily="18" charset="0"/>
                <a:ea typeface="Times New Roman" panose="02020603050405020304" pitchFamily="18" charset="0"/>
              </a:rPr>
              <a:t>doi</a:t>
            </a:r>
            <a:r>
              <a:rPr lang="en-ZA" sz="1800" dirty="0">
                <a:effectLst/>
                <a:latin typeface="Times New Roman" panose="02020603050405020304" pitchFamily="18" charset="0"/>
                <a:ea typeface="Times New Roman" panose="02020603050405020304" pitchFamily="18" charset="0"/>
              </a:rPr>
              <a:t>: 10.1145/3298689.3347011.</a:t>
            </a:r>
          </a:p>
          <a:p>
            <a:pPr marL="342900" lvl="0" indent="-342900" algn="just">
              <a:lnSpc>
                <a:spcPct val="107000"/>
              </a:lnSpc>
              <a:spcAft>
                <a:spcPts val="800"/>
              </a:spcAft>
              <a:buFont typeface="Times New Roman" panose="02020603050405020304" pitchFamily="18" charset="0"/>
              <a:buAutoNum type="arabicPeriod"/>
            </a:pPr>
            <a:r>
              <a:rPr lang="en-ZA" sz="1800" dirty="0">
                <a:effectLst/>
                <a:latin typeface="Times New Roman" panose="02020603050405020304" pitchFamily="18" charset="0"/>
                <a:ea typeface="Calibri" panose="020F0502020204030204" pitchFamily="34" charset="0"/>
              </a:rPr>
              <a:t>S. Kanwal, S. Nawaz, M. K. Malik, and Z. Nawaz, "A Review of Text-Based Recommendation Systems," IEEE Access, vol. 9, pp. 31638–31661, 2021, </a:t>
            </a:r>
            <a:r>
              <a:rPr lang="en-ZA" sz="1800" dirty="0" err="1">
                <a:effectLst/>
                <a:latin typeface="Times New Roman" panose="02020603050405020304" pitchFamily="18" charset="0"/>
                <a:ea typeface="Calibri" panose="020F0502020204030204" pitchFamily="34" charset="0"/>
              </a:rPr>
              <a:t>doi</a:t>
            </a:r>
            <a:r>
              <a:rPr lang="en-ZA" sz="1800" dirty="0">
                <a:effectLst/>
                <a:latin typeface="Times New Roman" panose="02020603050405020304" pitchFamily="18" charset="0"/>
                <a:ea typeface="Calibri" panose="020F0502020204030204" pitchFamily="34" charset="0"/>
              </a:rPr>
              <a:t>: 10.1109/access.2021.3059312.</a:t>
            </a:r>
          </a:p>
          <a:p>
            <a:pPr marL="342900" lvl="0" indent="-342900" algn="just">
              <a:lnSpc>
                <a:spcPct val="107000"/>
              </a:lnSpc>
              <a:spcAft>
                <a:spcPts val="800"/>
              </a:spcAft>
              <a:buFont typeface="Times New Roman" panose="02020603050405020304" pitchFamily="18" charset="0"/>
              <a:buAutoNum type="arabicPeriod"/>
            </a:pPr>
            <a:r>
              <a:rPr lang="en-ZA" sz="1800" dirty="0">
                <a:effectLst/>
                <a:latin typeface="Times New Roman" panose="02020603050405020304" pitchFamily="18" charset="0"/>
                <a:ea typeface="Calibri" panose="020F0502020204030204" pitchFamily="34" charset="0"/>
                <a:cs typeface="Times New Roman" panose="02020603050405020304" pitchFamily="18" charset="0"/>
              </a:rPr>
              <a:t>Q. Le and T. </a:t>
            </a:r>
            <a:r>
              <a:rPr lang="en-ZA" sz="1800" dirty="0" err="1">
                <a:effectLst/>
                <a:latin typeface="Times New Roman" panose="02020603050405020304" pitchFamily="18" charset="0"/>
                <a:ea typeface="Calibri" panose="020F0502020204030204" pitchFamily="34" charset="0"/>
                <a:cs typeface="Times New Roman" panose="02020603050405020304" pitchFamily="18" charset="0"/>
              </a:rPr>
              <a:t>Mikolov</a:t>
            </a:r>
            <a:r>
              <a:rPr lang="en-ZA" sz="1800" dirty="0">
                <a:effectLst/>
                <a:latin typeface="Times New Roman" panose="02020603050405020304" pitchFamily="18" charset="0"/>
                <a:ea typeface="Calibri" panose="020F0502020204030204" pitchFamily="34" charset="0"/>
                <a:cs typeface="Times New Roman" panose="02020603050405020304" pitchFamily="18" charset="0"/>
              </a:rPr>
              <a:t>, “Distributed Representations of Sentences and Documents,” 2014. Accessed: May 11, 2021. [Online].</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November 2021</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9532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1. Abstract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dirty="0"/>
              <a:t>This portion of the presentation is aimed at giving a brief overview of the project, its motivation, key ideas and results.</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November 2021</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690912"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8. Software Demonstration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In this section, we will walk through the execution of the proposed model, as well as run through the different phases and finally show the resultant output.</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November 2021</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30</a:t>
            </a:fld>
            <a:endParaRPr lang="en-US"/>
          </a:p>
        </p:txBody>
      </p:sp>
    </p:spTree>
    <p:extLst>
      <p:ext uri="{BB962C8B-B14F-4D97-AF65-F5344CB8AC3E}">
        <p14:creationId xmlns:p14="http://schemas.microsoft.com/office/powerpoint/2010/main" val="3843245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1046921"/>
            <a:ext cx="5437187" cy="1136866"/>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4" y="2636087"/>
            <a:ext cx="6379210" cy="2880359"/>
          </a:xfrm>
        </p:spPr>
        <p:txBody>
          <a:bodyPr/>
          <a:lstStyle/>
          <a:p>
            <a:r>
              <a:rPr lang="en-US" dirty="0"/>
              <a:t>Ahmad Jawaad Shah</a:t>
            </a:r>
          </a:p>
          <a:p>
            <a:r>
              <a:rPr lang="en-US" dirty="0"/>
              <a:t>218029400@stu.ukzn.ac.za</a:t>
            </a:r>
          </a:p>
          <a:p>
            <a:r>
              <a:rPr lang="en-US" dirty="0"/>
              <a:t>Project Repository: https://github.com/ahmadj1801/Using-User-Reviews-to-Enrich-Social-Recommender-Systems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7338096" y="1988820"/>
            <a:ext cx="4302215" cy="2437406"/>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dirty="0"/>
              <a:t>November 2021</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367794"/>
            <a:ext cx="4500562" cy="1562959"/>
          </a:xfrm>
        </p:spPr>
        <p:txBody>
          <a:bodyPr/>
          <a:lstStyle/>
          <a:p>
            <a:r>
              <a:rPr lang="en-US" dirty="0"/>
              <a:t>1. Abstract</a:t>
            </a:r>
          </a:p>
        </p:txBody>
      </p:sp>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t="42" b="42"/>
          <a:stretch/>
        </p:blipFill>
        <p:spPr>
          <a:xfrm>
            <a:off x="8627165" y="0"/>
            <a:ext cx="3564835" cy="6858000"/>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November 2021</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3" y="1248466"/>
            <a:ext cx="7307676" cy="1563688"/>
          </a:xfrm>
          <a:noFill/>
        </p:spPr>
        <p:txBody>
          <a:bodyPr>
            <a:noAutofit/>
          </a:bodyPr>
          <a:lstStyle/>
          <a:p>
            <a:pPr marL="0" indent="0" algn="just">
              <a:buNone/>
            </a:pPr>
            <a:r>
              <a:rPr lang="en-ZA" sz="1700" dirty="0">
                <a:effectLst/>
                <a:ea typeface="Calibri" panose="020F0502020204030204" pitchFamily="34" charset="0"/>
              </a:rPr>
              <a:t>Recommender systems have become increasingly popular in the online domain and play a critical role in suggesting information of interest to users. Various techniques have been explored while implementing these systems, such as collaborative filtering, content-based filtering and preference-based solutions. In recent times, personal data has become ubiquitous and has prompted researchers to explore avenues that use user reviews on items of interest and social relationships to improve output recommendations. Furthermore, to the foregoing, the immense interest in Neural Networks has provided a platform for applying deep learning techniques to improve existing recommender system solutions. In this paper, we present a novel deep neural network framework (</a:t>
            </a:r>
            <a:r>
              <a:rPr lang="en-ZA" sz="1700" b="1" dirty="0">
                <a:effectLst/>
                <a:ea typeface="Calibri" panose="020F0502020204030204" pitchFamily="34" charset="0"/>
              </a:rPr>
              <a:t>RevNet</a:t>
            </a:r>
            <a:r>
              <a:rPr lang="en-ZA" sz="1700" dirty="0">
                <a:effectLst/>
                <a:ea typeface="Calibri" panose="020F0502020204030204" pitchFamily="34" charset="0"/>
              </a:rPr>
              <a:t>) for social recommendations through the utilization of user reviews. The model captures the user-user and user-item spaces typically found in a social recommender, as well as adds another dimension in the form of a user-review space. In this regard, in the user-review space, we aim to capture the reviews provided by users on items. Thus, we propose to employ the use of doc2vec representations of user reviews on items which will be incorporated into a neural network for ratings prediction. Evaluation of the proposed solution on a real-world dataset, shows that the inclusion of user reviews in a social recommender system are effective</a:t>
            </a:r>
            <a:endParaRPr lang="en-US" sz="1700" dirty="0"/>
          </a:p>
        </p:txBody>
      </p:sp>
    </p:spTree>
    <p:extLst>
      <p:ext uri="{BB962C8B-B14F-4D97-AF65-F5344CB8AC3E}">
        <p14:creationId xmlns:p14="http://schemas.microsoft.com/office/powerpoint/2010/main" val="215888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2. Introduction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In this section of the presentation, we will focus on the motivation behind recommender systems, provide a brief overview of the current trends as well as define our contribution towards this domain</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November 2021</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303345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pPr algn="ctr"/>
            <a:r>
              <a:rPr lang="en-US" sz="3000" dirty="0"/>
              <a:t>What are Recommender Systems? Why do we need them?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5" y="1321950"/>
            <a:ext cx="9278408" cy="4469250"/>
          </a:xfrm>
        </p:spPr>
        <p:txBody>
          <a:bodyPr/>
          <a:lstStyle/>
          <a:p>
            <a:r>
              <a:rPr lang="en-US" dirty="0"/>
              <a:t>Recommender systems are systems that are designed to either recommend items to users or predict a rating that a user would give to an item.</a:t>
            </a:r>
          </a:p>
          <a:p>
            <a:r>
              <a:rPr lang="en-US" dirty="0"/>
              <a:t>These systems help us overcome the information overload phenomenon.</a:t>
            </a:r>
          </a:p>
          <a:p>
            <a:r>
              <a:rPr lang="en-US" dirty="0"/>
              <a:t>Recommender systems automate the decision-making process, by providing a set of informed recommendations based on various factors.</a:t>
            </a:r>
          </a:p>
          <a:p>
            <a:r>
              <a:rPr lang="en-US" dirty="0"/>
              <a:t>The immense interest has seen the rise of many different approaches and architectures.</a:t>
            </a:r>
          </a:p>
          <a:p>
            <a:r>
              <a:rPr lang="en-US" dirty="0"/>
              <a:t>Collaborative and Content-based filtering</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November 2021</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6" name="Picture 15">
            <a:extLst>
              <a:ext uri="{FF2B5EF4-FFF2-40B4-BE49-F238E27FC236}">
                <a16:creationId xmlns:a16="http://schemas.microsoft.com/office/drawing/2014/main" id="{C4AB1553-21F7-4BFF-8265-14618AD4BC70}"/>
              </a:ext>
            </a:extLst>
          </p:cNvPr>
          <p:cNvPicPr>
            <a:picLocks noChangeAspect="1"/>
          </p:cNvPicPr>
          <p:nvPr/>
        </p:nvPicPr>
        <p:blipFill>
          <a:blip r:embed="rId3"/>
          <a:stretch>
            <a:fillRect/>
          </a:stretch>
        </p:blipFill>
        <p:spPr>
          <a:xfrm>
            <a:off x="9828648" y="2288921"/>
            <a:ext cx="2181225" cy="2095500"/>
          </a:xfrm>
          <a:prstGeom prst="rect">
            <a:avLst/>
          </a:prstGeom>
        </p:spPr>
      </p:pic>
    </p:spTree>
    <p:extLst>
      <p:ext uri="{BB962C8B-B14F-4D97-AF65-F5344CB8AC3E}">
        <p14:creationId xmlns:p14="http://schemas.microsoft.com/office/powerpoint/2010/main" val="251560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pPr algn="ctr"/>
            <a:r>
              <a:rPr lang="en-US" sz="3000" dirty="0"/>
              <a:t>Social Recommender Systems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6" y="1321949"/>
            <a:ext cx="7644450" cy="4986775"/>
          </a:xfrm>
        </p:spPr>
        <p:txBody>
          <a:bodyPr/>
          <a:lstStyle/>
          <a:p>
            <a:r>
              <a:rPr lang="en-US" dirty="0"/>
              <a:t>More recently, social recommender have taken the spotlight as these consider a user’s social presence when making predictions.</a:t>
            </a:r>
          </a:p>
          <a:p>
            <a:r>
              <a:rPr lang="en-US" dirty="0"/>
              <a:t>These systems are backed by social theories which argue that people are influenced by their social interactions and connections</a:t>
            </a:r>
          </a:p>
          <a:p>
            <a:pPr lvl="1"/>
            <a:r>
              <a:rPr lang="en-US" dirty="0"/>
              <a:t>Social Media: Followers, Following, Friends</a:t>
            </a:r>
          </a:p>
          <a:p>
            <a:r>
              <a:rPr lang="en-US" dirty="0"/>
              <a:t>A typical recommender system contains a user-item space; however, in social recommender, a user-user space is added alongside.</a:t>
            </a:r>
          </a:p>
          <a:p>
            <a:endParaRPr lang="en-US" dirty="0"/>
          </a:p>
          <a:p>
            <a:pPr lvl="1"/>
            <a:endParaRPr lang="en-US" dirty="0"/>
          </a:p>
          <a:p>
            <a:pPr lvl="1"/>
            <a:endParaRPr lang="en-US" dirty="0"/>
          </a:p>
          <a:p>
            <a:pPr lvl="1"/>
            <a:endParaRPr lang="en-US" dirty="0"/>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November 2021</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descr="Diagram&#10;&#10;Description automatically generated">
            <a:extLst>
              <a:ext uri="{FF2B5EF4-FFF2-40B4-BE49-F238E27FC236}">
                <a16:creationId xmlns:a16="http://schemas.microsoft.com/office/drawing/2014/main" id="{B0034E5E-4414-482A-9EA5-D7C5A336A0E3}"/>
              </a:ext>
            </a:extLst>
          </p:cNvPr>
          <p:cNvPicPr>
            <a:picLocks noChangeAspect="1"/>
          </p:cNvPicPr>
          <p:nvPr/>
        </p:nvPicPr>
        <p:blipFill>
          <a:blip r:embed="rId3"/>
          <a:stretch>
            <a:fillRect/>
          </a:stretch>
        </p:blipFill>
        <p:spPr>
          <a:xfrm>
            <a:off x="8784086" y="1342731"/>
            <a:ext cx="2390775" cy="1914525"/>
          </a:xfrm>
          <a:prstGeom prst="rect">
            <a:avLst/>
          </a:prstGeom>
        </p:spPr>
      </p:pic>
      <p:pic>
        <p:nvPicPr>
          <p:cNvPr id="8" name="Picture 7" descr="Diagram&#10;&#10;Description automatically generated">
            <a:extLst>
              <a:ext uri="{FF2B5EF4-FFF2-40B4-BE49-F238E27FC236}">
                <a16:creationId xmlns:a16="http://schemas.microsoft.com/office/drawing/2014/main" id="{4EF4E9E5-7C91-4B41-8B96-21605BA311E9}"/>
              </a:ext>
            </a:extLst>
          </p:cNvPr>
          <p:cNvPicPr>
            <a:picLocks noChangeAspect="1"/>
          </p:cNvPicPr>
          <p:nvPr/>
        </p:nvPicPr>
        <p:blipFill>
          <a:blip r:embed="rId4"/>
          <a:stretch>
            <a:fillRect/>
          </a:stretch>
        </p:blipFill>
        <p:spPr>
          <a:xfrm>
            <a:off x="8311571" y="3907689"/>
            <a:ext cx="3336842" cy="1800000"/>
          </a:xfrm>
          <a:prstGeom prst="rect">
            <a:avLst/>
          </a:prstGeom>
        </p:spPr>
      </p:pic>
    </p:spTree>
    <p:extLst>
      <p:ext uri="{BB962C8B-B14F-4D97-AF65-F5344CB8AC3E}">
        <p14:creationId xmlns:p14="http://schemas.microsoft.com/office/powerpoint/2010/main" val="3501876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pPr algn="ctr"/>
            <a:r>
              <a:rPr lang="en-US" sz="3000" dirty="0"/>
              <a:t>Our Contribution – Research gap</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6" y="1321949"/>
            <a:ext cx="7644450" cy="4986775"/>
          </a:xfrm>
        </p:spPr>
        <p:txBody>
          <a:bodyPr/>
          <a:lstStyle/>
          <a:p>
            <a:r>
              <a:rPr lang="en-US" dirty="0"/>
              <a:t>There is work done on Social Collaborative filtering [2] and Graph Neural Networks [1] for social recommendations.</a:t>
            </a:r>
          </a:p>
          <a:p>
            <a:r>
              <a:rPr lang="en-US" dirty="0"/>
              <a:t>We propose a deep neural network solution for social recommendations. (RevNet)</a:t>
            </a:r>
          </a:p>
          <a:p>
            <a:r>
              <a:rPr lang="en-US" dirty="0"/>
              <a:t>We seek to add another dimension to traditional social recommenders through the incorporation of user reviews (textual reviews) as a third space</a:t>
            </a:r>
          </a:p>
          <a:p>
            <a:r>
              <a:rPr lang="en-US" dirty="0"/>
              <a:t>The use of appropriate embedding techniques for user reviews </a:t>
            </a:r>
          </a:p>
          <a:p>
            <a:endParaRPr lang="en-US" dirty="0"/>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November 2021</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descr="Diagram&#10;&#10;Description automatically generated">
            <a:extLst>
              <a:ext uri="{FF2B5EF4-FFF2-40B4-BE49-F238E27FC236}">
                <a16:creationId xmlns:a16="http://schemas.microsoft.com/office/drawing/2014/main" id="{658409D8-B53E-42BB-9549-B5E9DEF28225}"/>
              </a:ext>
            </a:extLst>
          </p:cNvPr>
          <p:cNvPicPr>
            <a:picLocks noChangeAspect="1"/>
          </p:cNvPicPr>
          <p:nvPr/>
        </p:nvPicPr>
        <p:blipFill>
          <a:blip r:embed="rId3"/>
          <a:stretch>
            <a:fillRect/>
          </a:stretch>
        </p:blipFill>
        <p:spPr>
          <a:xfrm>
            <a:off x="8188036" y="2558761"/>
            <a:ext cx="3543630" cy="2160000"/>
          </a:xfrm>
          <a:prstGeom prst="rect">
            <a:avLst/>
          </a:prstGeom>
        </p:spPr>
      </p:pic>
    </p:spTree>
    <p:extLst>
      <p:ext uri="{BB962C8B-B14F-4D97-AF65-F5344CB8AC3E}">
        <p14:creationId xmlns:p14="http://schemas.microsoft.com/office/powerpoint/2010/main" val="69959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300511"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3. Review of Previous Work</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In this section, we will discuss some of the innovative architectures used for social recommendation, as well as review work that has incorporated textual user reviews.</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November 2021</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9987527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1317</TotalTime>
  <Words>5700</Words>
  <Application>Microsoft Office PowerPoint</Application>
  <PresentationFormat>Widescreen</PresentationFormat>
  <Paragraphs>516</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3DFloatVTI</vt:lpstr>
      <vt:lpstr>Using User Reviews to Enrich Social Recommender Systems</vt:lpstr>
      <vt:lpstr>Presentation Outline</vt:lpstr>
      <vt:lpstr>1. Abstract</vt:lpstr>
      <vt:lpstr>1. Abstract</vt:lpstr>
      <vt:lpstr>2. Introduction</vt:lpstr>
      <vt:lpstr>What are Recommender Systems? Why do we need them? </vt:lpstr>
      <vt:lpstr>Social Recommender Systems</vt:lpstr>
      <vt:lpstr>Our Contribution – Research gap</vt:lpstr>
      <vt:lpstr>3. Review of Previous Work</vt:lpstr>
      <vt:lpstr>Graph Neural Networks for Social Recommendations [1]</vt:lpstr>
      <vt:lpstr>A Review of Text Representation Techniques for Recommender Systems</vt:lpstr>
      <vt:lpstr>4. The Proposed Model</vt:lpstr>
      <vt:lpstr>Architecture</vt:lpstr>
      <vt:lpstr>User Modelling</vt:lpstr>
      <vt:lpstr>Item Modelling</vt:lpstr>
      <vt:lpstr>Text Pre-Processing Pipeline</vt:lpstr>
      <vt:lpstr>Rating Prediction</vt:lpstr>
      <vt:lpstr>Model Training</vt:lpstr>
      <vt:lpstr>5. Evaluation</vt:lpstr>
      <vt:lpstr>Experimental Settings</vt:lpstr>
      <vt:lpstr>Model Analysis</vt:lpstr>
      <vt:lpstr>MAE and RMSE Comparison on Varied Learning Rates</vt:lpstr>
      <vt:lpstr>Increased Batch Size Comparison</vt:lpstr>
      <vt:lpstr>Performance Comparison</vt:lpstr>
      <vt:lpstr>PowerPoint Presentation</vt:lpstr>
      <vt:lpstr>6. Conclusion and Future Work</vt:lpstr>
      <vt:lpstr>Conclusions and Future Work</vt:lpstr>
      <vt:lpstr>7. Acknowledgements and References</vt:lpstr>
      <vt:lpstr>PowerPoint Presentation</vt:lpstr>
      <vt:lpstr>8. Software 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User Reviews to Enrich Social Recommender Systems</dc:title>
  <dc:creator>Ahmad Shah (218029400)</dc:creator>
  <cp:lastModifiedBy>Ahmad Shah</cp:lastModifiedBy>
  <cp:revision>3</cp:revision>
  <dcterms:created xsi:type="dcterms:W3CDTF">2021-11-16T13:14:58Z</dcterms:created>
  <dcterms:modified xsi:type="dcterms:W3CDTF">2021-11-19T09:34:08Z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