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B4EEECA-7135-4C2C-A4A4-64013081534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 anchor="ctr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To edit, you can create a copy under </a:t>
            </a:r>
            <a:r>
              <a:rPr b="1" lang="en" sz="1100" spc="-1" strike="noStrike">
                <a:latin typeface="Arial"/>
              </a:rPr>
              <a:t>File &gt; Make a copy...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2840" y="86040"/>
            <a:ext cx="3068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595959"/>
                </a:solidFill>
                <a:latin typeface="Calibri"/>
                <a:ea typeface="Calibri"/>
              </a:rPr>
              <a:t>Lean Canvas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52280" y="669600"/>
            <a:ext cx="8794080" cy="3984120"/>
          </a:xfrm>
          <a:prstGeom prst="roundRect">
            <a:avLst>
              <a:gd name="adj" fmla="val 0"/>
            </a:avLst>
          </a:prstGeom>
          <a:noFill/>
          <a:ln w="3816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2941560" y="86040"/>
            <a:ext cx="3274920" cy="3445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f3f3f"/>
                </a:solidFill>
                <a:latin typeface="Calibri"/>
                <a:ea typeface="Calibri"/>
              </a:rPr>
              <a:t>Raffle Card Website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7238880" y="215280"/>
            <a:ext cx="1750680" cy="149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Calibri"/>
                <a:ea typeface="Calibri"/>
              </a:rPr>
              <a:t>20/6/2022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52280" y="3651480"/>
            <a:ext cx="4396320" cy="100188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Cost Structure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Development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Hosting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Support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4550040" y="3651120"/>
            <a:ext cx="4396320" cy="100188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Revenue Streams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Getting new customers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Purchasing fees from customers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153000" y="670320"/>
            <a:ext cx="1763280" cy="298008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Problem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There are not enough supporters to cover the expenses of charities and organizations that provide social assistance; the high taxes in Canada.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1917360" y="669600"/>
            <a:ext cx="1763280" cy="148932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Solution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Build a gambling website that allows people to donate to charities and reduce their taxes.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1890720" y="2160360"/>
            <a:ext cx="1763280" cy="148932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Key Metrics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Total number of funds raised.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3654000" y="669600"/>
            <a:ext cx="1763280" cy="298008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Unique Value Proposition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50 % of the funds will go as a donation to the charity, and the rest will go to the winner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5418720" y="669600"/>
            <a:ext cx="1763280" cy="148932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Unfair Advantage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Support charities through online gambling and reduce customers’ taxes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5418720" y="2160360"/>
            <a:ext cx="1763280" cy="148932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Channels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Twitter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Facebook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Instagram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7183800" y="669600"/>
            <a:ext cx="1763280" cy="298008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Customer Segments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People over the age of 17 who are interested in gambling and donations.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Early Adopters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People who love to donate to charities.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 rot="10800000">
            <a:off x="4550040" y="592920"/>
            <a:ext cx="360" cy="429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rgbClr val="007dda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5"/>
          <p:cNvSpPr/>
          <p:nvPr/>
        </p:nvSpPr>
        <p:spPr>
          <a:xfrm>
            <a:off x="152280" y="2455200"/>
            <a:ext cx="1763280" cy="11944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6"/>
          <p:cNvSpPr/>
          <p:nvPr/>
        </p:nvSpPr>
        <p:spPr>
          <a:xfrm>
            <a:off x="7155720" y="2455200"/>
            <a:ext cx="1763280" cy="11944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2022-06-20T14:24:09Z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