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2761200"/>
            <a:ext cx="264960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19400" cy="9511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880" y="276120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44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880" cy="14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1"/>
          <p:cNvGraphicFramePr/>
          <p:nvPr/>
        </p:nvGraphicFramePr>
        <p:xfrm>
          <a:off x="0" y="0"/>
          <a:ext cx="9143640" cy="5142960"/>
        </p:xfrm>
        <a:graphic>
          <a:graphicData uri="http://schemas.openxmlformats.org/drawingml/2006/table">
            <a:tbl>
              <a:tblPr/>
              <a:tblGrid>
                <a:gridCol w="2286000"/>
                <a:gridCol w="2286000"/>
                <a:gridCol w="2286000"/>
                <a:gridCol w="2286000"/>
              </a:tblGrid>
              <a:tr h="1468080">
                <a:tc gridSpan="4"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Vision:</a:t>
                      </a: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Increasing people’s involvment in online gambling that makes 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 positive change by supporting charitable organizations. 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cPr marL="90000" marR="90000">
                    <a:solidFill>
                      <a:srgbClr val="729fcf"/>
                    </a:solidFill>
                  </a:tcPr>
                </a:tc>
              </a:tr>
              <a:tr h="367524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Target Audience:</a:t>
                      </a: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People over the age of 17 who are interested in gambling and donation.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Needs(Benefits):</a:t>
                      </a: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Support favorable charities and have a chance by purchasing online raffle tickets.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Product:</a:t>
                      </a: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The Raffle Card website sell raffle cards with 50% of the total fund going to charities.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2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Value:</a:t>
                      </a:r>
                      <a:endParaRPr b="0" lang="en-US" sz="2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22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Business Goals: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 Allow people to contribute by donating to charities.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7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 Collecting 4 to 5% of the price of the purchased card.</a:t>
                      </a: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7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7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9" name="Google Shape;55;p13" descr="Icon&#10;&#10;Description automatically generated"/>
          <p:cNvPicPr/>
          <p:nvPr/>
        </p:nvPicPr>
        <p:blipFill>
          <a:blip r:embed="rId1"/>
          <a:stretch/>
        </p:blipFill>
        <p:spPr>
          <a:xfrm>
            <a:off x="8124120" y="193680"/>
            <a:ext cx="1018800" cy="1018800"/>
          </a:xfrm>
          <a:prstGeom prst="rect">
            <a:avLst/>
          </a:prstGeom>
          <a:ln>
            <a:noFill/>
          </a:ln>
        </p:spPr>
      </p:pic>
      <p:pic>
        <p:nvPicPr>
          <p:cNvPr id="40" name="Google Shape;56;p13" descr=""/>
          <p:cNvPicPr/>
          <p:nvPr/>
        </p:nvPicPr>
        <p:blipFill>
          <a:blip r:embed="rId2"/>
          <a:stretch/>
        </p:blipFill>
        <p:spPr>
          <a:xfrm>
            <a:off x="1266120" y="4123440"/>
            <a:ext cx="1018800" cy="1018800"/>
          </a:xfrm>
          <a:prstGeom prst="rect">
            <a:avLst/>
          </a:prstGeom>
          <a:ln>
            <a:noFill/>
          </a:ln>
        </p:spPr>
      </p:pic>
      <p:pic>
        <p:nvPicPr>
          <p:cNvPr id="41" name="Google Shape;57;p13" descr=""/>
          <p:cNvPicPr/>
          <p:nvPr/>
        </p:nvPicPr>
        <p:blipFill>
          <a:blip r:embed="rId3"/>
          <a:stretch/>
        </p:blipFill>
        <p:spPr>
          <a:xfrm>
            <a:off x="3555360" y="4123440"/>
            <a:ext cx="1018800" cy="1018800"/>
          </a:xfrm>
          <a:prstGeom prst="rect">
            <a:avLst/>
          </a:prstGeom>
          <a:ln>
            <a:noFill/>
          </a:ln>
        </p:spPr>
      </p:pic>
      <p:pic>
        <p:nvPicPr>
          <p:cNvPr id="42" name="Google Shape;58;p13" descr=""/>
          <p:cNvPicPr/>
          <p:nvPr/>
        </p:nvPicPr>
        <p:blipFill>
          <a:blip r:embed="rId4"/>
          <a:stretch/>
        </p:blipFill>
        <p:spPr>
          <a:xfrm>
            <a:off x="5838120" y="4123440"/>
            <a:ext cx="1018800" cy="1018800"/>
          </a:xfrm>
          <a:prstGeom prst="rect">
            <a:avLst/>
          </a:prstGeom>
          <a:ln>
            <a:noFill/>
          </a:ln>
        </p:spPr>
      </p:pic>
      <p:pic>
        <p:nvPicPr>
          <p:cNvPr id="43" name="Google Shape;59;p13" descr=""/>
          <p:cNvPicPr/>
          <p:nvPr/>
        </p:nvPicPr>
        <p:blipFill>
          <a:blip r:embed="rId5"/>
          <a:stretch/>
        </p:blipFill>
        <p:spPr>
          <a:xfrm>
            <a:off x="8124120" y="4123440"/>
            <a:ext cx="1018800" cy="1018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2022-06-20T14:15:18Z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</Properties>
</file>