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5"/>
  </p:notesMasterIdLst>
  <p:sldIdLst>
    <p:sldId id="301" r:id="rId2"/>
    <p:sldId id="260" r:id="rId3"/>
    <p:sldId id="259" r:id="rId4"/>
    <p:sldId id="263" r:id="rId5"/>
    <p:sldId id="264" r:id="rId6"/>
    <p:sldId id="272" r:id="rId7"/>
    <p:sldId id="275" r:id="rId8"/>
    <p:sldId id="276" r:id="rId9"/>
    <p:sldId id="269" r:id="rId10"/>
    <p:sldId id="274" r:id="rId11"/>
    <p:sldId id="271" r:id="rId12"/>
    <p:sldId id="277" r:id="rId13"/>
    <p:sldId id="278" r:id="rId14"/>
  </p:sldIdLst>
  <p:sldSz cx="9144000" cy="5143500" type="screen16x9"/>
  <p:notesSz cx="6858000" cy="9144000"/>
  <p:embeddedFontLst>
    <p:embeddedFont>
      <p:font typeface="Berlin Sans FB" panose="020E0602020502020306" pitchFamily="34" charset="0"/>
      <p:regular r:id="rId16"/>
      <p:bold r:id="rId17"/>
    </p:embeddedFont>
    <p:embeddedFont>
      <p:font typeface="Calibri" panose="020F050202020403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Lato Black" panose="020F0502020204030203" pitchFamily="34" charset="0"/>
      <p:bold r:id="rId26"/>
      <p:boldItalic r:id="rId27"/>
    </p:embeddedFont>
    <p:embeddedFont>
      <p:font typeface="Montserrat" panose="00000500000000000000" pitchFamily="2" charset="0"/>
      <p:regular r:id="rId28"/>
      <p:bold r:id="rId29"/>
      <p:italic r:id="rId30"/>
      <p:boldItalic r:id="rId31"/>
    </p:embeddedFont>
    <p:embeddedFont>
      <p:font typeface="Oswald" panose="00000500000000000000" pitchFamily="2"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474F"/>
    <a:srgbClr val="E6ECE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8091EE-0BBE-473E-8D91-76A514974E5E}">
  <a:tblStyle styleId="{1D8091EE-0BBE-473E-8D91-76A514974E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6" d="100"/>
          <a:sy n="46" d="100"/>
        </p:scale>
        <p:origin x="1860"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8CBFF4-6747-4E41-B2BB-09F126195D85}" type="doc">
      <dgm:prSet loTypeId="urn:microsoft.com/office/officeart/2005/8/layout/matrix1" loCatId="matrix" qsTypeId="urn:microsoft.com/office/officeart/2005/8/quickstyle/simple1" qsCatId="simple" csTypeId="urn:microsoft.com/office/officeart/2005/8/colors/accent0_1" csCatId="mainScheme" phldr="1"/>
      <dgm:spPr/>
      <dgm:t>
        <a:bodyPr/>
        <a:lstStyle/>
        <a:p>
          <a:endParaRPr lang="en-US"/>
        </a:p>
      </dgm:t>
    </dgm:pt>
    <dgm:pt modelId="{253633B8-F85A-4435-BA82-68915F243236}">
      <dgm:prSet phldrT="[Text]"/>
      <dgm:spPr/>
      <dgm:t>
        <a:bodyPr/>
        <a:lstStyle/>
        <a:p>
          <a:r>
            <a:rPr lang="en-US" b="1" i="0" dirty="0"/>
            <a:t>Confusion Matrices</a:t>
          </a:r>
          <a:endParaRPr lang="en-US" dirty="0"/>
        </a:p>
      </dgm:t>
    </dgm:pt>
    <dgm:pt modelId="{28694680-DE1E-4474-8093-83512349AF0E}" type="parTrans" cxnId="{05022686-2281-47E9-8843-6F858E2AE845}">
      <dgm:prSet/>
      <dgm:spPr/>
      <dgm:t>
        <a:bodyPr/>
        <a:lstStyle/>
        <a:p>
          <a:endParaRPr lang="en-US"/>
        </a:p>
      </dgm:t>
    </dgm:pt>
    <dgm:pt modelId="{81443C00-C146-429F-8DE6-056B8F683B79}" type="sibTrans" cxnId="{05022686-2281-47E9-8843-6F858E2AE845}">
      <dgm:prSet/>
      <dgm:spPr/>
      <dgm:t>
        <a:bodyPr/>
        <a:lstStyle/>
        <a:p>
          <a:endParaRPr lang="en-US"/>
        </a:p>
      </dgm:t>
    </dgm:pt>
    <dgm:pt modelId="{81218CB3-60FE-47C0-AC88-D3310D25D805}">
      <dgm:prSet phldrT="[Text]"/>
      <dgm:spPr/>
      <dgm:t>
        <a:bodyPr/>
        <a:lstStyle/>
        <a:p>
          <a:r>
            <a:rPr lang="en-US" dirty="0"/>
            <a:t>TP: If it is expected that the student will succeed and actually succeed</a:t>
          </a:r>
        </a:p>
      </dgm:t>
    </dgm:pt>
    <dgm:pt modelId="{0F7F7F8D-E057-4220-974D-42332A5A16B8}" type="parTrans" cxnId="{5F03DF2B-E47F-4D47-BA58-F09AC138812F}">
      <dgm:prSet/>
      <dgm:spPr/>
      <dgm:t>
        <a:bodyPr/>
        <a:lstStyle/>
        <a:p>
          <a:endParaRPr lang="en-US"/>
        </a:p>
      </dgm:t>
    </dgm:pt>
    <dgm:pt modelId="{FCF5C53E-C173-438C-A0A5-5C8D4DFEF6D7}" type="sibTrans" cxnId="{5F03DF2B-E47F-4D47-BA58-F09AC138812F}">
      <dgm:prSet/>
      <dgm:spPr/>
      <dgm:t>
        <a:bodyPr/>
        <a:lstStyle/>
        <a:p>
          <a:endParaRPr lang="en-US"/>
        </a:p>
      </dgm:t>
    </dgm:pt>
    <dgm:pt modelId="{72F835A3-5404-44D4-B68E-8C2C37098BDE}">
      <dgm:prSet phldrT="[Text]"/>
      <dgm:spPr/>
      <dgm:t>
        <a:bodyPr/>
        <a:lstStyle/>
        <a:p>
          <a:r>
            <a:rPr lang="en-US" dirty="0"/>
            <a:t>TN : If the expectation is that the student will fail and he has already failed</a:t>
          </a:r>
        </a:p>
      </dgm:t>
    </dgm:pt>
    <dgm:pt modelId="{CE11B4C5-65FF-431A-8876-0A9712E9F3CE}" type="parTrans" cxnId="{B85A2D41-70B1-4478-B5DF-5101F75194A3}">
      <dgm:prSet/>
      <dgm:spPr/>
      <dgm:t>
        <a:bodyPr/>
        <a:lstStyle/>
        <a:p>
          <a:endParaRPr lang="en-US"/>
        </a:p>
      </dgm:t>
    </dgm:pt>
    <dgm:pt modelId="{DDD12743-777E-460F-97D5-01B1AACA9008}" type="sibTrans" cxnId="{B85A2D41-70B1-4478-B5DF-5101F75194A3}">
      <dgm:prSet/>
      <dgm:spPr/>
      <dgm:t>
        <a:bodyPr/>
        <a:lstStyle/>
        <a:p>
          <a:endParaRPr lang="en-US"/>
        </a:p>
      </dgm:t>
    </dgm:pt>
    <dgm:pt modelId="{28BF0E40-2C4F-457C-9309-81AAF48E89FC}">
      <dgm:prSet phldrT="[Text]"/>
      <dgm:spPr/>
      <dgm:t>
        <a:bodyPr/>
        <a:lstStyle/>
        <a:p>
          <a:r>
            <a:rPr lang="en-US" dirty="0"/>
            <a:t>FP: If a student is expected to fail, but succeeds</a:t>
          </a:r>
        </a:p>
      </dgm:t>
    </dgm:pt>
    <dgm:pt modelId="{506EFBA2-9BDC-4951-A46A-AB992D43E3B3}" type="parTrans" cxnId="{240282AA-83C6-4BBE-9241-AD42A6D8FC9D}">
      <dgm:prSet/>
      <dgm:spPr/>
      <dgm:t>
        <a:bodyPr/>
        <a:lstStyle/>
        <a:p>
          <a:endParaRPr lang="en-US"/>
        </a:p>
      </dgm:t>
    </dgm:pt>
    <dgm:pt modelId="{47FD81B9-C153-4ADF-99B9-EBEADBC0C074}" type="sibTrans" cxnId="{240282AA-83C6-4BBE-9241-AD42A6D8FC9D}">
      <dgm:prSet/>
      <dgm:spPr/>
      <dgm:t>
        <a:bodyPr/>
        <a:lstStyle/>
        <a:p>
          <a:endParaRPr lang="en-US"/>
        </a:p>
      </dgm:t>
    </dgm:pt>
    <dgm:pt modelId="{F544AEFD-7A40-497C-A18B-460A9081C474}">
      <dgm:prSet phldrT="[Text]"/>
      <dgm:spPr/>
      <dgm:t>
        <a:bodyPr/>
        <a:lstStyle/>
        <a:p>
          <a:r>
            <a:rPr lang="en-US" dirty="0"/>
            <a:t>FN: If the student is expected to fail and  actually fail.</a:t>
          </a:r>
        </a:p>
      </dgm:t>
    </dgm:pt>
    <dgm:pt modelId="{BE43B5B0-F2A4-4CEF-B03C-3A192D849248}" type="parTrans" cxnId="{59E8C517-941B-4E0D-915A-032EE85B40D8}">
      <dgm:prSet/>
      <dgm:spPr/>
      <dgm:t>
        <a:bodyPr/>
        <a:lstStyle/>
        <a:p>
          <a:endParaRPr lang="en-US"/>
        </a:p>
      </dgm:t>
    </dgm:pt>
    <dgm:pt modelId="{9EA6820E-FE93-4A17-B632-88AC06444D2E}" type="sibTrans" cxnId="{59E8C517-941B-4E0D-915A-032EE85B40D8}">
      <dgm:prSet/>
      <dgm:spPr/>
      <dgm:t>
        <a:bodyPr/>
        <a:lstStyle/>
        <a:p>
          <a:endParaRPr lang="en-US"/>
        </a:p>
      </dgm:t>
    </dgm:pt>
    <dgm:pt modelId="{EB6F79AC-C739-46F2-BEFC-6BF80E2A4A17}" type="pres">
      <dgm:prSet presAssocID="{1B8CBFF4-6747-4E41-B2BB-09F126195D85}" presName="diagram" presStyleCnt="0">
        <dgm:presLayoutVars>
          <dgm:chMax val="1"/>
          <dgm:dir/>
          <dgm:animLvl val="ctr"/>
          <dgm:resizeHandles val="exact"/>
        </dgm:presLayoutVars>
      </dgm:prSet>
      <dgm:spPr/>
    </dgm:pt>
    <dgm:pt modelId="{5B1956D3-FD6F-43D1-BD39-FC11D9DCEBE1}" type="pres">
      <dgm:prSet presAssocID="{1B8CBFF4-6747-4E41-B2BB-09F126195D85}" presName="matrix" presStyleCnt="0"/>
      <dgm:spPr/>
    </dgm:pt>
    <dgm:pt modelId="{677B7B92-9DD8-4D61-9629-406F1FC84091}" type="pres">
      <dgm:prSet presAssocID="{1B8CBFF4-6747-4E41-B2BB-09F126195D85}" presName="tile1" presStyleLbl="node1" presStyleIdx="0" presStyleCnt="4"/>
      <dgm:spPr/>
    </dgm:pt>
    <dgm:pt modelId="{58867171-722D-4414-8B19-B2B1BE378CC1}" type="pres">
      <dgm:prSet presAssocID="{1B8CBFF4-6747-4E41-B2BB-09F126195D85}" presName="tile1text" presStyleLbl="node1" presStyleIdx="0" presStyleCnt="4">
        <dgm:presLayoutVars>
          <dgm:chMax val="0"/>
          <dgm:chPref val="0"/>
          <dgm:bulletEnabled val="1"/>
        </dgm:presLayoutVars>
      </dgm:prSet>
      <dgm:spPr/>
    </dgm:pt>
    <dgm:pt modelId="{3AF6C7EE-60BD-432C-96A9-38188AB2F9C0}" type="pres">
      <dgm:prSet presAssocID="{1B8CBFF4-6747-4E41-B2BB-09F126195D85}" presName="tile2" presStyleLbl="node1" presStyleIdx="1" presStyleCnt="4" custLinFactNeighborX="34254" custLinFactNeighborY="0"/>
      <dgm:spPr/>
    </dgm:pt>
    <dgm:pt modelId="{E7BFD26F-572E-4B8D-B022-26145F4D8EFC}" type="pres">
      <dgm:prSet presAssocID="{1B8CBFF4-6747-4E41-B2BB-09F126195D85}" presName="tile2text" presStyleLbl="node1" presStyleIdx="1" presStyleCnt="4">
        <dgm:presLayoutVars>
          <dgm:chMax val="0"/>
          <dgm:chPref val="0"/>
          <dgm:bulletEnabled val="1"/>
        </dgm:presLayoutVars>
      </dgm:prSet>
      <dgm:spPr/>
    </dgm:pt>
    <dgm:pt modelId="{458BC435-35B2-4A17-AF43-427D0AE6295C}" type="pres">
      <dgm:prSet presAssocID="{1B8CBFF4-6747-4E41-B2BB-09F126195D85}" presName="tile3" presStyleLbl="node1" presStyleIdx="2" presStyleCnt="4"/>
      <dgm:spPr/>
    </dgm:pt>
    <dgm:pt modelId="{67ADBBEA-CE90-4714-B28A-5696E01AB568}" type="pres">
      <dgm:prSet presAssocID="{1B8CBFF4-6747-4E41-B2BB-09F126195D85}" presName="tile3text" presStyleLbl="node1" presStyleIdx="2" presStyleCnt="4">
        <dgm:presLayoutVars>
          <dgm:chMax val="0"/>
          <dgm:chPref val="0"/>
          <dgm:bulletEnabled val="1"/>
        </dgm:presLayoutVars>
      </dgm:prSet>
      <dgm:spPr/>
    </dgm:pt>
    <dgm:pt modelId="{DBF1453D-B042-4C30-836B-F67C7BC63A2B}" type="pres">
      <dgm:prSet presAssocID="{1B8CBFF4-6747-4E41-B2BB-09F126195D85}" presName="tile4" presStyleLbl="node1" presStyleIdx="3" presStyleCnt="4"/>
      <dgm:spPr/>
    </dgm:pt>
    <dgm:pt modelId="{BF75AAE8-396A-4E6F-852E-F06245652577}" type="pres">
      <dgm:prSet presAssocID="{1B8CBFF4-6747-4E41-B2BB-09F126195D85}" presName="tile4text" presStyleLbl="node1" presStyleIdx="3" presStyleCnt="4">
        <dgm:presLayoutVars>
          <dgm:chMax val="0"/>
          <dgm:chPref val="0"/>
          <dgm:bulletEnabled val="1"/>
        </dgm:presLayoutVars>
      </dgm:prSet>
      <dgm:spPr/>
    </dgm:pt>
    <dgm:pt modelId="{1273BAD4-13C1-479A-A589-7DF18B479091}" type="pres">
      <dgm:prSet presAssocID="{1B8CBFF4-6747-4E41-B2BB-09F126195D85}" presName="centerTile" presStyleLbl="fgShp" presStyleIdx="0" presStyleCnt="1">
        <dgm:presLayoutVars>
          <dgm:chMax val="0"/>
          <dgm:chPref val="0"/>
        </dgm:presLayoutVars>
      </dgm:prSet>
      <dgm:spPr/>
    </dgm:pt>
  </dgm:ptLst>
  <dgm:cxnLst>
    <dgm:cxn modelId="{F51FE615-A060-4CF2-BD76-DFB4395C531B}" type="presOf" srcId="{81218CB3-60FE-47C0-AC88-D3310D25D805}" destId="{677B7B92-9DD8-4D61-9629-406F1FC84091}" srcOrd="0" destOrd="0" presId="urn:microsoft.com/office/officeart/2005/8/layout/matrix1"/>
    <dgm:cxn modelId="{59E8C517-941B-4E0D-915A-032EE85B40D8}" srcId="{253633B8-F85A-4435-BA82-68915F243236}" destId="{F544AEFD-7A40-497C-A18B-460A9081C474}" srcOrd="3" destOrd="0" parTransId="{BE43B5B0-F2A4-4CEF-B03C-3A192D849248}" sibTransId="{9EA6820E-FE93-4A17-B632-88AC06444D2E}"/>
    <dgm:cxn modelId="{5F03DF2B-E47F-4D47-BA58-F09AC138812F}" srcId="{253633B8-F85A-4435-BA82-68915F243236}" destId="{81218CB3-60FE-47C0-AC88-D3310D25D805}" srcOrd="0" destOrd="0" parTransId="{0F7F7F8D-E057-4220-974D-42332A5A16B8}" sibTransId="{FCF5C53E-C173-438C-A0A5-5C8D4DFEF6D7}"/>
    <dgm:cxn modelId="{41678D2D-7B3E-4907-8F7E-93CE6BEA7BEC}" type="presOf" srcId="{72F835A3-5404-44D4-B68E-8C2C37098BDE}" destId="{3AF6C7EE-60BD-432C-96A9-38188AB2F9C0}" srcOrd="0" destOrd="0" presId="urn:microsoft.com/office/officeart/2005/8/layout/matrix1"/>
    <dgm:cxn modelId="{508BF231-7E69-4DC4-A070-7111315E2A86}" type="presOf" srcId="{F544AEFD-7A40-497C-A18B-460A9081C474}" destId="{BF75AAE8-396A-4E6F-852E-F06245652577}" srcOrd="1" destOrd="0" presId="urn:microsoft.com/office/officeart/2005/8/layout/matrix1"/>
    <dgm:cxn modelId="{D2A52A33-94AB-4993-9312-6C64EAF11032}" type="presOf" srcId="{72F835A3-5404-44D4-B68E-8C2C37098BDE}" destId="{E7BFD26F-572E-4B8D-B022-26145F4D8EFC}" srcOrd="1" destOrd="0" presId="urn:microsoft.com/office/officeart/2005/8/layout/matrix1"/>
    <dgm:cxn modelId="{13651B5B-2843-45F0-9CAB-A88547077481}" type="presOf" srcId="{F544AEFD-7A40-497C-A18B-460A9081C474}" destId="{DBF1453D-B042-4C30-836B-F67C7BC63A2B}" srcOrd="0" destOrd="0" presId="urn:microsoft.com/office/officeart/2005/8/layout/matrix1"/>
    <dgm:cxn modelId="{B85A2D41-70B1-4478-B5DF-5101F75194A3}" srcId="{253633B8-F85A-4435-BA82-68915F243236}" destId="{72F835A3-5404-44D4-B68E-8C2C37098BDE}" srcOrd="1" destOrd="0" parTransId="{CE11B4C5-65FF-431A-8876-0A9712E9F3CE}" sibTransId="{DDD12743-777E-460F-97D5-01B1AACA9008}"/>
    <dgm:cxn modelId="{8B88BB61-1CAF-4160-A74B-28606D24E526}" type="presOf" srcId="{28BF0E40-2C4F-457C-9309-81AAF48E89FC}" destId="{67ADBBEA-CE90-4714-B28A-5696E01AB568}" srcOrd="1" destOrd="0" presId="urn:microsoft.com/office/officeart/2005/8/layout/matrix1"/>
    <dgm:cxn modelId="{E9D28947-CBE1-4989-8D59-49C7DAEDB678}" type="presOf" srcId="{28BF0E40-2C4F-457C-9309-81AAF48E89FC}" destId="{458BC435-35B2-4A17-AF43-427D0AE6295C}" srcOrd="0" destOrd="0" presId="urn:microsoft.com/office/officeart/2005/8/layout/matrix1"/>
    <dgm:cxn modelId="{05022686-2281-47E9-8843-6F858E2AE845}" srcId="{1B8CBFF4-6747-4E41-B2BB-09F126195D85}" destId="{253633B8-F85A-4435-BA82-68915F243236}" srcOrd="0" destOrd="0" parTransId="{28694680-DE1E-4474-8093-83512349AF0E}" sibTransId="{81443C00-C146-429F-8DE6-056B8F683B79}"/>
    <dgm:cxn modelId="{240282AA-83C6-4BBE-9241-AD42A6D8FC9D}" srcId="{253633B8-F85A-4435-BA82-68915F243236}" destId="{28BF0E40-2C4F-457C-9309-81AAF48E89FC}" srcOrd="2" destOrd="0" parTransId="{506EFBA2-9BDC-4951-A46A-AB992D43E3B3}" sibTransId="{47FD81B9-C153-4ADF-99B9-EBEADBC0C074}"/>
    <dgm:cxn modelId="{2E1DC8B1-84C2-4651-8B0D-A15ABC8C642F}" type="presOf" srcId="{253633B8-F85A-4435-BA82-68915F243236}" destId="{1273BAD4-13C1-479A-A589-7DF18B479091}" srcOrd="0" destOrd="0" presId="urn:microsoft.com/office/officeart/2005/8/layout/matrix1"/>
    <dgm:cxn modelId="{9197B8F4-721C-4434-A600-D9ABC7CFD331}" type="presOf" srcId="{81218CB3-60FE-47C0-AC88-D3310D25D805}" destId="{58867171-722D-4414-8B19-B2B1BE378CC1}" srcOrd="1" destOrd="0" presId="urn:microsoft.com/office/officeart/2005/8/layout/matrix1"/>
    <dgm:cxn modelId="{E52F95FB-6B2C-4F74-92E3-1A6A2A1DEFCC}" type="presOf" srcId="{1B8CBFF4-6747-4E41-B2BB-09F126195D85}" destId="{EB6F79AC-C739-46F2-BEFC-6BF80E2A4A17}" srcOrd="0" destOrd="0" presId="urn:microsoft.com/office/officeart/2005/8/layout/matrix1"/>
    <dgm:cxn modelId="{229C14FB-3FB5-4BD2-9DFC-DA15A4DB3161}" type="presParOf" srcId="{EB6F79AC-C739-46F2-BEFC-6BF80E2A4A17}" destId="{5B1956D3-FD6F-43D1-BD39-FC11D9DCEBE1}" srcOrd="0" destOrd="0" presId="urn:microsoft.com/office/officeart/2005/8/layout/matrix1"/>
    <dgm:cxn modelId="{134B62D1-B55D-4C5D-8759-E0103CFCF677}" type="presParOf" srcId="{5B1956D3-FD6F-43D1-BD39-FC11D9DCEBE1}" destId="{677B7B92-9DD8-4D61-9629-406F1FC84091}" srcOrd="0" destOrd="0" presId="urn:microsoft.com/office/officeart/2005/8/layout/matrix1"/>
    <dgm:cxn modelId="{F24DFBAA-C73A-448D-A331-CF0DE4858752}" type="presParOf" srcId="{5B1956D3-FD6F-43D1-BD39-FC11D9DCEBE1}" destId="{58867171-722D-4414-8B19-B2B1BE378CC1}" srcOrd="1" destOrd="0" presId="urn:microsoft.com/office/officeart/2005/8/layout/matrix1"/>
    <dgm:cxn modelId="{310B3055-4DAF-4DFC-A80B-C8E5683F8710}" type="presParOf" srcId="{5B1956D3-FD6F-43D1-BD39-FC11D9DCEBE1}" destId="{3AF6C7EE-60BD-432C-96A9-38188AB2F9C0}" srcOrd="2" destOrd="0" presId="urn:microsoft.com/office/officeart/2005/8/layout/matrix1"/>
    <dgm:cxn modelId="{FCEB4260-D47C-4FC3-841B-BBAFC89AE78F}" type="presParOf" srcId="{5B1956D3-FD6F-43D1-BD39-FC11D9DCEBE1}" destId="{E7BFD26F-572E-4B8D-B022-26145F4D8EFC}" srcOrd="3" destOrd="0" presId="urn:microsoft.com/office/officeart/2005/8/layout/matrix1"/>
    <dgm:cxn modelId="{FE74932D-9106-477A-8D34-05DB8CBA4754}" type="presParOf" srcId="{5B1956D3-FD6F-43D1-BD39-FC11D9DCEBE1}" destId="{458BC435-35B2-4A17-AF43-427D0AE6295C}" srcOrd="4" destOrd="0" presId="urn:microsoft.com/office/officeart/2005/8/layout/matrix1"/>
    <dgm:cxn modelId="{6DD137B8-19C8-4ED0-938E-E3AECB3BF8B8}" type="presParOf" srcId="{5B1956D3-FD6F-43D1-BD39-FC11D9DCEBE1}" destId="{67ADBBEA-CE90-4714-B28A-5696E01AB568}" srcOrd="5" destOrd="0" presId="urn:microsoft.com/office/officeart/2005/8/layout/matrix1"/>
    <dgm:cxn modelId="{955E88F9-F778-432E-B5D8-52C1CDCDA659}" type="presParOf" srcId="{5B1956D3-FD6F-43D1-BD39-FC11D9DCEBE1}" destId="{DBF1453D-B042-4C30-836B-F67C7BC63A2B}" srcOrd="6" destOrd="0" presId="urn:microsoft.com/office/officeart/2005/8/layout/matrix1"/>
    <dgm:cxn modelId="{5DC48D7F-D8F8-4B03-8997-F572FAAC8B08}" type="presParOf" srcId="{5B1956D3-FD6F-43D1-BD39-FC11D9DCEBE1}" destId="{BF75AAE8-396A-4E6F-852E-F06245652577}" srcOrd="7" destOrd="0" presId="urn:microsoft.com/office/officeart/2005/8/layout/matrix1"/>
    <dgm:cxn modelId="{11CCDD76-4C3C-4886-B698-00CA52E8A54F}" type="presParOf" srcId="{EB6F79AC-C739-46F2-BEFC-6BF80E2A4A17}" destId="{1273BAD4-13C1-479A-A589-7DF18B479091}"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B7B92-9DD8-4D61-9629-406F1FC84091}">
      <dsp:nvSpPr>
        <dsp:cNvPr id="0" name=""/>
        <dsp:cNvSpPr/>
      </dsp:nvSpPr>
      <dsp:spPr>
        <a:xfrm rot="16200000">
          <a:off x="721673" y="-721673"/>
          <a:ext cx="2222950" cy="3666297"/>
        </a:xfrm>
        <a:prstGeom prst="round1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TP: If it is expected that the student will succeed and actually succeed</a:t>
          </a:r>
        </a:p>
      </dsp:txBody>
      <dsp:txXfrm rot="5400000">
        <a:off x="0" y="0"/>
        <a:ext cx="3666297" cy="1667212"/>
      </dsp:txXfrm>
    </dsp:sp>
    <dsp:sp modelId="{3AF6C7EE-60BD-432C-96A9-38188AB2F9C0}">
      <dsp:nvSpPr>
        <dsp:cNvPr id="0" name=""/>
        <dsp:cNvSpPr/>
      </dsp:nvSpPr>
      <dsp:spPr>
        <a:xfrm>
          <a:off x="3666297" y="0"/>
          <a:ext cx="3666297" cy="2222950"/>
        </a:xfrm>
        <a:prstGeom prst="round1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TN : If the expectation is that the student will fail and he has already failed</a:t>
          </a:r>
        </a:p>
      </dsp:txBody>
      <dsp:txXfrm>
        <a:off x="3666297" y="0"/>
        <a:ext cx="3666297" cy="1667212"/>
      </dsp:txXfrm>
    </dsp:sp>
    <dsp:sp modelId="{458BC435-35B2-4A17-AF43-427D0AE6295C}">
      <dsp:nvSpPr>
        <dsp:cNvPr id="0" name=""/>
        <dsp:cNvSpPr/>
      </dsp:nvSpPr>
      <dsp:spPr>
        <a:xfrm rot="10800000">
          <a:off x="0" y="2222950"/>
          <a:ext cx="3666297" cy="2222950"/>
        </a:xfrm>
        <a:prstGeom prst="round1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FP: If a student is expected to fail, but succeeds</a:t>
          </a:r>
        </a:p>
      </dsp:txBody>
      <dsp:txXfrm rot="10800000">
        <a:off x="0" y="2778688"/>
        <a:ext cx="3666297" cy="1667212"/>
      </dsp:txXfrm>
    </dsp:sp>
    <dsp:sp modelId="{DBF1453D-B042-4C30-836B-F67C7BC63A2B}">
      <dsp:nvSpPr>
        <dsp:cNvPr id="0" name=""/>
        <dsp:cNvSpPr/>
      </dsp:nvSpPr>
      <dsp:spPr>
        <a:xfrm rot="5400000">
          <a:off x="4387970" y="1501277"/>
          <a:ext cx="2222950" cy="3666297"/>
        </a:xfrm>
        <a:prstGeom prst="round1Rect">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FN: If the student is expected to fail and  actually fail.</a:t>
          </a:r>
        </a:p>
      </dsp:txBody>
      <dsp:txXfrm rot="-5400000">
        <a:off x="3666297" y="2778688"/>
        <a:ext cx="3666297" cy="1667212"/>
      </dsp:txXfrm>
    </dsp:sp>
    <dsp:sp modelId="{1273BAD4-13C1-479A-A589-7DF18B479091}">
      <dsp:nvSpPr>
        <dsp:cNvPr id="0" name=""/>
        <dsp:cNvSpPr/>
      </dsp:nvSpPr>
      <dsp:spPr>
        <a:xfrm>
          <a:off x="2566407" y="1667212"/>
          <a:ext cx="2199778" cy="1111475"/>
        </a:xfrm>
        <a:prstGeom prst="roundRect">
          <a:avLst/>
        </a:prstGeom>
        <a:solidFill>
          <a:schemeClr val="dk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t>Confusion Matrices</a:t>
          </a:r>
          <a:endParaRPr lang="en-US" sz="2400" kern="1200" dirty="0"/>
        </a:p>
      </dsp:txBody>
      <dsp:txXfrm>
        <a:off x="2620665" y="1721470"/>
        <a:ext cx="2091262" cy="1002959"/>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daf5615292_2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daf5615292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db0dc4974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db0dc4974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1"/>
        <p:cNvGrpSpPr/>
        <p:nvPr/>
      </p:nvGrpSpPr>
      <p:grpSpPr>
        <a:xfrm>
          <a:off x="0" y="0"/>
          <a:ext cx="0" cy="0"/>
          <a:chOff x="0" y="0"/>
          <a:chExt cx="0" cy="0"/>
        </a:xfrm>
      </p:grpSpPr>
      <p:sp>
        <p:nvSpPr>
          <p:cNvPr id="1662" name="Google Shape;1662;gde6246668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3" name="Google Shape;1663;gde6246668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de6246668c_0_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de6246668c_0_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c41cfd0f5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c41cfd0f5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daf5615292_2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daf5615292_2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dc53d306f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dc53d306f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de4a1261a0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de4a1261a0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de6246668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de6246668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6"/>
        <p:cNvGrpSpPr/>
        <p:nvPr/>
      </p:nvGrpSpPr>
      <p:grpSpPr>
        <a:xfrm>
          <a:off x="0" y="0"/>
          <a:ext cx="0" cy="0"/>
          <a:chOff x="0" y="0"/>
          <a:chExt cx="0" cy="0"/>
        </a:xfrm>
      </p:grpSpPr>
      <p:sp>
        <p:nvSpPr>
          <p:cNvPr id="1647" name="Google Shape;1647;gde6246668c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8" name="Google Shape;1648;gde6246668c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de4a1261a0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de4a1261a0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db0dc4974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db0dc4974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720000" y="1676849"/>
            <a:ext cx="3597300" cy="894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55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8" name="Google Shape;18;p3"/>
          <p:cNvSpPr txBox="1">
            <a:spLocks noGrp="1"/>
          </p:cNvSpPr>
          <p:nvPr>
            <p:ph type="subTitle" idx="1"/>
          </p:nvPr>
        </p:nvSpPr>
        <p:spPr>
          <a:xfrm>
            <a:off x="720000" y="2571750"/>
            <a:ext cx="2967300" cy="89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Char char="●"/>
              <a:defRPr/>
            </a:lvl1pPr>
            <a:lvl2pPr lvl="1" algn="ctr" rtl="0">
              <a:lnSpc>
                <a:spcPct val="100000"/>
              </a:lnSpc>
              <a:spcBef>
                <a:spcPts val="0"/>
              </a:spcBef>
              <a:spcAft>
                <a:spcPts val="0"/>
              </a:spcAft>
              <a:buSzPts val="1800"/>
              <a:buChar char="○"/>
              <a:defRPr sz="1800"/>
            </a:lvl2pPr>
            <a:lvl3pPr lvl="2" algn="ctr" rtl="0">
              <a:lnSpc>
                <a:spcPct val="100000"/>
              </a:lnSpc>
              <a:spcBef>
                <a:spcPts val="0"/>
              </a:spcBef>
              <a:spcAft>
                <a:spcPts val="0"/>
              </a:spcAft>
              <a:buSzPts val="1800"/>
              <a:buChar char="■"/>
              <a:defRPr sz="1800"/>
            </a:lvl3pPr>
            <a:lvl4pPr lvl="3" algn="ctr" rtl="0">
              <a:lnSpc>
                <a:spcPct val="100000"/>
              </a:lnSpc>
              <a:spcBef>
                <a:spcPts val="0"/>
              </a:spcBef>
              <a:spcAft>
                <a:spcPts val="0"/>
              </a:spcAft>
              <a:buSzPts val="1800"/>
              <a:buChar char="●"/>
              <a:defRPr sz="1800"/>
            </a:lvl4pPr>
            <a:lvl5pPr lvl="4" algn="ctr" rtl="0">
              <a:lnSpc>
                <a:spcPct val="100000"/>
              </a:lnSpc>
              <a:spcBef>
                <a:spcPts val="0"/>
              </a:spcBef>
              <a:spcAft>
                <a:spcPts val="0"/>
              </a:spcAft>
              <a:buSzPts val="1800"/>
              <a:buChar char="○"/>
              <a:defRPr sz="1800"/>
            </a:lvl5pPr>
            <a:lvl6pPr lvl="5" algn="ctr" rtl="0">
              <a:lnSpc>
                <a:spcPct val="100000"/>
              </a:lnSpc>
              <a:spcBef>
                <a:spcPts val="0"/>
              </a:spcBef>
              <a:spcAft>
                <a:spcPts val="0"/>
              </a:spcAft>
              <a:buSzPts val="1800"/>
              <a:buChar char="■"/>
              <a:defRPr sz="1800"/>
            </a:lvl6pPr>
            <a:lvl7pPr lvl="6" algn="ctr" rtl="0">
              <a:lnSpc>
                <a:spcPct val="100000"/>
              </a:lnSpc>
              <a:spcBef>
                <a:spcPts val="0"/>
              </a:spcBef>
              <a:spcAft>
                <a:spcPts val="0"/>
              </a:spcAft>
              <a:buSzPts val="1800"/>
              <a:buChar char="●"/>
              <a:defRPr sz="1800"/>
            </a:lvl7pPr>
            <a:lvl8pPr lvl="7" algn="ctr" rtl="0">
              <a:lnSpc>
                <a:spcPct val="100000"/>
              </a:lnSpc>
              <a:spcBef>
                <a:spcPts val="0"/>
              </a:spcBef>
              <a:spcAft>
                <a:spcPts val="0"/>
              </a:spcAft>
              <a:buSzPts val="1800"/>
              <a:buChar char="○"/>
              <a:defRPr sz="1800"/>
            </a:lvl8pPr>
            <a:lvl9pPr lvl="8" algn="ctr" rtl="0">
              <a:lnSpc>
                <a:spcPct val="100000"/>
              </a:lnSpc>
              <a:spcBef>
                <a:spcPts val="0"/>
              </a:spcBef>
              <a:spcAft>
                <a:spcPts val="0"/>
              </a:spcAft>
              <a:buSzPts val="1800"/>
              <a:buChar char="■"/>
              <a:defRPr sz="1800"/>
            </a:lvl9pPr>
          </a:lstStyle>
          <a:p>
            <a:endParaRPr/>
          </a:p>
        </p:txBody>
      </p:sp>
      <p:sp>
        <p:nvSpPr>
          <p:cNvPr id="19" name="Google Shape;19;p3"/>
          <p:cNvSpPr/>
          <p:nvPr/>
        </p:nvSpPr>
        <p:spPr>
          <a:xfrm>
            <a:off x="3813188" y="540000"/>
            <a:ext cx="1517625" cy="211325"/>
          </a:xfrm>
          <a:custGeom>
            <a:avLst/>
            <a:gdLst/>
            <a:ahLst/>
            <a:cxnLst/>
            <a:rect l="l" t="t" r="r" b="b"/>
            <a:pathLst>
              <a:path w="60705" h="8453" fill="none" extrusionOk="0">
                <a:moveTo>
                  <a:pt x="1" y="0"/>
                </a:moveTo>
                <a:cubicBezTo>
                  <a:pt x="5091" y="0"/>
                  <a:pt x="5091" y="8453"/>
                  <a:pt x="10182" y="8453"/>
                </a:cubicBezTo>
                <a:cubicBezTo>
                  <a:pt x="15177" y="8453"/>
                  <a:pt x="15177" y="0"/>
                  <a:pt x="20267" y="0"/>
                </a:cubicBezTo>
                <a:cubicBezTo>
                  <a:pt x="25262" y="0"/>
                  <a:pt x="25262" y="8453"/>
                  <a:pt x="30353" y="8453"/>
                </a:cubicBezTo>
                <a:cubicBezTo>
                  <a:pt x="35443" y="8453"/>
                  <a:pt x="35443" y="0"/>
                  <a:pt x="40438" y="0"/>
                </a:cubicBezTo>
                <a:cubicBezTo>
                  <a:pt x="45528" y="0"/>
                  <a:pt x="45528" y="8453"/>
                  <a:pt x="50619" y="8453"/>
                </a:cubicBezTo>
                <a:cubicBezTo>
                  <a:pt x="55614" y="8453"/>
                  <a:pt x="55614" y="0"/>
                  <a:pt x="60704" y="0"/>
                </a:cubicBezTo>
              </a:path>
            </a:pathLst>
          </a:custGeom>
          <a:noFill/>
          <a:ln w="600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512125" y="4357550"/>
            <a:ext cx="1517625" cy="211325"/>
          </a:xfrm>
          <a:custGeom>
            <a:avLst/>
            <a:gdLst/>
            <a:ahLst/>
            <a:cxnLst/>
            <a:rect l="l" t="t" r="r" b="b"/>
            <a:pathLst>
              <a:path w="60705" h="8453" fill="none" extrusionOk="0">
                <a:moveTo>
                  <a:pt x="1" y="0"/>
                </a:moveTo>
                <a:cubicBezTo>
                  <a:pt x="5091" y="0"/>
                  <a:pt x="5091" y="8453"/>
                  <a:pt x="10182" y="8453"/>
                </a:cubicBezTo>
                <a:cubicBezTo>
                  <a:pt x="15177" y="8453"/>
                  <a:pt x="15177" y="0"/>
                  <a:pt x="20267" y="0"/>
                </a:cubicBezTo>
                <a:cubicBezTo>
                  <a:pt x="25262" y="0"/>
                  <a:pt x="25262" y="8453"/>
                  <a:pt x="30353" y="8453"/>
                </a:cubicBezTo>
                <a:cubicBezTo>
                  <a:pt x="35443" y="8453"/>
                  <a:pt x="35443" y="0"/>
                  <a:pt x="40438" y="0"/>
                </a:cubicBezTo>
                <a:cubicBezTo>
                  <a:pt x="45528" y="0"/>
                  <a:pt x="45528" y="8453"/>
                  <a:pt x="50619" y="8453"/>
                </a:cubicBezTo>
                <a:cubicBezTo>
                  <a:pt x="55614" y="8453"/>
                  <a:pt x="55614" y="0"/>
                  <a:pt x="60704" y="0"/>
                </a:cubicBezTo>
              </a:path>
            </a:pathLst>
          </a:custGeom>
          <a:noFill/>
          <a:ln w="600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800000">
            <a:off x="370025" y="191630"/>
            <a:ext cx="861432" cy="861432"/>
          </a:xfrm>
          <a:custGeom>
            <a:avLst/>
            <a:gdLst/>
            <a:ahLst/>
            <a:cxnLst/>
            <a:rect l="l" t="t" r="r" b="b"/>
            <a:pathLst>
              <a:path w="23149" h="23149" extrusionOk="0">
                <a:moveTo>
                  <a:pt x="11527" y="0"/>
                </a:moveTo>
                <a:cubicBezTo>
                  <a:pt x="5187" y="0"/>
                  <a:pt x="1" y="5187"/>
                  <a:pt x="1" y="11622"/>
                </a:cubicBezTo>
                <a:cubicBezTo>
                  <a:pt x="1" y="17962"/>
                  <a:pt x="5187" y="23148"/>
                  <a:pt x="11527" y="23148"/>
                </a:cubicBezTo>
                <a:cubicBezTo>
                  <a:pt x="17962" y="23148"/>
                  <a:pt x="23149" y="17962"/>
                  <a:pt x="23149" y="11622"/>
                </a:cubicBezTo>
                <a:cubicBezTo>
                  <a:pt x="23149" y="5187"/>
                  <a:pt x="17962" y="0"/>
                  <a:pt x="11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800000">
            <a:off x="471682" y="-70124"/>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220"/>
        <p:cNvGrpSpPr/>
        <p:nvPr/>
      </p:nvGrpSpPr>
      <p:grpSpPr>
        <a:xfrm>
          <a:off x="0" y="0"/>
          <a:ext cx="0" cy="0"/>
          <a:chOff x="0" y="0"/>
          <a:chExt cx="0" cy="0"/>
        </a:xfrm>
      </p:grpSpPr>
      <p:sp>
        <p:nvSpPr>
          <p:cNvPr id="221" name="Google Shape;221;p23"/>
          <p:cNvSpPr txBox="1">
            <a:spLocks noGrp="1"/>
          </p:cNvSpPr>
          <p:nvPr>
            <p:ph type="title"/>
          </p:nvPr>
        </p:nvSpPr>
        <p:spPr>
          <a:xfrm>
            <a:off x="720000" y="438325"/>
            <a:ext cx="7704000" cy="714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2pPr>
            <a:lvl3pPr lvl="2"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3pPr>
            <a:lvl4pPr lvl="3"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4pPr>
            <a:lvl5pPr lvl="4"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5pPr>
            <a:lvl6pPr lvl="5"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6pPr>
            <a:lvl7pPr lvl="6"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7pPr>
            <a:lvl8pPr lvl="7"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8pPr>
            <a:lvl9pPr lvl="8"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9pPr>
          </a:lstStyle>
          <a:p>
            <a:endParaRPr/>
          </a:p>
        </p:txBody>
      </p:sp>
      <p:sp>
        <p:nvSpPr>
          <p:cNvPr id="222" name="Google Shape;222;p23"/>
          <p:cNvSpPr/>
          <p:nvPr/>
        </p:nvSpPr>
        <p:spPr>
          <a:xfrm rot="10800000" flipH="1">
            <a:off x="7403848" y="-1188580"/>
            <a:ext cx="2945826" cy="2945805"/>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23"/>
          <p:cNvGrpSpPr/>
          <p:nvPr/>
        </p:nvGrpSpPr>
        <p:grpSpPr>
          <a:xfrm rot="10800000" flipH="1">
            <a:off x="8121438" y="357150"/>
            <a:ext cx="605125" cy="605150"/>
            <a:chOff x="4154575" y="4310225"/>
            <a:chExt cx="605125" cy="605150"/>
          </a:xfrm>
        </p:grpSpPr>
        <p:sp>
          <p:nvSpPr>
            <p:cNvPr id="224" name="Google Shape;224;p23"/>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23"/>
          <p:cNvSpPr/>
          <p:nvPr/>
        </p:nvSpPr>
        <p:spPr>
          <a:xfrm flipH="1">
            <a:off x="6187057" y="4458663"/>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rot="-5400000" flipH="1">
            <a:off x="-290987" y="3876264"/>
            <a:ext cx="1517625" cy="211325"/>
          </a:xfrm>
          <a:custGeom>
            <a:avLst/>
            <a:gdLst/>
            <a:ahLst/>
            <a:cxnLst/>
            <a:rect l="l" t="t" r="r" b="b"/>
            <a:pathLst>
              <a:path w="60705" h="8453" fill="none" extrusionOk="0">
                <a:moveTo>
                  <a:pt x="1" y="0"/>
                </a:moveTo>
                <a:cubicBezTo>
                  <a:pt x="5091" y="0"/>
                  <a:pt x="5091" y="8453"/>
                  <a:pt x="10182" y="8453"/>
                </a:cubicBezTo>
                <a:cubicBezTo>
                  <a:pt x="15177" y="8453"/>
                  <a:pt x="15177" y="0"/>
                  <a:pt x="20267" y="0"/>
                </a:cubicBezTo>
                <a:cubicBezTo>
                  <a:pt x="25262" y="0"/>
                  <a:pt x="25262" y="8453"/>
                  <a:pt x="30353" y="8453"/>
                </a:cubicBezTo>
                <a:cubicBezTo>
                  <a:pt x="35443" y="8453"/>
                  <a:pt x="35443" y="0"/>
                  <a:pt x="40438" y="0"/>
                </a:cubicBezTo>
                <a:cubicBezTo>
                  <a:pt x="45528" y="0"/>
                  <a:pt x="45528" y="8453"/>
                  <a:pt x="50619" y="8453"/>
                </a:cubicBezTo>
                <a:cubicBezTo>
                  <a:pt x="55614" y="8453"/>
                  <a:pt x="55614" y="0"/>
                  <a:pt x="60704" y="0"/>
                </a:cubicBezTo>
              </a:path>
            </a:pathLst>
          </a:custGeom>
          <a:noFill/>
          <a:ln w="600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CUSTOM_8">
    <p:spTree>
      <p:nvGrpSpPr>
        <p:cNvPr id="1" name="Shape 236"/>
        <p:cNvGrpSpPr/>
        <p:nvPr/>
      </p:nvGrpSpPr>
      <p:grpSpPr>
        <a:xfrm>
          <a:off x="0" y="0"/>
          <a:ext cx="0" cy="0"/>
          <a:chOff x="0" y="0"/>
          <a:chExt cx="0" cy="0"/>
        </a:xfrm>
      </p:grpSpPr>
      <p:sp>
        <p:nvSpPr>
          <p:cNvPr id="237" name="Google Shape;237;p25"/>
          <p:cNvSpPr/>
          <p:nvPr/>
        </p:nvSpPr>
        <p:spPr>
          <a:xfrm rot="10800000">
            <a:off x="6951893" y="47488"/>
            <a:ext cx="861432" cy="861432"/>
          </a:xfrm>
          <a:custGeom>
            <a:avLst/>
            <a:gdLst/>
            <a:ahLst/>
            <a:cxnLst/>
            <a:rect l="l" t="t" r="r" b="b"/>
            <a:pathLst>
              <a:path w="23149" h="23149" extrusionOk="0">
                <a:moveTo>
                  <a:pt x="11527" y="0"/>
                </a:moveTo>
                <a:cubicBezTo>
                  <a:pt x="5187" y="0"/>
                  <a:pt x="1" y="5187"/>
                  <a:pt x="1" y="11622"/>
                </a:cubicBezTo>
                <a:cubicBezTo>
                  <a:pt x="1" y="17962"/>
                  <a:pt x="5187" y="23148"/>
                  <a:pt x="11527" y="23148"/>
                </a:cubicBezTo>
                <a:cubicBezTo>
                  <a:pt x="17962" y="23148"/>
                  <a:pt x="23149" y="17962"/>
                  <a:pt x="23149" y="11622"/>
                </a:cubicBezTo>
                <a:cubicBezTo>
                  <a:pt x="23149" y="5187"/>
                  <a:pt x="17962" y="0"/>
                  <a:pt x="1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txBox="1">
            <a:spLocks noGrp="1"/>
          </p:cNvSpPr>
          <p:nvPr>
            <p:ph type="title"/>
          </p:nvPr>
        </p:nvSpPr>
        <p:spPr>
          <a:xfrm>
            <a:off x="720000" y="438325"/>
            <a:ext cx="7704000" cy="714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2pPr>
            <a:lvl3pPr lvl="2"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3pPr>
            <a:lvl4pPr lvl="3"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4pPr>
            <a:lvl5pPr lvl="4"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5pPr>
            <a:lvl6pPr lvl="5"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6pPr>
            <a:lvl7pPr lvl="6"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7pPr>
            <a:lvl8pPr lvl="7"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8pPr>
            <a:lvl9pPr lvl="8"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9pPr>
          </a:lstStyle>
          <a:p>
            <a:endParaRPr/>
          </a:p>
        </p:txBody>
      </p:sp>
      <p:sp>
        <p:nvSpPr>
          <p:cNvPr id="239" name="Google Shape;239;p25"/>
          <p:cNvSpPr/>
          <p:nvPr/>
        </p:nvSpPr>
        <p:spPr>
          <a:xfrm rot="10800000" flipH="1">
            <a:off x="5759300" y="-224462"/>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10800000">
            <a:off x="479488" y="4568871"/>
            <a:ext cx="3489075" cy="3489050"/>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10800000" flipH="1">
            <a:off x="4711138" y="4694014"/>
            <a:ext cx="1517625" cy="211325"/>
          </a:xfrm>
          <a:custGeom>
            <a:avLst/>
            <a:gdLst/>
            <a:ahLst/>
            <a:cxnLst/>
            <a:rect l="l" t="t" r="r" b="b"/>
            <a:pathLst>
              <a:path w="60705" h="8453" fill="none" extrusionOk="0">
                <a:moveTo>
                  <a:pt x="1" y="0"/>
                </a:moveTo>
                <a:cubicBezTo>
                  <a:pt x="5091" y="0"/>
                  <a:pt x="5091" y="8453"/>
                  <a:pt x="10182" y="8453"/>
                </a:cubicBezTo>
                <a:cubicBezTo>
                  <a:pt x="15177" y="8453"/>
                  <a:pt x="15177" y="0"/>
                  <a:pt x="20267" y="0"/>
                </a:cubicBezTo>
                <a:cubicBezTo>
                  <a:pt x="25262" y="0"/>
                  <a:pt x="25262" y="8453"/>
                  <a:pt x="30353" y="8453"/>
                </a:cubicBezTo>
                <a:cubicBezTo>
                  <a:pt x="35443" y="8453"/>
                  <a:pt x="35443" y="0"/>
                  <a:pt x="40438" y="0"/>
                </a:cubicBezTo>
                <a:cubicBezTo>
                  <a:pt x="45528" y="0"/>
                  <a:pt x="45528" y="8453"/>
                  <a:pt x="50619" y="8453"/>
                </a:cubicBezTo>
                <a:cubicBezTo>
                  <a:pt x="55614" y="8453"/>
                  <a:pt x="55614" y="0"/>
                  <a:pt x="60704" y="0"/>
                </a:cubicBezTo>
              </a:path>
            </a:pathLst>
          </a:custGeom>
          <a:noFill/>
          <a:ln w="600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25"/>
          <p:cNvGrpSpPr/>
          <p:nvPr/>
        </p:nvGrpSpPr>
        <p:grpSpPr>
          <a:xfrm flipH="1">
            <a:off x="7948845" y="4314472"/>
            <a:ext cx="508789" cy="508810"/>
            <a:chOff x="4154575" y="4310225"/>
            <a:chExt cx="605125" cy="605150"/>
          </a:xfrm>
        </p:grpSpPr>
        <p:sp>
          <p:nvSpPr>
            <p:cNvPr id="243" name="Google Shape;243;p25"/>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5">
  <p:cSld name="CUSTOM_10">
    <p:spTree>
      <p:nvGrpSpPr>
        <p:cNvPr id="1" name="Shape 245"/>
        <p:cNvGrpSpPr/>
        <p:nvPr/>
      </p:nvGrpSpPr>
      <p:grpSpPr>
        <a:xfrm>
          <a:off x="0" y="0"/>
          <a:ext cx="0" cy="0"/>
          <a:chOff x="0" y="0"/>
          <a:chExt cx="0" cy="0"/>
        </a:xfrm>
      </p:grpSpPr>
      <p:sp>
        <p:nvSpPr>
          <p:cNvPr id="246" name="Google Shape;246;p26"/>
          <p:cNvSpPr/>
          <p:nvPr/>
        </p:nvSpPr>
        <p:spPr>
          <a:xfrm>
            <a:off x="6619725" y="4231614"/>
            <a:ext cx="861432" cy="861432"/>
          </a:xfrm>
          <a:custGeom>
            <a:avLst/>
            <a:gdLst/>
            <a:ahLst/>
            <a:cxnLst/>
            <a:rect l="l" t="t" r="r" b="b"/>
            <a:pathLst>
              <a:path w="23149" h="23149" extrusionOk="0">
                <a:moveTo>
                  <a:pt x="11527" y="0"/>
                </a:moveTo>
                <a:cubicBezTo>
                  <a:pt x="5187" y="0"/>
                  <a:pt x="1" y="5187"/>
                  <a:pt x="1" y="11622"/>
                </a:cubicBezTo>
                <a:cubicBezTo>
                  <a:pt x="1" y="17962"/>
                  <a:pt x="5187" y="23148"/>
                  <a:pt x="11527" y="23148"/>
                </a:cubicBezTo>
                <a:cubicBezTo>
                  <a:pt x="17962" y="23148"/>
                  <a:pt x="23149" y="17962"/>
                  <a:pt x="23149" y="11622"/>
                </a:cubicBezTo>
                <a:cubicBezTo>
                  <a:pt x="23149" y="5187"/>
                  <a:pt x="17962" y="0"/>
                  <a:pt x="1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txBox="1">
            <a:spLocks noGrp="1"/>
          </p:cNvSpPr>
          <p:nvPr>
            <p:ph type="title"/>
          </p:nvPr>
        </p:nvSpPr>
        <p:spPr>
          <a:xfrm>
            <a:off x="720000" y="438325"/>
            <a:ext cx="7704000" cy="714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2pPr>
            <a:lvl3pPr lvl="2"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3pPr>
            <a:lvl4pPr lvl="3"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4pPr>
            <a:lvl5pPr lvl="4"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5pPr>
            <a:lvl6pPr lvl="5"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6pPr>
            <a:lvl7pPr lvl="6"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7pPr>
            <a:lvl8pPr lvl="7"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8pPr>
            <a:lvl9pPr lvl="8"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9pPr>
          </a:lstStyle>
          <a:p>
            <a:endParaRPr/>
          </a:p>
        </p:txBody>
      </p:sp>
      <p:sp>
        <p:nvSpPr>
          <p:cNvPr id="248" name="Google Shape;248;p26"/>
          <p:cNvSpPr/>
          <p:nvPr/>
        </p:nvSpPr>
        <p:spPr>
          <a:xfrm>
            <a:off x="817600" y="4568874"/>
            <a:ext cx="3620962" cy="3620936"/>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4735588" y="-2928112"/>
            <a:ext cx="3468141" cy="3468116"/>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6694925" y="4406213"/>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64900" y="226989"/>
            <a:ext cx="1517625" cy="211325"/>
          </a:xfrm>
          <a:custGeom>
            <a:avLst/>
            <a:gdLst/>
            <a:ahLst/>
            <a:cxnLst/>
            <a:rect l="l" t="t" r="r" b="b"/>
            <a:pathLst>
              <a:path w="60705" h="8453" fill="none" extrusionOk="0">
                <a:moveTo>
                  <a:pt x="1" y="0"/>
                </a:moveTo>
                <a:cubicBezTo>
                  <a:pt x="5091" y="0"/>
                  <a:pt x="5091" y="8453"/>
                  <a:pt x="10182" y="8453"/>
                </a:cubicBezTo>
                <a:cubicBezTo>
                  <a:pt x="15177" y="8453"/>
                  <a:pt x="15177" y="0"/>
                  <a:pt x="20267" y="0"/>
                </a:cubicBezTo>
                <a:cubicBezTo>
                  <a:pt x="25262" y="0"/>
                  <a:pt x="25262" y="8453"/>
                  <a:pt x="30353" y="8453"/>
                </a:cubicBezTo>
                <a:cubicBezTo>
                  <a:pt x="35443" y="8453"/>
                  <a:pt x="35443" y="0"/>
                  <a:pt x="40438" y="0"/>
                </a:cubicBezTo>
                <a:cubicBezTo>
                  <a:pt x="45528" y="0"/>
                  <a:pt x="45528" y="8453"/>
                  <a:pt x="50619" y="8453"/>
                </a:cubicBezTo>
                <a:cubicBezTo>
                  <a:pt x="55614" y="8453"/>
                  <a:pt x="55614" y="0"/>
                  <a:pt x="60704" y="0"/>
                </a:cubicBezTo>
              </a:path>
            </a:pathLst>
          </a:custGeom>
          <a:noFill/>
          <a:ln w="600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12">
    <p:spTree>
      <p:nvGrpSpPr>
        <p:cNvPr id="1" name="Shape 252"/>
        <p:cNvGrpSpPr/>
        <p:nvPr/>
      </p:nvGrpSpPr>
      <p:grpSpPr>
        <a:xfrm>
          <a:off x="0" y="0"/>
          <a:ext cx="0" cy="0"/>
          <a:chOff x="0" y="0"/>
          <a:chExt cx="0" cy="0"/>
        </a:xfrm>
      </p:grpSpPr>
      <p:sp>
        <p:nvSpPr>
          <p:cNvPr id="253" name="Google Shape;253;p27"/>
          <p:cNvSpPr txBox="1">
            <a:spLocks noGrp="1"/>
          </p:cNvSpPr>
          <p:nvPr>
            <p:ph type="ctrTitle"/>
          </p:nvPr>
        </p:nvSpPr>
        <p:spPr>
          <a:xfrm>
            <a:off x="2103703" y="540000"/>
            <a:ext cx="4936500" cy="1296000"/>
          </a:xfrm>
          <a:prstGeom prst="rect">
            <a:avLst/>
          </a:prstGeom>
        </p:spPr>
        <p:txBody>
          <a:bodyPr spcFirstLastPara="1" wrap="square" lIns="91425" tIns="91425" rIns="91425" bIns="91425" anchor="t" anchorCtr="0">
            <a:noAutofit/>
          </a:bodyPr>
          <a:lstStyle>
            <a:lvl1pPr lvl="0" rtl="0">
              <a:spcBef>
                <a:spcPts val="0"/>
              </a:spcBef>
              <a:spcAft>
                <a:spcPts val="0"/>
              </a:spcAft>
              <a:buSzPts val="7200"/>
              <a:buNone/>
              <a:defRPr sz="9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
        <p:nvSpPr>
          <p:cNvPr id="254" name="Google Shape;254;p27"/>
          <p:cNvSpPr txBox="1"/>
          <p:nvPr/>
        </p:nvSpPr>
        <p:spPr>
          <a:xfrm>
            <a:off x="2414875" y="3936475"/>
            <a:ext cx="4314300" cy="63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2"/>
                </a:solidFill>
                <a:latin typeface="Lato"/>
                <a:ea typeface="Lato"/>
                <a:cs typeface="Lato"/>
                <a:sym typeface="Lato"/>
              </a:rPr>
              <a:t>CREDITS: This presentation template was created by </a:t>
            </a:r>
            <a:r>
              <a:rPr lang="en" sz="1200">
                <a:solidFill>
                  <a:schemeClr val="dk1"/>
                </a:solidFill>
                <a:uFill>
                  <a:noFill/>
                </a:uFill>
                <a:latin typeface="Lato Black"/>
                <a:ea typeface="Lato Black"/>
                <a:cs typeface="Lato Black"/>
                <a:sym typeface="Lato Black"/>
                <a:hlinkClick r:id="rId2">
                  <a:extLst>
                    <a:ext uri="{A12FA001-AC4F-418D-AE19-62706E023703}">
                      <ahyp:hlinkClr xmlns:ahyp="http://schemas.microsoft.com/office/drawing/2018/hyperlinkcolor" val="tx"/>
                    </a:ext>
                  </a:extLst>
                </a:hlinkClick>
              </a:rPr>
              <a:t>Slidesgo</a:t>
            </a:r>
            <a:r>
              <a:rPr lang="en" sz="1200">
                <a:solidFill>
                  <a:schemeClr val="dk2"/>
                </a:solidFill>
                <a:latin typeface="Lato"/>
                <a:ea typeface="Lato"/>
                <a:cs typeface="Lato"/>
                <a:sym typeface="Lato"/>
              </a:rPr>
              <a:t>, including icons by </a:t>
            </a:r>
            <a:r>
              <a:rPr lang="en" sz="1200">
                <a:solidFill>
                  <a:schemeClr val="dk1"/>
                </a:solidFill>
                <a:uFill>
                  <a:noFill/>
                </a:uFill>
                <a:latin typeface="Lato Black"/>
                <a:ea typeface="Lato Black"/>
                <a:cs typeface="Lato Black"/>
                <a:sym typeface="Lato Black"/>
                <a:hlinkClick r:id="rId3">
                  <a:extLst>
                    <a:ext uri="{A12FA001-AC4F-418D-AE19-62706E023703}">
                      <ahyp:hlinkClr xmlns:ahyp="http://schemas.microsoft.com/office/drawing/2018/hyperlinkcolor" val="tx"/>
                    </a:ext>
                  </a:extLst>
                </a:hlinkClick>
              </a:rPr>
              <a:t>Flaticon</a:t>
            </a:r>
            <a:r>
              <a:rPr lang="en" sz="1200">
                <a:solidFill>
                  <a:schemeClr val="dk2"/>
                </a:solidFill>
                <a:latin typeface="Lato"/>
                <a:ea typeface="Lato"/>
                <a:cs typeface="Lato"/>
                <a:sym typeface="Lato"/>
              </a:rPr>
              <a:t>, infographics &amp; images by </a:t>
            </a:r>
            <a:r>
              <a:rPr lang="en" sz="1200">
                <a:solidFill>
                  <a:schemeClr val="dk1"/>
                </a:solidFill>
                <a:uFill>
                  <a:noFill/>
                </a:uFill>
                <a:latin typeface="Lato Black"/>
                <a:ea typeface="Lato Black"/>
                <a:cs typeface="Lato Black"/>
                <a:sym typeface="Lato Black"/>
                <a:hlinkClick r:id="rId4">
                  <a:extLst>
                    <a:ext uri="{A12FA001-AC4F-418D-AE19-62706E023703}">
                      <ahyp:hlinkClr xmlns:ahyp="http://schemas.microsoft.com/office/drawing/2018/hyperlinkcolor" val="tx"/>
                    </a:ext>
                  </a:extLst>
                </a:hlinkClick>
              </a:rPr>
              <a:t>Freepik</a:t>
            </a:r>
            <a:r>
              <a:rPr lang="en" sz="1200">
                <a:solidFill>
                  <a:schemeClr val="dk2"/>
                </a:solidFill>
                <a:latin typeface="Lato"/>
                <a:ea typeface="Lato"/>
                <a:cs typeface="Lato"/>
                <a:sym typeface="Lato"/>
              </a:rPr>
              <a:t> and illustrations by </a:t>
            </a:r>
            <a:r>
              <a:rPr lang="en" sz="1200">
                <a:solidFill>
                  <a:schemeClr val="dk1"/>
                </a:solidFill>
                <a:uFill>
                  <a:noFill/>
                </a:uFill>
                <a:latin typeface="Lato Black"/>
                <a:ea typeface="Lato Black"/>
                <a:cs typeface="Lato Black"/>
                <a:sym typeface="Lato Black"/>
                <a:hlinkClick r:id="rId5">
                  <a:extLst>
                    <a:ext uri="{A12FA001-AC4F-418D-AE19-62706E023703}">
                      <ahyp:hlinkClr xmlns:ahyp="http://schemas.microsoft.com/office/drawing/2018/hyperlinkcolor" val="tx"/>
                    </a:ext>
                  </a:extLst>
                </a:hlinkClick>
              </a:rPr>
              <a:t>Storyset</a:t>
            </a:r>
            <a:r>
              <a:rPr lang="en" sz="1200">
                <a:solidFill>
                  <a:schemeClr val="dk1"/>
                </a:solidFill>
                <a:latin typeface="Lato Black"/>
                <a:ea typeface="Lato Black"/>
                <a:cs typeface="Lato Black"/>
                <a:sym typeface="Lato Black"/>
              </a:rPr>
              <a:t>.</a:t>
            </a:r>
            <a:endParaRPr sz="1200" b="1">
              <a:solidFill>
                <a:schemeClr val="dk1"/>
              </a:solidFill>
              <a:latin typeface="Montserrat"/>
              <a:ea typeface="Montserrat"/>
              <a:cs typeface="Montserrat"/>
              <a:sym typeface="Montserrat"/>
            </a:endParaRPr>
          </a:p>
        </p:txBody>
      </p:sp>
      <p:sp>
        <p:nvSpPr>
          <p:cNvPr id="255" name="Google Shape;255;p27"/>
          <p:cNvSpPr txBox="1">
            <a:spLocks noGrp="1"/>
          </p:cNvSpPr>
          <p:nvPr>
            <p:ph type="subTitle" idx="1"/>
          </p:nvPr>
        </p:nvSpPr>
        <p:spPr>
          <a:xfrm>
            <a:off x="2103737" y="1805875"/>
            <a:ext cx="4936500" cy="134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AutoNum type="arabicPeriod"/>
              <a:defRPr sz="1400"/>
            </a:lvl1pPr>
            <a:lvl2pPr lvl="1" algn="ctr" rtl="0">
              <a:lnSpc>
                <a:spcPct val="100000"/>
              </a:lnSpc>
              <a:spcBef>
                <a:spcPts val="0"/>
              </a:spcBef>
              <a:spcAft>
                <a:spcPts val="0"/>
              </a:spcAft>
              <a:buSzPts val="1200"/>
              <a:buChar char="○"/>
              <a:defRPr sz="1200"/>
            </a:lvl2pPr>
            <a:lvl3pPr lvl="2" algn="ctr" rtl="0">
              <a:lnSpc>
                <a:spcPct val="100000"/>
              </a:lnSpc>
              <a:spcBef>
                <a:spcPts val="0"/>
              </a:spcBef>
              <a:spcAft>
                <a:spcPts val="0"/>
              </a:spcAft>
              <a:buSzPts val="1200"/>
              <a:buAutoNum type="romanLcPeriod"/>
              <a:defRPr sz="1200"/>
            </a:lvl3pPr>
            <a:lvl4pPr lvl="3" algn="ctr" rtl="0">
              <a:lnSpc>
                <a:spcPct val="100000"/>
              </a:lnSpc>
              <a:spcBef>
                <a:spcPts val="0"/>
              </a:spcBef>
              <a:spcAft>
                <a:spcPts val="0"/>
              </a:spcAft>
              <a:buSzPts val="1200"/>
              <a:buAutoNum type="arabicPeriod"/>
              <a:defRPr sz="1200"/>
            </a:lvl4pPr>
            <a:lvl5pPr lvl="4" algn="ctr" rtl="0">
              <a:lnSpc>
                <a:spcPct val="100000"/>
              </a:lnSpc>
              <a:spcBef>
                <a:spcPts val="0"/>
              </a:spcBef>
              <a:spcAft>
                <a:spcPts val="0"/>
              </a:spcAft>
              <a:buSzPts val="1200"/>
              <a:buAutoNum type="alphaLcPeriod"/>
              <a:defRPr sz="1200"/>
            </a:lvl5pPr>
            <a:lvl6pPr lvl="5" algn="ctr" rtl="0">
              <a:lnSpc>
                <a:spcPct val="100000"/>
              </a:lnSpc>
              <a:spcBef>
                <a:spcPts val="0"/>
              </a:spcBef>
              <a:spcAft>
                <a:spcPts val="0"/>
              </a:spcAft>
              <a:buSzPts val="1200"/>
              <a:buAutoNum type="romanLcPeriod"/>
              <a:defRPr sz="1200"/>
            </a:lvl6pPr>
            <a:lvl7pPr lvl="6" algn="ctr" rtl="0">
              <a:lnSpc>
                <a:spcPct val="100000"/>
              </a:lnSpc>
              <a:spcBef>
                <a:spcPts val="0"/>
              </a:spcBef>
              <a:spcAft>
                <a:spcPts val="0"/>
              </a:spcAft>
              <a:buSzPts val="1200"/>
              <a:buAutoNum type="arabicPeriod"/>
              <a:defRPr sz="1200"/>
            </a:lvl7pPr>
            <a:lvl8pPr lvl="7" algn="ctr" rtl="0">
              <a:lnSpc>
                <a:spcPct val="100000"/>
              </a:lnSpc>
              <a:spcBef>
                <a:spcPts val="0"/>
              </a:spcBef>
              <a:spcAft>
                <a:spcPts val="0"/>
              </a:spcAft>
              <a:buSzPts val="1200"/>
              <a:buAutoNum type="alphaLcPeriod"/>
              <a:defRPr sz="1200"/>
            </a:lvl8pPr>
            <a:lvl9pPr lvl="8" algn="ctr" rtl="0">
              <a:lnSpc>
                <a:spcPct val="100000"/>
              </a:lnSpc>
              <a:spcBef>
                <a:spcPts val="0"/>
              </a:spcBef>
              <a:spcAft>
                <a:spcPts val="0"/>
              </a:spcAft>
              <a:buSzPts val="1200"/>
              <a:buAutoNum type="romanLcPeriod"/>
              <a:defRPr sz="1200"/>
            </a:lvl9pPr>
          </a:lstStyle>
          <a:p>
            <a:endParaRPr/>
          </a:p>
        </p:txBody>
      </p:sp>
      <p:sp>
        <p:nvSpPr>
          <p:cNvPr id="256" name="Google Shape;256;p27"/>
          <p:cNvSpPr/>
          <p:nvPr/>
        </p:nvSpPr>
        <p:spPr>
          <a:xfrm rot="-5400000" flipH="1">
            <a:off x="-38825" y="2466088"/>
            <a:ext cx="1517625" cy="211325"/>
          </a:xfrm>
          <a:custGeom>
            <a:avLst/>
            <a:gdLst/>
            <a:ahLst/>
            <a:cxnLst/>
            <a:rect l="l" t="t" r="r" b="b"/>
            <a:pathLst>
              <a:path w="60705" h="8453" fill="none" extrusionOk="0">
                <a:moveTo>
                  <a:pt x="1" y="0"/>
                </a:moveTo>
                <a:cubicBezTo>
                  <a:pt x="5091" y="0"/>
                  <a:pt x="5091" y="8453"/>
                  <a:pt x="10182" y="8453"/>
                </a:cubicBezTo>
                <a:cubicBezTo>
                  <a:pt x="15177" y="8453"/>
                  <a:pt x="15177" y="0"/>
                  <a:pt x="20267" y="0"/>
                </a:cubicBezTo>
                <a:cubicBezTo>
                  <a:pt x="25262" y="0"/>
                  <a:pt x="25262" y="8453"/>
                  <a:pt x="30353" y="8453"/>
                </a:cubicBezTo>
                <a:cubicBezTo>
                  <a:pt x="35443" y="8453"/>
                  <a:pt x="35443" y="0"/>
                  <a:pt x="40438" y="0"/>
                </a:cubicBezTo>
                <a:cubicBezTo>
                  <a:pt x="45528" y="0"/>
                  <a:pt x="45528" y="8453"/>
                  <a:pt x="50619" y="8453"/>
                </a:cubicBezTo>
                <a:cubicBezTo>
                  <a:pt x="55614" y="8453"/>
                  <a:pt x="55614" y="0"/>
                  <a:pt x="60704" y="0"/>
                </a:cubicBezTo>
              </a:path>
            </a:pathLst>
          </a:custGeom>
          <a:noFill/>
          <a:ln w="600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rot="5400000">
            <a:off x="7665400" y="2466075"/>
            <a:ext cx="1517625" cy="211325"/>
          </a:xfrm>
          <a:custGeom>
            <a:avLst/>
            <a:gdLst/>
            <a:ahLst/>
            <a:cxnLst/>
            <a:rect l="l" t="t" r="r" b="b"/>
            <a:pathLst>
              <a:path w="60705" h="8453" fill="none" extrusionOk="0">
                <a:moveTo>
                  <a:pt x="1" y="0"/>
                </a:moveTo>
                <a:cubicBezTo>
                  <a:pt x="5091" y="0"/>
                  <a:pt x="5091" y="8453"/>
                  <a:pt x="10182" y="8453"/>
                </a:cubicBezTo>
                <a:cubicBezTo>
                  <a:pt x="15177" y="8453"/>
                  <a:pt x="15177" y="0"/>
                  <a:pt x="20267" y="0"/>
                </a:cubicBezTo>
                <a:cubicBezTo>
                  <a:pt x="25262" y="0"/>
                  <a:pt x="25262" y="8453"/>
                  <a:pt x="30353" y="8453"/>
                </a:cubicBezTo>
                <a:cubicBezTo>
                  <a:pt x="35443" y="8453"/>
                  <a:pt x="35443" y="0"/>
                  <a:pt x="40438" y="0"/>
                </a:cubicBezTo>
                <a:cubicBezTo>
                  <a:pt x="45528" y="0"/>
                  <a:pt x="45528" y="8453"/>
                  <a:pt x="50619" y="8453"/>
                </a:cubicBezTo>
                <a:cubicBezTo>
                  <a:pt x="55614" y="8453"/>
                  <a:pt x="55614" y="0"/>
                  <a:pt x="60704" y="0"/>
                </a:cubicBezTo>
              </a:path>
            </a:pathLst>
          </a:custGeom>
          <a:noFill/>
          <a:ln w="600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27"/>
          <p:cNvGrpSpPr/>
          <p:nvPr/>
        </p:nvGrpSpPr>
        <p:grpSpPr>
          <a:xfrm flipH="1">
            <a:off x="8169608" y="285597"/>
            <a:ext cx="508789" cy="508810"/>
            <a:chOff x="4154575" y="4310225"/>
            <a:chExt cx="605125" cy="605150"/>
          </a:xfrm>
        </p:grpSpPr>
        <p:sp>
          <p:nvSpPr>
            <p:cNvPr id="259" name="Google Shape;259;p27"/>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27"/>
          <p:cNvGrpSpPr/>
          <p:nvPr/>
        </p:nvGrpSpPr>
        <p:grpSpPr>
          <a:xfrm flipH="1">
            <a:off x="465808" y="285597"/>
            <a:ext cx="508789" cy="508810"/>
            <a:chOff x="4154575" y="4310225"/>
            <a:chExt cx="605125" cy="605150"/>
          </a:xfrm>
        </p:grpSpPr>
        <p:sp>
          <p:nvSpPr>
            <p:cNvPr id="262" name="Google Shape;262;p27"/>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27"/>
          <p:cNvGrpSpPr/>
          <p:nvPr/>
        </p:nvGrpSpPr>
        <p:grpSpPr>
          <a:xfrm flipH="1">
            <a:off x="8169683" y="4314472"/>
            <a:ext cx="508789" cy="508810"/>
            <a:chOff x="4154575" y="4310225"/>
            <a:chExt cx="605125" cy="605150"/>
          </a:xfrm>
        </p:grpSpPr>
        <p:sp>
          <p:nvSpPr>
            <p:cNvPr id="265" name="Google Shape;265;p27"/>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27"/>
          <p:cNvGrpSpPr/>
          <p:nvPr/>
        </p:nvGrpSpPr>
        <p:grpSpPr>
          <a:xfrm flipH="1">
            <a:off x="465883" y="4314472"/>
            <a:ext cx="508789" cy="508810"/>
            <a:chOff x="4154575" y="4310225"/>
            <a:chExt cx="605125" cy="605150"/>
          </a:xfrm>
        </p:grpSpPr>
        <p:sp>
          <p:nvSpPr>
            <p:cNvPr id="268" name="Google Shape;268;p27"/>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p:nvPr/>
        </p:nvSpPr>
        <p:spPr>
          <a:xfrm rot="5400000" flipH="1">
            <a:off x="1432102" y="-568138"/>
            <a:ext cx="6279986" cy="6279941"/>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txBox="1">
            <a:spLocks noGrp="1"/>
          </p:cNvSpPr>
          <p:nvPr>
            <p:ph type="subTitle" idx="2"/>
          </p:nvPr>
        </p:nvSpPr>
        <p:spPr>
          <a:xfrm>
            <a:off x="2103675" y="3063075"/>
            <a:ext cx="4936500" cy="28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AutoNum type="arabicPeriod"/>
              <a:defRPr sz="1200"/>
            </a:lvl1pPr>
            <a:lvl2pPr lvl="1" algn="ctr" rtl="0">
              <a:lnSpc>
                <a:spcPct val="100000"/>
              </a:lnSpc>
              <a:spcBef>
                <a:spcPts val="0"/>
              </a:spcBef>
              <a:spcAft>
                <a:spcPts val="0"/>
              </a:spcAft>
              <a:buSzPts val="1200"/>
              <a:buChar char="○"/>
              <a:defRPr sz="1200"/>
            </a:lvl2pPr>
            <a:lvl3pPr lvl="2" algn="ctr" rtl="0">
              <a:lnSpc>
                <a:spcPct val="100000"/>
              </a:lnSpc>
              <a:spcBef>
                <a:spcPts val="0"/>
              </a:spcBef>
              <a:spcAft>
                <a:spcPts val="0"/>
              </a:spcAft>
              <a:buSzPts val="1200"/>
              <a:buAutoNum type="romanLcPeriod"/>
              <a:defRPr sz="1200"/>
            </a:lvl3pPr>
            <a:lvl4pPr lvl="3" algn="ctr" rtl="0">
              <a:lnSpc>
                <a:spcPct val="100000"/>
              </a:lnSpc>
              <a:spcBef>
                <a:spcPts val="0"/>
              </a:spcBef>
              <a:spcAft>
                <a:spcPts val="0"/>
              </a:spcAft>
              <a:buSzPts val="1200"/>
              <a:buAutoNum type="arabicPeriod"/>
              <a:defRPr sz="1200"/>
            </a:lvl4pPr>
            <a:lvl5pPr lvl="4" algn="ctr" rtl="0">
              <a:lnSpc>
                <a:spcPct val="100000"/>
              </a:lnSpc>
              <a:spcBef>
                <a:spcPts val="0"/>
              </a:spcBef>
              <a:spcAft>
                <a:spcPts val="0"/>
              </a:spcAft>
              <a:buSzPts val="1200"/>
              <a:buAutoNum type="alphaLcPeriod"/>
              <a:defRPr sz="1200"/>
            </a:lvl5pPr>
            <a:lvl6pPr lvl="5" algn="ctr" rtl="0">
              <a:lnSpc>
                <a:spcPct val="100000"/>
              </a:lnSpc>
              <a:spcBef>
                <a:spcPts val="0"/>
              </a:spcBef>
              <a:spcAft>
                <a:spcPts val="0"/>
              </a:spcAft>
              <a:buSzPts val="1200"/>
              <a:buAutoNum type="romanLcPeriod"/>
              <a:defRPr sz="1200"/>
            </a:lvl6pPr>
            <a:lvl7pPr lvl="6" algn="ctr" rtl="0">
              <a:lnSpc>
                <a:spcPct val="100000"/>
              </a:lnSpc>
              <a:spcBef>
                <a:spcPts val="0"/>
              </a:spcBef>
              <a:spcAft>
                <a:spcPts val="0"/>
              </a:spcAft>
              <a:buSzPts val="1200"/>
              <a:buAutoNum type="arabicPeriod"/>
              <a:defRPr sz="1200"/>
            </a:lvl7pPr>
            <a:lvl8pPr lvl="7" algn="ctr" rtl="0">
              <a:lnSpc>
                <a:spcPct val="100000"/>
              </a:lnSpc>
              <a:spcBef>
                <a:spcPts val="0"/>
              </a:spcBef>
              <a:spcAft>
                <a:spcPts val="0"/>
              </a:spcAft>
              <a:buSzPts val="1200"/>
              <a:buAutoNum type="alphaLcPeriod"/>
              <a:defRPr sz="1200"/>
            </a:lvl8pPr>
            <a:lvl9pPr lvl="8" algn="ctr" rtl="0">
              <a:lnSpc>
                <a:spcPct val="100000"/>
              </a:lnSpc>
              <a:spcBef>
                <a:spcPts val="0"/>
              </a:spcBef>
              <a:spcAft>
                <a:spcPts val="0"/>
              </a:spcAft>
              <a:buSzPts val="1200"/>
              <a:buAutoNum type="romanLcPeriod"/>
              <a:defRPr sz="1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272"/>
        <p:cNvGrpSpPr/>
        <p:nvPr/>
      </p:nvGrpSpPr>
      <p:grpSpPr>
        <a:xfrm>
          <a:off x="0" y="0"/>
          <a:ext cx="0" cy="0"/>
          <a:chOff x="0" y="0"/>
          <a:chExt cx="0" cy="0"/>
        </a:xfrm>
      </p:grpSpPr>
      <p:sp>
        <p:nvSpPr>
          <p:cNvPr id="273" name="Google Shape;273;p28"/>
          <p:cNvSpPr/>
          <p:nvPr/>
        </p:nvSpPr>
        <p:spPr>
          <a:xfrm>
            <a:off x="622375" y="175764"/>
            <a:ext cx="861432" cy="861432"/>
          </a:xfrm>
          <a:custGeom>
            <a:avLst/>
            <a:gdLst/>
            <a:ahLst/>
            <a:cxnLst/>
            <a:rect l="l" t="t" r="r" b="b"/>
            <a:pathLst>
              <a:path w="23149" h="23149" extrusionOk="0">
                <a:moveTo>
                  <a:pt x="11527" y="0"/>
                </a:moveTo>
                <a:cubicBezTo>
                  <a:pt x="5187" y="0"/>
                  <a:pt x="1" y="5187"/>
                  <a:pt x="1" y="11622"/>
                </a:cubicBezTo>
                <a:cubicBezTo>
                  <a:pt x="1" y="17962"/>
                  <a:pt x="5187" y="23148"/>
                  <a:pt x="11527" y="23148"/>
                </a:cubicBezTo>
                <a:cubicBezTo>
                  <a:pt x="17962" y="23148"/>
                  <a:pt x="23149" y="17962"/>
                  <a:pt x="23149" y="11622"/>
                </a:cubicBezTo>
                <a:cubicBezTo>
                  <a:pt x="23149" y="5187"/>
                  <a:pt x="17962" y="0"/>
                  <a:pt x="1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7247400" y="-1147825"/>
            <a:ext cx="4229457" cy="4229426"/>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solidFill>
            <a:schemeClr val="dk2"/>
          </a:solid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2838475" y="-1044810"/>
            <a:ext cx="4229457" cy="4229426"/>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8"/>
          <p:cNvGrpSpPr/>
          <p:nvPr/>
        </p:nvGrpSpPr>
        <p:grpSpPr>
          <a:xfrm flipH="1">
            <a:off x="7825133" y="815510"/>
            <a:ext cx="508789" cy="508810"/>
            <a:chOff x="4154575" y="4310225"/>
            <a:chExt cx="605125" cy="605150"/>
          </a:xfrm>
        </p:grpSpPr>
        <p:sp>
          <p:nvSpPr>
            <p:cNvPr id="277" name="Google Shape;277;p28"/>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28"/>
          <p:cNvSpPr/>
          <p:nvPr/>
        </p:nvSpPr>
        <p:spPr>
          <a:xfrm>
            <a:off x="5271800" y="4406213"/>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5">
    <p:spTree>
      <p:nvGrpSpPr>
        <p:cNvPr id="1" name="Shape 280"/>
        <p:cNvGrpSpPr/>
        <p:nvPr/>
      </p:nvGrpSpPr>
      <p:grpSpPr>
        <a:xfrm>
          <a:off x="0" y="0"/>
          <a:ext cx="0" cy="0"/>
          <a:chOff x="0" y="0"/>
          <a:chExt cx="0" cy="0"/>
        </a:xfrm>
      </p:grpSpPr>
      <p:sp>
        <p:nvSpPr>
          <p:cNvPr id="281" name="Google Shape;281;p29"/>
          <p:cNvSpPr/>
          <p:nvPr/>
        </p:nvSpPr>
        <p:spPr>
          <a:xfrm flipH="1">
            <a:off x="720001" y="4138151"/>
            <a:ext cx="861432" cy="861432"/>
          </a:xfrm>
          <a:custGeom>
            <a:avLst/>
            <a:gdLst/>
            <a:ahLst/>
            <a:cxnLst/>
            <a:rect l="l" t="t" r="r" b="b"/>
            <a:pathLst>
              <a:path w="23149" h="23149" extrusionOk="0">
                <a:moveTo>
                  <a:pt x="11527" y="0"/>
                </a:moveTo>
                <a:cubicBezTo>
                  <a:pt x="5187" y="0"/>
                  <a:pt x="1" y="5187"/>
                  <a:pt x="1" y="11622"/>
                </a:cubicBezTo>
                <a:cubicBezTo>
                  <a:pt x="1" y="17962"/>
                  <a:pt x="5187" y="23148"/>
                  <a:pt x="11527" y="23148"/>
                </a:cubicBezTo>
                <a:cubicBezTo>
                  <a:pt x="17962" y="23148"/>
                  <a:pt x="23149" y="17962"/>
                  <a:pt x="23149" y="11622"/>
                </a:cubicBezTo>
                <a:cubicBezTo>
                  <a:pt x="23149" y="5187"/>
                  <a:pt x="17962" y="0"/>
                  <a:pt x="1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7665388" y="-1671425"/>
            <a:ext cx="3489075" cy="3489050"/>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9"/>
          <p:cNvGrpSpPr/>
          <p:nvPr/>
        </p:nvGrpSpPr>
        <p:grpSpPr>
          <a:xfrm>
            <a:off x="8149662" y="2771682"/>
            <a:ext cx="548668" cy="1649989"/>
            <a:chOff x="5883475" y="2514100"/>
            <a:chExt cx="650775" cy="1957050"/>
          </a:xfrm>
        </p:grpSpPr>
        <p:sp>
          <p:nvSpPr>
            <p:cNvPr id="284" name="Google Shape;284;p29"/>
            <p:cNvSpPr/>
            <p:nvPr/>
          </p:nvSpPr>
          <p:spPr>
            <a:xfrm>
              <a:off x="5883475" y="2514100"/>
              <a:ext cx="650775" cy="650750"/>
            </a:xfrm>
            <a:custGeom>
              <a:avLst/>
              <a:gdLst/>
              <a:ahLst/>
              <a:cxnLst/>
              <a:rect l="l" t="t" r="r" b="b"/>
              <a:pathLst>
                <a:path w="26031" h="26030" fill="none" extrusionOk="0">
                  <a:moveTo>
                    <a:pt x="1" y="12967"/>
                  </a:moveTo>
                  <a:lnTo>
                    <a:pt x="13063" y="0"/>
                  </a:lnTo>
                  <a:lnTo>
                    <a:pt x="26030" y="12967"/>
                  </a:lnTo>
                  <a:lnTo>
                    <a:pt x="13063" y="26030"/>
                  </a:lnTo>
                  <a:close/>
                </a:path>
              </a:pathLst>
            </a:custGeom>
            <a:noFill/>
            <a:ln w="288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5883475" y="3167225"/>
              <a:ext cx="650775" cy="650775"/>
            </a:xfrm>
            <a:custGeom>
              <a:avLst/>
              <a:gdLst/>
              <a:ahLst/>
              <a:cxnLst/>
              <a:rect l="l" t="t" r="r" b="b"/>
              <a:pathLst>
                <a:path w="26031" h="26031" fill="none" extrusionOk="0">
                  <a:moveTo>
                    <a:pt x="1" y="13064"/>
                  </a:moveTo>
                  <a:lnTo>
                    <a:pt x="13063" y="1"/>
                  </a:lnTo>
                  <a:lnTo>
                    <a:pt x="26030" y="13064"/>
                  </a:lnTo>
                  <a:lnTo>
                    <a:pt x="13063" y="26031"/>
                  </a:lnTo>
                  <a:close/>
                </a:path>
              </a:pathLst>
            </a:custGeom>
            <a:noFill/>
            <a:ln w="288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5883475" y="3820375"/>
              <a:ext cx="650775" cy="650775"/>
            </a:xfrm>
            <a:custGeom>
              <a:avLst/>
              <a:gdLst/>
              <a:ahLst/>
              <a:cxnLst/>
              <a:rect l="l" t="t" r="r" b="b"/>
              <a:pathLst>
                <a:path w="26031" h="26031" fill="none" extrusionOk="0">
                  <a:moveTo>
                    <a:pt x="1" y="13063"/>
                  </a:moveTo>
                  <a:lnTo>
                    <a:pt x="13063" y="1"/>
                  </a:lnTo>
                  <a:lnTo>
                    <a:pt x="26030" y="13063"/>
                  </a:lnTo>
                  <a:lnTo>
                    <a:pt x="13063" y="26030"/>
                  </a:lnTo>
                  <a:close/>
                </a:path>
              </a:pathLst>
            </a:custGeom>
            <a:noFill/>
            <a:ln w="288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29"/>
          <p:cNvSpPr/>
          <p:nvPr/>
        </p:nvSpPr>
        <p:spPr>
          <a:xfrm>
            <a:off x="-357150" y="4377363"/>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rot="10800000" flipH="1">
            <a:off x="238025" y="-137938"/>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rot="10800000">
            <a:off x="5083813" y="331075"/>
            <a:ext cx="1517625" cy="211325"/>
          </a:xfrm>
          <a:custGeom>
            <a:avLst/>
            <a:gdLst/>
            <a:ahLst/>
            <a:cxnLst/>
            <a:rect l="l" t="t" r="r" b="b"/>
            <a:pathLst>
              <a:path w="60705" h="8453" fill="none" extrusionOk="0">
                <a:moveTo>
                  <a:pt x="1" y="0"/>
                </a:moveTo>
                <a:cubicBezTo>
                  <a:pt x="5091" y="0"/>
                  <a:pt x="5091" y="8453"/>
                  <a:pt x="10182" y="8453"/>
                </a:cubicBezTo>
                <a:cubicBezTo>
                  <a:pt x="15177" y="8453"/>
                  <a:pt x="15177" y="0"/>
                  <a:pt x="20267" y="0"/>
                </a:cubicBezTo>
                <a:cubicBezTo>
                  <a:pt x="25262" y="0"/>
                  <a:pt x="25262" y="8453"/>
                  <a:pt x="30353" y="8453"/>
                </a:cubicBezTo>
                <a:cubicBezTo>
                  <a:pt x="35443" y="8453"/>
                  <a:pt x="35443" y="0"/>
                  <a:pt x="40438" y="0"/>
                </a:cubicBezTo>
                <a:cubicBezTo>
                  <a:pt x="45528" y="0"/>
                  <a:pt x="45528" y="8453"/>
                  <a:pt x="50619" y="8453"/>
                </a:cubicBezTo>
                <a:cubicBezTo>
                  <a:pt x="55614" y="8453"/>
                  <a:pt x="55614" y="0"/>
                  <a:pt x="60704" y="0"/>
                </a:cubicBezTo>
              </a:path>
            </a:pathLst>
          </a:custGeom>
          <a:noFill/>
          <a:ln w="600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0000" y="438325"/>
            <a:ext cx="7704000" cy="714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2pPr>
            <a:lvl3pPr lvl="2"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3pPr>
            <a:lvl4pPr lvl="3"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4pPr>
            <a:lvl5pPr lvl="4"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5pPr>
            <a:lvl6pPr lvl="5"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6pPr>
            <a:lvl7pPr lvl="6"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7pPr>
            <a:lvl8pPr lvl="7"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8pPr>
            <a:lvl9pPr lvl="8"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9pPr>
          </a:lstStyle>
          <a:p>
            <a:endParaRPr/>
          </a:p>
        </p:txBody>
      </p:sp>
      <p:sp>
        <p:nvSpPr>
          <p:cNvPr id="30" name="Google Shape;30;p5"/>
          <p:cNvSpPr txBox="1">
            <a:spLocks noGrp="1"/>
          </p:cNvSpPr>
          <p:nvPr>
            <p:ph type="subTitle" idx="1"/>
          </p:nvPr>
        </p:nvSpPr>
        <p:spPr>
          <a:xfrm>
            <a:off x="1498100" y="2241550"/>
            <a:ext cx="273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Lato Black"/>
              <a:buNone/>
              <a:defRPr sz="2000">
                <a:latin typeface="Lato Black"/>
                <a:ea typeface="Lato Black"/>
                <a:cs typeface="Lato Black"/>
                <a:sym typeface="Lato Black"/>
              </a:defRPr>
            </a:lvl1pPr>
            <a:lvl2pPr lvl="1" algn="ctr" rtl="0">
              <a:lnSpc>
                <a:spcPct val="100000"/>
              </a:lnSpc>
              <a:spcBef>
                <a:spcPts val="0"/>
              </a:spcBef>
              <a:spcAft>
                <a:spcPts val="0"/>
              </a:spcAft>
              <a:buSzPts val="2100"/>
              <a:buFont typeface="Lato Black"/>
              <a:buNone/>
              <a:defRPr sz="2100">
                <a:latin typeface="Lato Black"/>
                <a:ea typeface="Lato Black"/>
                <a:cs typeface="Lato Black"/>
                <a:sym typeface="Lato Black"/>
              </a:defRPr>
            </a:lvl2pPr>
            <a:lvl3pPr lvl="2" algn="ctr" rtl="0">
              <a:lnSpc>
                <a:spcPct val="100000"/>
              </a:lnSpc>
              <a:spcBef>
                <a:spcPts val="0"/>
              </a:spcBef>
              <a:spcAft>
                <a:spcPts val="0"/>
              </a:spcAft>
              <a:buSzPts val="2100"/>
              <a:buFont typeface="Lato Black"/>
              <a:buNone/>
              <a:defRPr sz="2100">
                <a:latin typeface="Lato Black"/>
                <a:ea typeface="Lato Black"/>
                <a:cs typeface="Lato Black"/>
                <a:sym typeface="Lato Black"/>
              </a:defRPr>
            </a:lvl3pPr>
            <a:lvl4pPr lvl="3" algn="ctr" rtl="0">
              <a:lnSpc>
                <a:spcPct val="100000"/>
              </a:lnSpc>
              <a:spcBef>
                <a:spcPts val="0"/>
              </a:spcBef>
              <a:spcAft>
                <a:spcPts val="0"/>
              </a:spcAft>
              <a:buSzPts val="2100"/>
              <a:buFont typeface="Lato Black"/>
              <a:buNone/>
              <a:defRPr sz="2100">
                <a:latin typeface="Lato Black"/>
                <a:ea typeface="Lato Black"/>
                <a:cs typeface="Lato Black"/>
                <a:sym typeface="Lato Black"/>
              </a:defRPr>
            </a:lvl4pPr>
            <a:lvl5pPr lvl="4" algn="ctr" rtl="0">
              <a:lnSpc>
                <a:spcPct val="100000"/>
              </a:lnSpc>
              <a:spcBef>
                <a:spcPts val="0"/>
              </a:spcBef>
              <a:spcAft>
                <a:spcPts val="0"/>
              </a:spcAft>
              <a:buSzPts val="2100"/>
              <a:buFont typeface="Lato Black"/>
              <a:buNone/>
              <a:defRPr sz="2100">
                <a:latin typeface="Lato Black"/>
                <a:ea typeface="Lato Black"/>
                <a:cs typeface="Lato Black"/>
                <a:sym typeface="Lato Black"/>
              </a:defRPr>
            </a:lvl5pPr>
            <a:lvl6pPr lvl="5" algn="ctr" rtl="0">
              <a:lnSpc>
                <a:spcPct val="100000"/>
              </a:lnSpc>
              <a:spcBef>
                <a:spcPts val="0"/>
              </a:spcBef>
              <a:spcAft>
                <a:spcPts val="0"/>
              </a:spcAft>
              <a:buSzPts val="2100"/>
              <a:buFont typeface="Lato Black"/>
              <a:buNone/>
              <a:defRPr sz="2100">
                <a:latin typeface="Lato Black"/>
                <a:ea typeface="Lato Black"/>
                <a:cs typeface="Lato Black"/>
                <a:sym typeface="Lato Black"/>
              </a:defRPr>
            </a:lvl6pPr>
            <a:lvl7pPr lvl="6" algn="ctr" rtl="0">
              <a:lnSpc>
                <a:spcPct val="100000"/>
              </a:lnSpc>
              <a:spcBef>
                <a:spcPts val="0"/>
              </a:spcBef>
              <a:spcAft>
                <a:spcPts val="0"/>
              </a:spcAft>
              <a:buSzPts val="2100"/>
              <a:buFont typeface="Lato Black"/>
              <a:buNone/>
              <a:defRPr sz="2100">
                <a:latin typeface="Lato Black"/>
                <a:ea typeface="Lato Black"/>
                <a:cs typeface="Lato Black"/>
                <a:sym typeface="Lato Black"/>
              </a:defRPr>
            </a:lvl7pPr>
            <a:lvl8pPr lvl="7" algn="ctr" rtl="0">
              <a:lnSpc>
                <a:spcPct val="100000"/>
              </a:lnSpc>
              <a:spcBef>
                <a:spcPts val="0"/>
              </a:spcBef>
              <a:spcAft>
                <a:spcPts val="0"/>
              </a:spcAft>
              <a:buSzPts val="2100"/>
              <a:buFont typeface="Lato Black"/>
              <a:buNone/>
              <a:defRPr sz="2100">
                <a:latin typeface="Lato Black"/>
                <a:ea typeface="Lato Black"/>
                <a:cs typeface="Lato Black"/>
                <a:sym typeface="Lato Black"/>
              </a:defRPr>
            </a:lvl8pPr>
            <a:lvl9pPr lvl="8" algn="ctr" rtl="0">
              <a:lnSpc>
                <a:spcPct val="100000"/>
              </a:lnSpc>
              <a:spcBef>
                <a:spcPts val="0"/>
              </a:spcBef>
              <a:spcAft>
                <a:spcPts val="0"/>
              </a:spcAft>
              <a:buSzPts val="2100"/>
              <a:buFont typeface="Lato Black"/>
              <a:buNone/>
              <a:defRPr sz="2100">
                <a:latin typeface="Lato Black"/>
                <a:ea typeface="Lato Black"/>
                <a:cs typeface="Lato Black"/>
                <a:sym typeface="Lato Black"/>
              </a:defRPr>
            </a:lvl9pPr>
          </a:lstStyle>
          <a:p>
            <a:endParaRPr/>
          </a:p>
        </p:txBody>
      </p:sp>
      <p:sp>
        <p:nvSpPr>
          <p:cNvPr id="31" name="Google Shape;31;p5"/>
          <p:cNvSpPr txBox="1">
            <a:spLocks noGrp="1"/>
          </p:cNvSpPr>
          <p:nvPr>
            <p:ph type="subTitle" idx="2"/>
          </p:nvPr>
        </p:nvSpPr>
        <p:spPr>
          <a:xfrm>
            <a:off x="1498175" y="2686750"/>
            <a:ext cx="2736000" cy="108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 name="Google Shape;32;p5"/>
          <p:cNvSpPr txBox="1">
            <a:spLocks noGrp="1"/>
          </p:cNvSpPr>
          <p:nvPr>
            <p:ph type="subTitle" idx="3"/>
          </p:nvPr>
        </p:nvSpPr>
        <p:spPr>
          <a:xfrm>
            <a:off x="4909881" y="2241550"/>
            <a:ext cx="27360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Font typeface="Lato Black"/>
              <a:buNone/>
              <a:defRPr sz="2000">
                <a:latin typeface="Lato Black"/>
                <a:ea typeface="Lato Black"/>
                <a:cs typeface="Lato Black"/>
                <a:sym typeface="Lato Black"/>
              </a:defRPr>
            </a:lvl1pPr>
            <a:lvl2pPr lvl="1" algn="ctr" rtl="0">
              <a:lnSpc>
                <a:spcPct val="100000"/>
              </a:lnSpc>
              <a:spcBef>
                <a:spcPts val="0"/>
              </a:spcBef>
              <a:spcAft>
                <a:spcPts val="0"/>
              </a:spcAft>
              <a:buSzPts val="2100"/>
              <a:buFont typeface="Lato Black"/>
              <a:buNone/>
              <a:defRPr sz="2100">
                <a:latin typeface="Lato Black"/>
                <a:ea typeface="Lato Black"/>
                <a:cs typeface="Lato Black"/>
                <a:sym typeface="Lato Black"/>
              </a:defRPr>
            </a:lvl2pPr>
            <a:lvl3pPr lvl="2" algn="ctr" rtl="0">
              <a:lnSpc>
                <a:spcPct val="100000"/>
              </a:lnSpc>
              <a:spcBef>
                <a:spcPts val="0"/>
              </a:spcBef>
              <a:spcAft>
                <a:spcPts val="0"/>
              </a:spcAft>
              <a:buSzPts val="2100"/>
              <a:buFont typeface="Lato Black"/>
              <a:buNone/>
              <a:defRPr sz="2100">
                <a:latin typeface="Lato Black"/>
                <a:ea typeface="Lato Black"/>
                <a:cs typeface="Lato Black"/>
                <a:sym typeface="Lato Black"/>
              </a:defRPr>
            </a:lvl3pPr>
            <a:lvl4pPr lvl="3" algn="ctr" rtl="0">
              <a:lnSpc>
                <a:spcPct val="100000"/>
              </a:lnSpc>
              <a:spcBef>
                <a:spcPts val="0"/>
              </a:spcBef>
              <a:spcAft>
                <a:spcPts val="0"/>
              </a:spcAft>
              <a:buSzPts val="2100"/>
              <a:buFont typeface="Lato Black"/>
              <a:buNone/>
              <a:defRPr sz="2100">
                <a:latin typeface="Lato Black"/>
                <a:ea typeface="Lato Black"/>
                <a:cs typeface="Lato Black"/>
                <a:sym typeface="Lato Black"/>
              </a:defRPr>
            </a:lvl4pPr>
            <a:lvl5pPr lvl="4" algn="ctr" rtl="0">
              <a:lnSpc>
                <a:spcPct val="100000"/>
              </a:lnSpc>
              <a:spcBef>
                <a:spcPts val="0"/>
              </a:spcBef>
              <a:spcAft>
                <a:spcPts val="0"/>
              </a:spcAft>
              <a:buSzPts val="2100"/>
              <a:buFont typeface="Lato Black"/>
              <a:buNone/>
              <a:defRPr sz="2100">
                <a:latin typeface="Lato Black"/>
                <a:ea typeface="Lato Black"/>
                <a:cs typeface="Lato Black"/>
                <a:sym typeface="Lato Black"/>
              </a:defRPr>
            </a:lvl5pPr>
            <a:lvl6pPr lvl="5" algn="ctr" rtl="0">
              <a:lnSpc>
                <a:spcPct val="100000"/>
              </a:lnSpc>
              <a:spcBef>
                <a:spcPts val="0"/>
              </a:spcBef>
              <a:spcAft>
                <a:spcPts val="0"/>
              </a:spcAft>
              <a:buSzPts val="2100"/>
              <a:buFont typeface="Lato Black"/>
              <a:buNone/>
              <a:defRPr sz="2100">
                <a:latin typeface="Lato Black"/>
                <a:ea typeface="Lato Black"/>
                <a:cs typeface="Lato Black"/>
                <a:sym typeface="Lato Black"/>
              </a:defRPr>
            </a:lvl6pPr>
            <a:lvl7pPr lvl="6" algn="ctr" rtl="0">
              <a:lnSpc>
                <a:spcPct val="100000"/>
              </a:lnSpc>
              <a:spcBef>
                <a:spcPts val="0"/>
              </a:spcBef>
              <a:spcAft>
                <a:spcPts val="0"/>
              </a:spcAft>
              <a:buSzPts val="2100"/>
              <a:buFont typeface="Lato Black"/>
              <a:buNone/>
              <a:defRPr sz="2100">
                <a:latin typeface="Lato Black"/>
                <a:ea typeface="Lato Black"/>
                <a:cs typeface="Lato Black"/>
                <a:sym typeface="Lato Black"/>
              </a:defRPr>
            </a:lvl7pPr>
            <a:lvl8pPr lvl="7" algn="ctr" rtl="0">
              <a:lnSpc>
                <a:spcPct val="100000"/>
              </a:lnSpc>
              <a:spcBef>
                <a:spcPts val="0"/>
              </a:spcBef>
              <a:spcAft>
                <a:spcPts val="0"/>
              </a:spcAft>
              <a:buSzPts val="2100"/>
              <a:buFont typeface="Lato Black"/>
              <a:buNone/>
              <a:defRPr sz="2100">
                <a:latin typeface="Lato Black"/>
                <a:ea typeface="Lato Black"/>
                <a:cs typeface="Lato Black"/>
                <a:sym typeface="Lato Black"/>
              </a:defRPr>
            </a:lvl8pPr>
            <a:lvl9pPr lvl="8" algn="ctr" rtl="0">
              <a:lnSpc>
                <a:spcPct val="100000"/>
              </a:lnSpc>
              <a:spcBef>
                <a:spcPts val="0"/>
              </a:spcBef>
              <a:spcAft>
                <a:spcPts val="0"/>
              </a:spcAft>
              <a:buSzPts val="2100"/>
              <a:buFont typeface="Lato Black"/>
              <a:buNone/>
              <a:defRPr sz="2100">
                <a:latin typeface="Lato Black"/>
                <a:ea typeface="Lato Black"/>
                <a:cs typeface="Lato Black"/>
                <a:sym typeface="Lato Black"/>
              </a:defRPr>
            </a:lvl9pPr>
          </a:lstStyle>
          <a:p>
            <a:endParaRPr/>
          </a:p>
        </p:txBody>
      </p:sp>
      <p:sp>
        <p:nvSpPr>
          <p:cNvPr id="33" name="Google Shape;33;p5"/>
          <p:cNvSpPr txBox="1">
            <a:spLocks noGrp="1"/>
          </p:cNvSpPr>
          <p:nvPr>
            <p:ph type="subTitle" idx="4"/>
          </p:nvPr>
        </p:nvSpPr>
        <p:spPr>
          <a:xfrm>
            <a:off x="4909881" y="2686750"/>
            <a:ext cx="2736000" cy="108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 name="Google Shape;34;p5"/>
          <p:cNvSpPr/>
          <p:nvPr/>
        </p:nvSpPr>
        <p:spPr>
          <a:xfrm rot="10800000" flipH="1">
            <a:off x="7709691" y="4335464"/>
            <a:ext cx="714320" cy="714320"/>
          </a:xfrm>
          <a:custGeom>
            <a:avLst/>
            <a:gdLst/>
            <a:ahLst/>
            <a:cxnLst/>
            <a:rect l="l" t="t" r="r" b="b"/>
            <a:pathLst>
              <a:path w="23149" h="23149" extrusionOk="0">
                <a:moveTo>
                  <a:pt x="11527" y="0"/>
                </a:moveTo>
                <a:cubicBezTo>
                  <a:pt x="5187" y="0"/>
                  <a:pt x="1" y="5187"/>
                  <a:pt x="1" y="11622"/>
                </a:cubicBezTo>
                <a:cubicBezTo>
                  <a:pt x="1" y="17962"/>
                  <a:pt x="5187" y="23148"/>
                  <a:pt x="11527" y="23148"/>
                </a:cubicBezTo>
                <a:cubicBezTo>
                  <a:pt x="17962" y="23148"/>
                  <a:pt x="23149" y="17962"/>
                  <a:pt x="23149" y="11622"/>
                </a:cubicBezTo>
                <a:cubicBezTo>
                  <a:pt x="23149" y="5187"/>
                  <a:pt x="17962" y="0"/>
                  <a:pt x="1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flipH="1">
            <a:off x="5254163" y="4395125"/>
            <a:ext cx="3489075" cy="3489050"/>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6812600" y="-268950"/>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428900" y="4438425"/>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5"/>
          <p:cNvGrpSpPr/>
          <p:nvPr/>
        </p:nvGrpSpPr>
        <p:grpSpPr>
          <a:xfrm>
            <a:off x="114875" y="3730325"/>
            <a:ext cx="605125" cy="605150"/>
            <a:chOff x="4154575" y="4310225"/>
            <a:chExt cx="605125" cy="605150"/>
          </a:xfrm>
        </p:grpSpPr>
        <p:sp>
          <p:nvSpPr>
            <p:cNvPr id="39" name="Google Shape;39;p5"/>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5"/>
          <p:cNvGrpSpPr/>
          <p:nvPr/>
        </p:nvGrpSpPr>
        <p:grpSpPr>
          <a:xfrm>
            <a:off x="8121438" y="1010675"/>
            <a:ext cx="605125" cy="605150"/>
            <a:chOff x="4154575" y="4310225"/>
            <a:chExt cx="605125" cy="605150"/>
          </a:xfrm>
        </p:grpSpPr>
        <p:sp>
          <p:nvSpPr>
            <p:cNvPr id="42" name="Google Shape;42;p5"/>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5"/>
          <p:cNvSpPr/>
          <p:nvPr/>
        </p:nvSpPr>
        <p:spPr>
          <a:xfrm rot="10800000">
            <a:off x="217950" y="158875"/>
            <a:ext cx="1517625" cy="211325"/>
          </a:xfrm>
          <a:custGeom>
            <a:avLst/>
            <a:gdLst/>
            <a:ahLst/>
            <a:cxnLst/>
            <a:rect l="l" t="t" r="r" b="b"/>
            <a:pathLst>
              <a:path w="60705" h="8453" fill="none" extrusionOk="0">
                <a:moveTo>
                  <a:pt x="1" y="0"/>
                </a:moveTo>
                <a:cubicBezTo>
                  <a:pt x="5091" y="0"/>
                  <a:pt x="5091" y="8453"/>
                  <a:pt x="10182" y="8453"/>
                </a:cubicBezTo>
                <a:cubicBezTo>
                  <a:pt x="15177" y="8453"/>
                  <a:pt x="15177" y="0"/>
                  <a:pt x="20267" y="0"/>
                </a:cubicBezTo>
                <a:cubicBezTo>
                  <a:pt x="25262" y="0"/>
                  <a:pt x="25262" y="8453"/>
                  <a:pt x="30353" y="8453"/>
                </a:cubicBezTo>
                <a:cubicBezTo>
                  <a:pt x="35443" y="8453"/>
                  <a:pt x="35443" y="0"/>
                  <a:pt x="40438" y="0"/>
                </a:cubicBezTo>
                <a:cubicBezTo>
                  <a:pt x="45528" y="0"/>
                  <a:pt x="45528" y="8453"/>
                  <a:pt x="50619" y="8453"/>
                </a:cubicBezTo>
                <a:cubicBezTo>
                  <a:pt x="55614" y="8453"/>
                  <a:pt x="55614" y="0"/>
                  <a:pt x="60704" y="0"/>
                </a:cubicBezTo>
              </a:path>
            </a:pathLst>
          </a:custGeom>
          <a:noFill/>
          <a:ln w="600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720000" y="1066300"/>
            <a:ext cx="2625000" cy="11988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2pPr>
            <a:lvl3pPr lvl="2"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3pPr>
            <a:lvl4pPr lvl="3"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4pPr>
            <a:lvl5pPr lvl="4"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5pPr>
            <a:lvl6pPr lvl="5"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6pPr>
            <a:lvl7pPr lvl="6"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7pPr>
            <a:lvl8pPr lvl="7"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8pPr>
            <a:lvl9pPr lvl="8"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9pPr>
          </a:lstStyle>
          <a:p>
            <a:endParaRPr/>
          </a:p>
        </p:txBody>
      </p:sp>
      <p:sp>
        <p:nvSpPr>
          <p:cNvPr id="49" name="Google Shape;49;p7"/>
          <p:cNvSpPr txBox="1">
            <a:spLocks noGrp="1"/>
          </p:cNvSpPr>
          <p:nvPr>
            <p:ph type="subTitle" idx="1"/>
          </p:nvPr>
        </p:nvSpPr>
        <p:spPr>
          <a:xfrm>
            <a:off x="720025" y="2265100"/>
            <a:ext cx="2625000" cy="10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sz="1400"/>
            </a:lvl1pPr>
            <a:lvl2pPr lvl="1" rtl="0">
              <a:lnSpc>
                <a:spcPct val="100000"/>
              </a:lnSpc>
              <a:spcBef>
                <a:spcPts val="0"/>
              </a:spcBef>
              <a:spcAft>
                <a:spcPts val="0"/>
              </a:spcAft>
              <a:buSzPts val="1700"/>
              <a:buChar char="○"/>
              <a:defRPr sz="1200"/>
            </a:lvl2pPr>
            <a:lvl3pPr lvl="2" rtl="0">
              <a:lnSpc>
                <a:spcPct val="100000"/>
              </a:lnSpc>
              <a:spcBef>
                <a:spcPts val="0"/>
              </a:spcBef>
              <a:spcAft>
                <a:spcPts val="0"/>
              </a:spcAft>
              <a:buSzPts val="1400"/>
              <a:buAutoNum type="romanLcPeriod"/>
              <a:defRPr/>
            </a:lvl3pPr>
            <a:lvl4pPr lvl="3" rtl="0">
              <a:lnSpc>
                <a:spcPct val="100000"/>
              </a:lnSpc>
              <a:spcBef>
                <a:spcPts val="0"/>
              </a:spcBef>
              <a:spcAft>
                <a:spcPts val="0"/>
              </a:spcAft>
              <a:buSzPts val="1400"/>
              <a:buAutoNum type="arabicPeriod"/>
              <a:defRPr/>
            </a:lvl4pPr>
            <a:lvl5pPr lvl="4" rtl="0">
              <a:lnSpc>
                <a:spcPct val="100000"/>
              </a:lnSpc>
              <a:spcBef>
                <a:spcPts val="0"/>
              </a:spcBef>
              <a:spcAft>
                <a:spcPts val="0"/>
              </a:spcAft>
              <a:buSzPts val="1400"/>
              <a:buAutoNum type="alphaLcPeriod"/>
              <a:defRPr/>
            </a:lvl5pPr>
            <a:lvl6pPr lvl="5" rtl="0">
              <a:lnSpc>
                <a:spcPct val="100000"/>
              </a:lnSpc>
              <a:spcBef>
                <a:spcPts val="0"/>
              </a:spcBef>
              <a:spcAft>
                <a:spcPts val="0"/>
              </a:spcAft>
              <a:buSzPts val="1400"/>
              <a:buAutoNum type="romanLcPeriod"/>
              <a:defRPr/>
            </a:lvl6pPr>
            <a:lvl7pPr lvl="6" rtl="0">
              <a:lnSpc>
                <a:spcPct val="100000"/>
              </a:lnSpc>
              <a:spcBef>
                <a:spcPts val="0"/>
              </a:spcBef>
              <a:spcAft>
                <a:spcPts val="0"/>
              </a:spcAft>
              <a:buSzPts val="1400"/>
              <a:buAutoNum type="arabicPeriod"/>
              <a:defRPr/>
            </a:lvl7pPr>
            <a:lvl8pPr lvl="7" rtl="0">
              <a:lnSpc>
                <a:spcPct val="100000"/>
              </a:lnSpc>
              <a:spcBef>
                <a:spcPts val="0"/>
              </a:spcBef>
              <a:spcAft>
                <a:spcPts val="0"/>
              </a:spcAft>
              <a:buSzPts val="1400"/>
              <a:buAutoNum type="alphaLcPeriod"/>
              <a:defRPr/>
            </a:lvl8pPr>
            <a:lvl9pPr lvl="8" rtl="0">
              <a:lnSpc>
                <a:spcPct val="100000"/>
              </a:lnSpc>
              <a:spcBef>
                <a:spcPts val="0"/>
              </a:spcBef>
              <a:spcAft>
                <a:spcPts val="0"/>
              </a:spcAft>
              <a:buSzPts val="1400"/>
              <a:buAutoNum type="romanLcPeriod"/>
              <a:defRPr/>
            </a:lvl9pPr>
          </a:lstStyle>
          <a:p>
            <a:endParaRPr/>
          </a:p>
        </p:txBody>
      </p:sp>
      <p:sp>
        <p:nvSpPr>
          <p:cNvPr id="50" name="Google Shape;50;p7"/>
          <p:cNvSpPr/>
          <p:nvPr/>
        </p:nvSpPr>
        <p:spPr>
          <a:xfrm rot="10800000">
            <a:off x="607214" y="4335464"/>
            <a:ext cx="714320" cy="714320"/>
          </a:xfrm>
          <a:custGeom>
            <a:avLst/>
            <a:gdLst/>
            <a:ahLst/>
            <a:cxnLst/>
            <a:rect l="l" t="t" r="r" b="b"/>
            <a:pathLst>
              <a:path w="23149" h="23149" extrusionOk="0">
                <a:moveTo>
                  <a:pt x="11527" y="0"/>
                </a:moveTo>
                <a:cubicBezTo>
                  <a:pt x="5187" y="0"/>
                  <a:pt x="1" y="5187"/>
                  <a:pt x="1" y="11622"/>
                </a:cubicBezTo>
                <a:cubicBezTo>
                  <a:pt x="1" y="17962"/>
                  <a:pt x="5187" y="23148"/>
                  <a:pt x="11527" y="23148"/>
                </a:cubicBezTo>
                <a:cubicBezTo>
                  <a:pt x="17962" y="23148"/>
                  <a:pt x="23149" y="17962"/>
                  <a:pt x="23149" y="11622"/>
                </a:cubicBezTo>
                <a:cubicBezTo>
                  <a:pt x="23149" y="5187"/>
                  <a:pt x="17962" y="0"/>
                  <a:pt x="1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10800000">
            <a:off x="287988" y="4395125"/>
            <a:ext cx="3489075" cy="3489050"/>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rot="10800000">
            <a:off x="5754288" y="-249763"/>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10800000" flipH="1">
            <a:off x="1321525" y="219250"/>
            <a:ext cx="1517625" cy="211325"/>
          </a:xfrm>
          <a:custGeom>
            <a:avLst/>
            <a:gdLst/>
            <a:ahLst/>
            <a:cxnLst/>
            <a:rect l="l" t="t" r="r" b="b"/>
            <a:pathLst>
              <a:path w="60705" h="8453" fill="none" extrusionOk="0">
                <a:moveTo>
                  <a:pt x="1" y="0"/>
                </a:moveTo>
                <a:cubicBezTo>
                  <a:pt x="5091" y="0"/>
                  <a:pt x="5091" y="8453"/>
                  <a:pt x="10182" y="8453"/>
                </a:cubicBezTo>
                <a:cubicBezTo>
                  <a:pt x="15177" y="8453"/>
                  <a:pt x="15177" y="0"/>
                  <a:pt x="20267" y="0"/>
                </a:cubicBezTo>
                <a:cubicBezTo>
                  <a:pt x="25262" y="0"/>
                  <a:pt x="25262" y="8453"/>
                  <a:pt x="30353" y="8453"/>
                </a:cubicBezTo>
                <a:cubicBezTo>
                  <a:pt x="35443" y="8453"/>
                  <a:pt x="35443" y="0"/>
                  <a:pt x="40438" y="0"/>
                </a:cubicBezTo>
                <a:cubicBezTo>
                  <a:pt x="45528" y="0"/>
                  <a:pt x="45528" y="8453"/>
                  <a:pt x="50619" y="8453"/>
                </a:cubicBezTo>
                <a:cubicBezTo>
                  <a:pt x="55614" y="8453"/>
                  <a:pt x="55614" y="0"/>
                  <a:pt x="60704" y="0"/>
                </a:cubicBezTo>
              </a:path>
            </a:pathLst>
          </a:custGeom>
          <a:noFill/>
          <a:ln w="600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7"/>
          <p:cNvGrpSpPr/>
          <p:nvPr/>
        </p:nvGrpSpPr>
        <p:grpSpPr>
          <a:xfrm>
            <a:off x="8121438" y="237425"/>
            <a:ext cx="605125" cy="605150"/>
            <a:chOff x="4154575" y="4310225"/>
            <a:chExt cx="605125" cy="605150"/>
          </a:xfrm>
        </p:grpSpPr>
        <p:sp>
          <p:nvSpPr>
            <p:cNvPr id="55" name="Google Shape;55;p7"/>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4081200" y="1334850"/>
            <a:ext cx="4342800" cy="2473800"/>
          </a:xfrm>
          <a:prstGeom prst="rect">
            <a:avLst/>
          </a:prstGeom>
        </p:spPr>
        <p:txBody>
          <a:bodyPr spcFirstLastPara="1" wrap="square" lIns="91425" tIns="91425" rIns="91425" bIns="91425" anchor="t" anchorCtr="0">
            <a:noAutofit/>
          </a:bodyPr>
          <a:lstStyle>
            <a:lvl1pPr lvl="0" algn="r">
              <a:spcBef>
                <a:spcPts val="0"/>
              </a:spcBef>
              <a:spcAft>
                <a:spcPts val="0"/>
              </a:spcAft>
              <a:buSzPts val="7600"/>
              <a:buNone/>
              <a:defRPr sz="8200"/>
            </a:lvl1pPr>
            <a:lvl2pPr lvl="1">
              <a:spcBef>
                <a:spcPts val="0"/>
              </a:spcBef>
              <a:spcAft>
                <a:spcPts val="0"/>
              </a:spcAft>
              <a:buSzPts val="7600"/>
              <a:buNone/>
              <a:defRPr sz="7600"/>
            </a:lvl2pPr>
            <a:lvl3pPr lvl="2">
              <a:spcBef>
                <a:spcPts val="0"/>
              </a:spcBef>
              <a:spcAft>
                <a:spcPts val="0"/>
              </a:spcAft>
              <a:buSzPts val="7600"/>
              <a:buNone/>
              <a:defRPr sz="7600"/>
            </a:lvl3pPr>
            <a:lvl4pPr lvl="3">
              <a:spcBef>
                <a:spcPts val="0"/>
              </a:spcBef>
              <a:spcAft>
                <a:spcPts val="0"/>
              </a:spcAft>
              <a:buSzPts val="7600"/>
              <a:buNone/>
              <a:defRPr sz="7600"/>
            </a:lvl4pPr>
            <a:lvl5pPr lvl="4">
              <a:spcBef>
                <a:spcPts val="0"/>
              </a:spcBef>
              <a:spcAft>
                <a:spcPts val="0"/>
              </a:spcAft>
              <a:buSzPts val="7600"/>
              <a:buNone/>
              <a:defRPr sz="7600"/>
            </a:lvl5pPr>
            <a:lvl6pPr lvl="5">
              <a:spcBef>
                <a:spcPts val="0"/>
              </a:spcBef>
              <a:spcAft>
                <a:spcPts val="0"/>
              </a:spcAft>
              <a:buSzPts val="7600"/>
              <a:buNone/>
              <a:defRPr sz="7600"/>
            </a:lvl6pPr>
            <a:lvl7pPr lvl="6">
              <a:spcBef>
                <a:spcPts val="0"/>
              </a:spcBef>
              <a:spcAft>
                <a:spcPts val="0"/>
              </a:spcAft>
              <a:buSzPts val="7600"/>
              <a:buNone/>
              <a:defRPr sz="7600"/>
            </a:lvl7pPr>
            <a:lvl8pPr lvl="7">
              <a:spcBef>
                <a:spcPts val="0"/>
              </a:spcBef>
              <a:spcAft>
                <a:spcPts val="0"/>
              </a:spcAft>
              <a:buSzPts val="7600"/>
              <a:buNone/>
              <a:defRPr sz="7600"/>
            </a:lvl8pPr>
            <a:lvl9pPr lvl="8">
              <a:spcBef>
                <a:spcPts val="0"/>
              </a:spcBef>
              <a:spcAft>
                <a:spcPts val="0"/>
              </a:spcAft>
              <a:buSzPts val="7600"/>
              <a:buNone/>
              <a:defRPr sz="7600"/>
            </a:lvl9pPr>
          </a:lstStyle>
          <a:p>
            <a:endParaRPr/>
          </a:p>
        </p:txBody>
      </p:sp>
      <p:sp>
        <p:nvSpPr>
          <p:cNvPr id="59" name="Google Shape;59;p8"/>
          <p:cNvSpPr/>
          <p:nvPr/>
        </p:nvSpPr>
        <p:spPr>
          <a:xfrm>
            <a:off x="6849850" y="4377363"/>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3360775" y="-2769250"/>
            <a:ext cx="3489075" cy="3489050"/>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8"/>
          <p:cNvGrpSpPr/>
          <p:nvPr/>
        </p:nvGrpSpPr>
        <p:grpSpPr>
          <a:xfrm>
            <a:off x="7343775" y="331075"/>
            <a:ext cx="605125" cy="605150"/>
            <a:chOff x="4154575" y="4310225"/>
            <a:chExt cx="605125" cy="605150"/>
          </a:xfrm>
        </p:grpSpPr>
        <p:sp>
          <p:nvSpPr>
            <p:cNvPr id="62" name="Google Shape;62;p8"/>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4"/>
        <p:cNvGrpSpPr/>
        <p:nvPr/>
      </p:nvGrpSpPr>
      <p:grpSpPr>
        <a:xfrm>
          <a:off x="0" y="0"/>
          <a:ext cx="0" cy="0"/>
          <a:chOff x="0" y="0"/>
          <a:chExt cx="0" cy="0"/>
        </a:xfrm>
      </p:grpSpPr>
      <p:sp>
        <p:nvSpPr>
          <p:cNvPr id="65" name="Google Shape;65;p9"/>
          <p:cNvSpPr/>
          <p:nvPr/>
        </p:nvSpPr>
        <p:spPr>
          <a:xfrm flipH="1">
            <a:off x="1441676" y="109289"/>
            <a:ext cx="861432" cy="861432"/>
          </a:xfrm>
          <a:custGeom>
            <a:avLst/>
            <a:gdLst/>
            <a:ahLst/>
            <a:cxnLst/>
            <a:rect l="l" t="t" r="r" b="b"/>
            <a:pathLst>
              <a:path w="23149" h="23149" extrusionOk="0">
                <a:moveTo>
                  <a:pt x="11527" y="0"/>
                </a:moveTo>
                <a:cubicBezTo>
                  <a:pt x="5187" y="0"/>
                  <a:pt x="1" y="5187"/>
                  <a:pt x="1" y="11622"/>
                </a:cubicBezTo>
                <a:cubicBezTo>
                  <a:pt x="1" y="17962"/>
                  <a:pt x="5187" y="23148"/>
                  <a:pt x="11527" y="23148"/>
                </a:cubicBezTo>
                <a:cubicBezTo>
                  <a:pt x="17962" y="23148"/>
                  <a:pt x="23149" y="17962"/>
                  <a:pt x="23149" y="11622"/>
                </a:cubicBezTo>
                <a:cubicBezTo>
                  <a:pt x="23149" y="5187"/>
                  <a:pt x="17962" y="0"/>
                  <a:pt x="1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title"/>
          </p:nvPr>
        </p:nvSpPr>
        <p:spPr>
          <a:xfrm>
            <a:off x="1905150" y="1068400"/>
            <a:ext cx="5223900" cy="957600"/>
          </a:xfrm>
          <a:prstGeom prst="rect">
            <a:avLst/>
          </a:prstGeom>
        </p:spPr>
        <p:txBody>
          <a:bodyPr spcFirstLastPara="1" wrap="square" lIns="91425" tIns="91425" rIns="91425" bIns="91425" anchor="t" anchorCtr="0">
            <a:noAutofit/>
          </a:bodyPr>
          <a:lstStyle>
            <a:lvl1pPr lvl="0" algn="l">
              <a:spcBef>
                <a:spcPts val="0"/>
              </a:spcBef>
              <a:spcAft>
                <a:spcPts val="0"/>
              </a:spcAft>
              <a:buSzPts val="4400"/>
              <a:buNone/>
              <a:defRPr sz="4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7" name="Google Shape;67;p9"/>
          <p:cNvSpPr txBox="1">
            <a:spLocks noGrp="1"/>
          </p:cNvSpPr>
          <p:nvPr>
            <p:ph type="subTitle" idx="1"/>
          </p:nvPr>
        </p:nvSpPr>
        <p:spPr>
          <a:xfrm>
            <a:off x="1905150" y="1930325"/>
            <a:ext cx="5223900" cy="249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Char char="●"/>
              <a:defRPr sz="1600"/>
            </a:lvl1pPr>
            <a:lvl2pPr lvl="1" algn="ctr">
              <a:lnSpc>
                <a:spcPct val="100000"/>
              </a:lnSpc>
              <a:spcBef>
                <a:spcPts val="0"/>
              </a:spcBef>
              <a:spcAft>
                <a:spcPts val="0"/>
              </a:spcAft>
              <a:buSzPts val="1800"/>
              <a:buChar char="○"/>
              <a:defRPr sz="1800"/>
            </a:lvl2pPr>
            <a:lvl3pPr lvl="2" algn="ctr">
              <a:lnSpc>
                <a:spcPct val="100000"/>
              </a:lnSpc>
              <a:spcBef>
                <a:spcPts val="0"/>
              </a:spcBef>
              <a:spcAft>
                <a:spcPts val="0"/>
              </a:spcAft>
              <a:buSzPts val="1800"/>
              <a:buChar char="■"/>
              <a:defRPr sz="1800"/>
            </a:lvl3pPr>
            <a:lvl4pPr lvl="3" algn="ctr">
              <a:lnSpc>
                <a:spcPct val="100000"/>
              </a:lnSpc>
              <a:spcBef>
                <a:spcPts val="0"/>
              </a:spcBef>
              <a:spcAft>
                <a:spcPts val="0"/>
              </a:spcAft>
              <a:buSzPts val="1800"/>
              <a:buChar char="●"/>
              <a:defRPr sz="1800"/>
            </a:lvl4pPr>
            <a:lvl5pPr lvl="4" algn="ctr">
              <a:lnSpc>
                <a:spcPct val="100000"/>
              </a:lnSpc>
              <a:spcBef>
                <a:spcPts val="0"/>
              </a:spcBef>
              <a:spcAft>
                <a:spcPts val="0"/>
              </a:spcAft>
              <a:buSzPts val="1800"/>
              <a:buChar char="○"/>
              <a:defRPr sz="1800"/>
            </a:lvl5pPr>
            <a:lvl6pPr lvl="5" algn="ctr">
              <a:lnSpc>
                <a:spcPct val="100000"/>
              </a:lnSpc>
              <a:spcBef>
                <a:spcPts val="0"/>
              </a:spcBef>
              <a:spcAft>
                <a:spcPts val="0"/>
              </a:spcAft>
              <a:buSzPts val="1800"/>
              <a:buChar char="■"/>
              <a:defRPr sz="1800"/>
            </a:lvl6pPr>
            <a:lvl7pPr lvl="6" algn="ctr">
              <a:lnSpc>
                <a:spcPct val="100000"/>
              </a:lnSpc>
              <a:spcBef>
                <a:spcPts val="0"/>
              </a:spcBef>
              <a:spcAft>
                <a:spcPts val="0"/>
              </a:spcAft>
              <a:buSzPts val="1800"/>
              <a:buChar char="●"/>
              <a:defRPr sz="1800"/>
            </a:lvl7pPr>
            <a:lvl8pPr lvl="7" algn="ctr">
              <a:lnSpc>
                <a:spcPct val="100000"/>
              </a:lnSpc>
              <a:spcBef>
                <a:spcPts val="0"/>
              </a:spcBef>
              <a:spcAft>
                <a:spcPts val="0"/>
              </a:spcAft>
              <a:buSzPts val="1800"/>
              <a:buChar char="○"/>
              <a:defRPr sz="1800"/>
            </a:lvl8pPr>
            <a:lvl9pPr lvl="8" algn="ctr">
              <a:lnSpc>
                <a:spcPct val="100000"/>
              </a:lnSpc>
              <a:spcBef>
                <a:spcPts val="0"/>
              </a:spcBef>
              <a:spcAft>
                <a:spcPts val="0"/>
              </a:spcAft>
              <a:buSzPts val="1800"/>
              <a:buChar char="■"/>
              <a:defRPr sz="1800"/>
            </a:lvl9pPr>
          </a:lstStyle>
          <a:p>
            <a:endParaRPr/>
          </a:p>
        </p:txBody>
      </p:sp>
      <p:sp>
        <p:nvSpPr>
          <p:cNvPr id="68" name="Google Shape;68;p9"/>
          <p:cNvSpPr/>
          <p:nvPr/>
        </p:nvSpPr>
        <p:spPr>
          <a:xfrm>
            <a:off x="7665388" y="-1671425"/>
            <a:ext cx="3489075" cy="3489050"/>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9"/>
          <p:cNvGrpSpPr/>
          <p:nvPr/>
        </p:nvGrpSpPr>
        <p:grpSpPr>
          <a:xfrm>
            <a:off x="8149662" y="2771682"/>
            <a:ext cx="548668" cy="1649989"/>
            <a:chOff x="5883475" y="2514100"/>
            <a:chExt cx="650775" cy="1957050"/>
          </a:xfrm>
        </p:grpSpPr>
        <p:sp>
          <p:nvSpPr>
            <p:cNvPr id="70" name="Google Shape;70;p9"/>
            <p:cNvSpPr/>
            <p:nvPr/>
          </p:nvSpPr>
          <p:spPr>
            <a:xfrm>
              <a:off x="5883475" y="2514100"/>
              <a:ext cx="650775" cy="650750"/>
            </a:xfrm>
            <a:custGeom>
              <a:avLst/>
              <a:gdLst/>
              <a:ahLst/>
              <a:cxnLst/>
              <a:rect l="l" t="t" r="r" b="b"/>
              <a:pathLst>
                <a:path w="26031" h="26030" fill="none" extrusionOk="0">
                  <a:moveTo>
                    <a:pt x="1" y="12967"/>
                  </a:moveTo>
                  <a:lnTo>
                    <a:pt x="13063" y="0"/>
                  </a:lnTo>
                  <a:lnTo>
                    <a:pt x="26030" y="12967"/>
                  </a:lnTo>
                  <a:lnTo>
                    <a:pt x="13063" y="26030"/>
                  </a:lnTo>
                  <a:close/>
                </a:path>
              </a:pathLst>
            </a:custGeom>
            <a:noFill/>
            <a:ln w="288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5883475" y="3167225"/>
              <a:ext cx="650775" cy="650775"/>
            </a:xfrm>
            <a:custGeom>
              <a:avLst/>
              <a:gdLst/>
              <a:ahLst/>
              <a:cxnLst/>
              <a:rect l="l" t="t" r="r" b="b"/>
              <a:pathLst>
                <a:path w="26031" h="26031" fill="none" extrusionOk="0">
                  <a:moveTo>
                    <a:pt x="1" y="13064"/>
                  </a:moveTo>
                  <a:lnTo>
                    <a:pt x="13063" y="1"/>
                  </a:lnTo>
                  <a:lnTo>
                    <a:pt x="26030" y="13064"/>
                  </a:lnTo>
                  <a:lnTo>
                    <a:pt x="13063" y="26031"/>
                  </a:lnTo>
                  <a:close/>
                </a:path>
              </a:pathLst>
            </a:custGeom>
            <a:noFill/>
            <a:ln w="288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p:nvPr/>
          </p:nvSpPr>
          <p:spPr>
            <a:xfrm>
              <a:off x="5883475" y="3820375"/>
              <a:ext cx="650775" cy="650775"/>
            </a:xfrm>
            <a:custGeom>
              <a:avLst/>
              <a:gdLst/>
              <a:ahLst/>
              <a:cxnLst/>
              <a:rect l="l" t="t" r="r" b="b"/>
              <a:pathLst>
                <a:path w="26031" h="26031" fill="none" extrusionOk="0">
                  <a:moveTo>
                    <a:pt x="1" y="13063"/>
                  </a:moveTo>
                  <a:lnTo>
                    <a:pt x="13063" y="1"/>
                  </a:lnTo>
                  <a:lnTo>
                    <a:pt x="26030" y="13063"/>
                  </a:lnTo>
                  <a:lnTo>
                    <a:pt x="13063" y="26030"/>
                  </a:lnTo>
                  <a:close/>
                </a:path>
              </a:pathLst>
            </a:custGeom>
            <a:noFill/>
            <a:ln w="288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9"/>
          <p:cNvSpPr/>
          <p:nvPr/>
        </p:nvSpPr>
        <p:spPr>
          <a:xfrm>
            <a:off x="-357150" y="4377363"/>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rot="10800000" flipH="1">
            <a:off x="238025" y="-137938"/>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9"/>
          <p:cNvGrpSpPr/>
          <p:nvPr/>
        </p:nvGrpSpPr>
        <p:grpSpPr>
          <a:xfrm>
            <a:off x="8197625" y="331075"/>
            <a:ext cx="605125" cy="605150"/>
            <a:chOff x="4154575" y="4310225"/>
            <a:chExt cx="605125" cy="605150"/>
          </a:xfrm>
        </p:grpSpPr>
        <p:sp>
          <p:nvSpPr>
            <p:cNvPr id="76" name="Google Shape;76;p9"/>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9"/>
          <p:cNvSpPr/>
          <p:nvPr/>
        </p:nvSpPr>
        <p:spPr>
          <a:xfrm rot="10800000">
            <a:off x="5083813" y="331075"/>
            <a:ext cx="1517625" cy="211325"/>
          </a:xfrm>
          <a:custGeom>
            <a:avLst/>
            <a:gdLst/>
            <a:ahLst/>
            <a:cxnLst/>
            <a:rect l="l" t="t" r="r" b="b"/>
            <a:pathLst>
              <a:path w="60705" h="8453" fill="none" extrusionOk="0">
                <a:moveTo>
                  <a:pt x="1" y="0"/>
                </a:moveTo>
                <a:cubicBezTo>
                  <a:pt x="5091" y="0"/>
                  <a:pt x="5091" y="8453"/>
                  <a:pt x="10182" y="8453"/>
                </a:cubicBezTo>
                <a:cubicBezTo>
                  <a:pt x="15177" y="8453"/>
                  <a:pt x="15177" y="0"/>
                  <a:pt x="20267" y="0"/>
                </a:cubicBezTo>
                <a:cubicBezTo>
                  <a:pt x="25262" y="0"/>
                  <a:pt x="25262" y="8453"/>
                  <a:pt x="30353" y="8453"/>
                </a:cubicBezTo>
                <a:cubicBezTo>
                  <a:pt x="35443" y="8453"/>
                  <a:pt x="35443" y="0"/>
                  <a:pt x="40438" y="0"/>
                </a:cubicBezTo>
                <a:cubicBezTo>
                  <a:pt x="45528" y="0"/>
                  <a:pt x="45528" y="8453"/>
                  <a:pt x="50619" y="8453"/>
                </a:cubicBezTo>
                <a:cubicBezTo>
                  <a:pt x="55614" y="8453"/>
                  <a:pt x="55614" y="0"/>
                  <a:pt x="60704" y="0"/>
                </a:cubicBezTo>
              </a:path>
            </a:pathLst>
          </a:custGeom>
          <a:noFill/>
          <a:ln w="600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 name="Google Shape;79;p9"/>
          <p:cNvGrpSpPr/>
          <p:nvPr/>
        </p:nvGrpSpPr>
        <p:grpSpPr>
          <a:xfrm>
            <a:off x="305613" y="3399475"/>
            <a:ext cx="605125" cy="605150"/>
            <a:chOff x="4154575" y="4310225"/>
            <a:chExt cx="605125" cy="605150"/>
          </a:xfrm>
        </p:grpSpPr>
        <p:sp>
          <p:nvSpPr>
            <p:cNvPr id="80" name="Google Shape;80;p9"/>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11"/>
          <p:cNvSpPr txBox="1">
            <a:spLocks noGrp="1"/>
          </p:cNvSpPr>
          <p:nvPr>
            <p:ph type="title" hasCustomPrompt="1"/>
          </p:nvPr>
        </p:nvSpPr>
        <p:spPr>
          <a:xfrm>
            <a:off x="2062575" y="746938"/>
            <a:ext cx="4298700" cy="107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6" name="Google Shape;86;p11"/>
          <p:cNvSpPr txBox="1">
            <a:spLocks noGrp="1"/>
          </p:cNvSpPr>
          <p:nvPr>
            <p:ph type="subTitle" idx="1"/>
          </p:nvPr>
        </p:nvSpPr>
        <p:spPr>
          <a:xfrm>
            <a:off x="2062575" y="1820938"/>
            <a:ext cx="4298700" cy="33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400">
                <a:solidFill>
                  <a:schemeClr val="lt1"/>
                </a:solidFill>
              </a:defRPr>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87" name="Google Shape;87;p11"/>
          <p:cNvSpPr/>
          <p:nvPr/>
        </p:nvSpPr>
        <p:spPr>
          <a:xfrm rot="-5400000" flipH="1">
            <a:off x="-290987" y="4027189"/>
            <a:ext cx="1517625" cy="211325"/>
          </a:xfrm>
          <a:custGeom>
            <a:avLst/>
            <a:gdLst/>
            <a:ahLst/>
            <a:cxnLst/>
            <a:rect l="l" t="t" r="r" b="b"/>
            <a:pathLst>
              <a:path w="60705" h="8453" fill="none" extrusionOk="0">
                <a:moveTo>
                  <a:pt x="1" y="0"/>
                </a:moveTo>
                <a:cubicBezTo>
                  <a:pt x="5091" y="0"/>
                  <a:pt x="5091" y="8453"/>
                  <a:pt x="10182" y="8453"/>
                </a:cubicBezTo>
                <a:cubicBezTo>
                  <a:pt x="15177" y="8453"/>
                  <a:pt x="15177" y="0"/>
                  <a:pt x="20267" y="0"/>
                </a:cubicBezTo>
                <a:cubicBezTo>
                  <a:pt x="25262" y="0"/>
                  <a:pt x="25262" y="8453"/>
                  <a:pt x="30353" y="8453"/>
                </a:cubicBezTo>
                <a:cubicBezTo>
                  <a:pt x="35443" y="8453"/>
                  <a:pt x="35443" y="0"/>
                  <a:pt x="40438" y="0"/>
                </a:cubicBezTo>
                <a:cubicBezTo>
                  <a:pt x="45528" y="0"/>
                  <a:pt x="45528" y="8453"/>
                  <a:pt x="50619" y="8453"/>
                </a:cubicBezTo>
                <a:cubicBezTo>
                  <a:pt x="55614" y="8453"/>
                  <a:pt x="55614" y="0"/>
                  <a:pt x="60704" y="0"/>
                </a:cubicBezTo>
              </a:path>
            </a:pathLst>
          </a:custGeom>
          <a:noFill/>
          <a:ln w="600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06"/>
        <p:cNvGrpSpPr/>
        <p:nvPr/>
      </p:nvGrpSpPr>
      <p:grpSpPr>
        <a:xfrm>
          <a:off x="0" y="0"/>
          <a:ext cx="0" cy="0"/>
          <a:chOff x="0" y="0"/>
          <a:chExt cx="0" cy="0"/>
        </a:xfrm>
      </p:grpSpPr>
      <p:sp>
        <p:nvSpPr>
          <p:cNvPr id="107" name="Google Shape;107;p14"/>
          <p:cNvSpPr/>
          <p:nvPr/>
        </p:nvSpPr>
        <p:spPr>
          <a:xfrm>
            <a:off x="3551825" y="109289"/>
            <a:ext cx="861432" cy="861432"/>
          </a:xfrm>
          <a:custGeom>
            <a:avLst/>
            <a:gdLst/>
            <a:ahLst/>
            <a:cxnLst/>
            <a:rect l="l" t="t" r="r" b="b"/>
            <a:pathLst>
              <a:path w="23149" h="23149" extrusionOk="0">
                <a:moveTo>
                  <a:pt x="11527" y="0"/>
                </a:moveTo>
                <a:cubicBezTo>
                  <a:pt x="5187" y="0"/>
                  <a:pt x="1" y="5187"/>
                  <a:pt x="1" y="11622"/>
                </a:cubicBezTo>
                <a:cubicBezTo>
                  <a:pt x="1" y="17962"/>
                  <a:pt x="5187" y="23148"/>
                  <a:pt x="11527" y="23148"/>
                </a:cubicBezTo>
                <a:cubicBezTo>
                  <a:pt x="17962" y="23148"/>
                  <a:pt x="23149" y="17962"/>
                  <a:pt x="23149" y="11622"/>
                </a:cubicBezTo>
                <a:cubicBezTo>
                  <a:pt x="23149" y="5187"/>
                  <a:pt x="17962" y="0"/>
                  <a:pt x="1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txBox="1">
            <a:spLocks noGrp="1"/>
          </p:cNvSpPr>
          <p:nvPr>
            <p:ph type="ctrTitle"/>
          </p:nvPr>
        </p:nvSpPr>
        <p:spPr>
          <a:xfrm>
            <a:off x="2761650" y="1514325"/>
            <a:ext cx="3620700" cy="1298400"/>
          </a:xfrm>
          <a:prstGeom prst="rect">
            <a:avLst/>
          </a:prstGeom>
        </p:spPr>
        <p:txBody>
          <a:bodyPr spcFirstLastPara="1" wrap="square" lIns="91425" tIns="91425" rIns="91425" bIns="91425" anchor="t" anchorCtr="0">
            <a:noAutofit/>
          </a:bodyPr>
          <a:lstStyle>
            <a:lvl1pPr lvl="0" rtl="0">
              <a:spcBef>
                <a:spcPts val="0"/>
              </a:spcBef>
              <a:spcAft>
                <a:spcPts val="0"/>
              </a:spcAft>
              <a:buSzPts val="7200"/>
              <a:buNone/>
              <a:defRPr sz="80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
        <p:nvSpPr>
          <p:cNvPr id="109" name="Google Shape;109;p14"/>
          <p:cNvSpPr txBox="1">
            <a:spLocks noGrp="1"/>
          </p:cNvSpPr>
          <p:nvPr>
            <p:ph type="subTitle" idx="1"/>
          </p:nvPr>
        </p:nvSpPr>
        <p:spPr>
          <a:xfrm>
            <a:off x="2761650" y="2756200"/>
            <a:ext cx="3620700" cy="87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1600"/>
            </a:lvl1pPr>
            <a:lvl2pPr lvl="1" algn="r" rtl="0">
              <a:lnSpc>
                <a:spcPct val="100000"/>
              </a:lnSpc>
              <a:spcBef>
                <a:spcPts val="0"/>
              </a:spcBef>
              <a:spcAft>
                <a:spcPts val="0"/>
              </a:spcAft>
              <a:buSzPts val="2400"/>
              <a:buNone/>
              <a:defRPr sz="2400"/>
            </a:lvl2pPr>
            <a:lvl3pPr lvl="2" algn="r" rtl="0">
              <a:lnSpc>
                <a:spcPct val="100000"/>
              </a:lnSpc>
              <a:spcBef>
                <a:spcPts val="0"/>
              </a:spcBef>
              <a:spcAft>
                <a:spcPts val="0"/>
              </a:spcAft>
              <a:buSzPts val="2400"/>
              <a:buNone/>
              <a:defRPr sz="2400"/>
            </a:lvl3pPr>
            <a:lvl4pPr lvl="3" algn="r" rtl="0">
              <a:lnSpc>
                <a:spcPct val="100000"/>
              </a:lnSpc>
              <a:spcBef>
                <a:spcPts val="0"/>
              </a:spcBef>
              <a:spcAft>
                <a:spcPts val="0"/>
              </a:spcAft>
              <a:buSzPts val="2400"/>
              <a:buNone/>
              <a:defRPr sz="2400"/>
            </a:lvl4pPr>
            <a:lvl5pPr lvl="4" algn="r" rtl="0">
              <a:lnSpc>
                <a:spcPct val="100000"/>
              </a:lnSpc>
              <a:spcBef>
                <a:spcPts val="0"/>
              </a:spcBef>
              <a:spcAft>
                <a:spcPts val="0"/>
              </a:spcAft>
              <a:buSzPts val="2400"/>
              <a:buNone/>
              <a:defRPr sz="2400"/>
            </a:lvl5pPr>
            <a:lvl6pPr lvl="5" algn="r" rtl="0">
              <a:lnSpc>
                <a:spcPct val="100000"/>
              </a:lnSpc>
              <a:spcBef>
                <a:spcPts val="0"/>
              </a:spcBef>
              <a:spcAft>
                <a:spcPts val="0"/>
              </a:spcAft>
              <a:buSzPts val="2400"/>
              <a:buNone/>
              <a:defRPr sz="2400"/>
            </a:lvl6pPr>
            <a:lvl7pPr lvl="6" algn="r" rtl="0">
              <a:lnSpc>
                <a:spcPct val="100000"/>
              </a:lnSpc>
              <a:spcBef>
                <a:spcPts val="0"/>
              </a:spcBef>
              <a:spcAft>
                <a:spcPts val="0"/>
              </a:spcAft>
              <a:buSzPts val="2400"/>
              <a:buNone/>
              <a:defRPr sz="2400"/>
            </a:lvl7pPr>
            <a:lvl8pPr lvl="7" algn="r" rtl="0">
              <a:lnSpc>
                <a:spcPct val="100000"/>
              </a:lnSpc>
              <a:spcBef>
                <a:spcPts val="0"/>
              </a:spcBef>
              <a:spcAft>
                <a:spcPts val="0"/>
              </a:spcAft>
              <a:buSzPts val="2400"/>
              <a:buNone/>
              <a:defRPr sz="2400"/>
            </a:lvl8pPr>
            <a:lvl9pPr lvl="8" algn="r" rtl="0">
              <a:lnSpc>
                <a:spcPct val="100000"/>
              </a:lnSpc>
              <a:spcBef>
                <a:spcPts val="0"/>
              </a:spcBef>
              <a:spcAft>
                <a:spcPts val="0"/>
              </a:spcAft>
              <a:buSzPts val="2400"/>
              <a:buNone/>
              <a:defRPr sz="2400"/>
            </a:lvl9pPr>
          </a:lstStyle>
          <a:p>
            <a:endParaRPr/>
          </a:p>
        </p:txBody>
      </p:sp>
      <p:sp>
        <p:nvSpPr>
          <p:cNvPr id="110" name="Google Shape;110;p14"/>
          <p:cNvSpPr/>
          <p:nvPr/>
        </p:nvSpPr>
        <p:spPr>
          <a:xfrm>
            <a:off x="2827463" y="-2769250"/>
            <a:ext cx="3489075" cy="3489050"/>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6316550" y="4377363"/>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14"/>
          <p:cNvGrpSpPr/>
          <p:nvPr/>
        </p:nvGrpSpPr>
        <p:grpSpPr>
          <a:xfrm>
            <a:off x="8060450" y="3841750"/>
            <a:ext cx="605125" cy="605150"/>
            <a:chOff x="4154575" y="4310225"/>
            <a:chExt cx="605125" cy="605150"/>
          </a:xfrm>
        </p:grpSpPr>
        <p:sp>
          <p:nvSpPr>
            <p:cNvPr id="113" name="Google Shape;113;p14"/>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4"/>
          <p:cNvGrpSpPr/>
          <p:nvPr/>
        </p:nvGrpSpPr>
        <p:grpSpPr>
          <a:xfrm>
            <a:off x="417438" y="365575"/>
            <a:ext cx="605125" cy="605150"/>
            <a:chOff x="4154575" y="4310225"/>
            <a:chExt cx="605125" cy="605150"/>
          </a:xfrm>
        </p:grpSpPr>
        <p:sp>
          <p:nvSpPr>
            <p:cNvPr id="116" name="Google Shape;116;p14"/>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11">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720000" y="438325"/>
            <a:ext cx="7704000" cy="714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2pPr>
            <a:lvl3pPr lvl="2"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3pPr>
            <a:lvl4pPr lvl="3"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4pPr>
            <a:lvl5pPr lvl="4"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5pPr>
            <a:lvl6pPr lvl="5"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6pPr>
            <a:lvl7pPr lvl="6"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7pPr>
            <a:lvl8pPr lvl="7"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8pPr>
            <a:lvl9pPr lvl="8" algn="ctr" rtl="0">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9pPr>
          </a:lstStyle>
          <a:p>
            <a:endParaRPr/>
          </a:p>
        </p:txBody>
      </p:sp>
      <p:sp>
        <p:nvSpPr>
          <p:cNvPr id="120" name="Google Shape;120;p15"/>
          <p:cNvSpPr txBox="1">
            <a:spLocks noGrp="1"/>
          </p:cNvSpPr>
          <p:nvPr>
            <p:ph type="subTitle" idx="1"/>
          </p:nvPr>
        </p:nvSpPr>
        <p:spPr>
          <a:xfrm>
            <a:off x="720025" y="1584563"/>
            <a:ext cx="4784100" cy="215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sz="1400"/>
            </a:lvl1pPr>
            <a:lvl2pPr lvl="1" rtl="0">
              <a:lnSpc>
                <a:spcPct val="100000"/>
              </a:lnSpc>
              <a:spcBef>
                <a:spcPts val="0"/>
              </a:spcBef>
              <a:spcAft>
                <a:spcPts val="0"/>
              </a:spcAft>
              <a:buSzPts val="1700"/>
              <a:buChar char="○"/>
              <a:defRPr sz="1200"/>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121" name="Google Shape;121;p15"/>
          <p:cNvSpPr/>
          <p:nvPr/>
        </p:nvSpPr>
        <p:spPr>
          <a:xfrm>
            <a:off x="364450" y="4406213"/>
            <a:ext cx="1930650" cy="965325"/>
          </a:xfrm>
          <a:custGeom>
            <a:avLst/>
            <a:gdLst/>
            <a:ahLst/>
            <a:cxnLst/>
            <a:rect l="l" t="t" r="r" b="b"/>
            <a:pathLst>
              <a:path w="77226" h="38613" extrusionOk="0">
                <a:moveTo>
                  <a:pt x="38613" y="0"/>
                </a:moveTo>
                <a:cubicBezTo>
                  <a:pt x="17290" y="0"/>
                  <a:pt x="0" y="17289"/>
                  <a:pt x="0" y="38612"/>
                </a:cubicBezTo>
                <a:lnTo>
                  <a:pt x="13928" y="38612"/>
                </a:lnTo>
                <a:cubicBezTo>
                  <a:pt x="13928" y="24973"/>
                  <a:pt x="24974" y="13927"/>
                  <a:pt x="38613" y="13927"/>
                </a:cubicBezTo>
                <a:cubicBezTo>
                  <a:pt x="52156" y="13927"/>
                  <a:pt x="63202" y="24973"/>
                  <a:pt x="63202" y="38612"/>
                </a:cubicBezTo>
                <a:lnTo>
                  <a:pt x="77225" y="38612"/>
                </a:lnTo>
                <a:cubicBezTo>
                  <a:pt x="77225" y="17289"/>
                  <a:pt x="59840" y="0"/>
                  <a:pt x="38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38325"/>
            <a:ext cx="7704000" cy="7143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2pPr>
            <a:lvl3pPr lvl="2"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3pPr>
            <a:lvl4pPr lvl="3"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4pPr>
            <a:lvl5pPr lvl="4"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5pPr>
            <a:lvl6pPr lvl="5"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6pPr>
            <a:lvl7pPr lvl="6"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7pPr>
            <a:lvl8pPr lvl="7"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8pPr>
            <a:lvl9pPr lvl="8"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7" r:id="rId6"/>
    <p:sldLayoutId id="2147483658" r:id="rId7"/>
    <p:sldLayoutId id="2147483660" r:id="rId8"/>
    <p:sldLayoutId id="2147483661" r:id="rId9"/>
    <p:sldLayoutId id="2147483669" r:id="rId10"/>
    <p:sldLayoutId id="2147483671" r:id="rId11"/>
    <p:sldLayoutId id="2147483672" r:id="rId12"/>
    <p:sldLayoutId id="2147483673"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Google Shape;298;p32">
            <a:extLst>
              <a:ext uri="{FF2B5EF4-FFF2-40B4-BE49-F238E27FC236}">
                <a16:creationId xmlns:a16="http://schemas.microsoft.com/office/drawing/2014/main" id="{E2C6E6F2-4429-AF79-9124-EB966E46F857}"/>
              </a:ext>
            </a:extLst>
          </p:cNvPr>
          <p:cNvSpPr txBox="1">
            <a:spLocks/>
          </p:cNvSpPr>
          <p:nvPr/>
        </p:nvSpPr>
        <p:spPr>
          <a:xfrm>
            <a:off x="29830" y="1157784"/>
            <a:ext cx="5995370" cy="3275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Oswald"/>
              <a:buNone/>
              <a:defRPr sz="5500" b="1"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4800"/>
              <a:buFont typeface="Oswald"/>
              <a:buNone/>
              <a:defRPr sz="4800" b="1"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4800"/>
              <a:buFont typeface="Oswald"/>
              <a:buNone/>
              <a:defRPr sz="4800" b="1"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4800"/>
              <a:buFont typeface="Oswald"/>
              <a:buNone/>
              <a:defRPr sz="4800" b="1"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4800"/>
              <a:buFont typeface="Oswald"/>
              <a:buNone/>
              <a:defRPr sz="4800" b="1"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4800"/>
              <a:buFont typeface="Oswald"/>
              <a:buNone/>
              <a:defRPr sz="4800" b="1"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4800"/>
              <a:buFont typeface="Oswald"/>
              <a:buNone/>
              <a:defRPr sz="4800" b="1"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4800"/>
              <a:buFont typeface="Oswald"/>
              <a:buNone/>
              <a:defRPr sz="4800" b="1"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4800"/>
              <a:buFont typeface="Oswald"/>
              <a:buNone/>
              <a:defRPr sz="4800" b="1" i="0" u="none" strike="noStrike" cap="none">
                <a:solidFill>
                  <a:schemeClr val="dk1"/>
                </a:solidFill>
                <a:latin typeface="Oswald"/>
                <a:ea typeface="Oswald"/>
                <a:cs typeface="Oswald"/>
                <a:sym typeface="Oswald"/>
              </a:defRPr>
            </a:lvl9pPr>
          </a:lstStyle>
          <a:p>
            <a:r>
              <a:rPr lang="en-US" altLang="ko-KR" sz="5400" dirty="0"/>
              <a:t>Student Performance Prediction Using ML</a:t>
            </a:r>
            <a:endParaRPr lang="en-GB" sz="5400" dirty="0"/>
          </a:p>
        </p:txBody>
      </p:sp>
      <p:sp>
        <p:nvSpPr>
          <p:cNvPr id="172" name="Google Shape;299;p32">
            <a:extLst>
              <a:ext uri="{FF2B5EF4-FFF2-40B4-BE49-F238E27FC236}">
                <a16:creationId xmlns:a16="http://schemas.microsoft.com/office/drawing/2014/main" id="{3357EBFF-405F-5938-61A6-983AFDCCFC94}"/>
              </a:ext>
            </a:extLst>
          </p:cNvPr>
          <p:cNvSpPr txBox="1">
            <a:spLocks noGrp="1"/>
          </p:cNvSpPr>
          <p:nvPr>
            <p:ph type="subTitle" idx="1"/>
          </p:nvPr>
        </p:nvSpPr>
        <p:spPr>
          <a:xfrm>
            <a:off x="1504095" y="4171471"/>
            <a:ext cx="4341000" cy="50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Project Final presentation </a:t>
            </a:r>
          </a:p>
        </p:txBody>
      </p:sp>
      <p:grpSp>
        <p:nvGrpSpPr>
          <p:cNvPr id="173" name="Google Shape;301;p32">
            <a:extLst>
              <a:ext uri="{FF2B5EF4-FFF2-40B4-BE49-F238E27FC236}">
                <a16:creationId xmlns:a16="http://schemas.microsoft.com/office/drawing/2014/main" id="{C254FE87-5BD3-DB63-F322-0AACB1F8D32D}"/>
              </a:ext>
            </a:extLst>
          </p:cNvPr>
          <p:cNvGrpSpPr/>
          <p:nvPr/>
        </p:nvGrpSpPr>
        <p:grpSpPr>
          <a:xfrm flipH="1">
            <a:off x="5812123" y="2235777"/>
            <a:ext cx="3331203" cy="2905049"/>
            <a:chOff x="1683050" y="943600"/>
            <a:chExt cx="4367300" cy="3808600"/>
          </a:xfrm>
        </p:grpSpPr>
        <p:sp>
          <p:nvSpPr>
            <p:cNvPr id="174" name="Google Shape;302;p32">
              <a:extLst>
                <a:ext uri="{FF2B5EF4-FFF2-40B4-BE49-F238E27FC236}">
                  <a16:creationId xmlns:a16="http://schemas.microsoft.com/office/drawing/2014/main" id="{5C7E33F3-E46B-BF48-7187-15FB1011DEFD}"/>
                </a:ext>
              </a:extLst>
            </p:cNvPr>
            <p:cNvSpPr/>
            <p:nvPr/>
          </p:nvSpPr>
          <p:spPr>
            <a:xfrm>
              <a:off x="5540800" y="1519875"/>
              <a:ext cx="19200" cy="190150"/>
            </a:xfrm>
            <a:custGeom>
              <a:avLst/>
              <a:gdLst/>
              <a:ahLst/>
              <a:cxnLst/>
              <a:rect l="l" t="t" r="r" b="b"/>
              <a:pathLst>
                <a:path w="768" h="7606" extrusionOk="0">
                  <a:moveTo>
                    <a:pt x="767" y="0"/>
                  </a:moveTo>
                  <a:lnTo>
                    <a:pt x="767" y="0"/>
                  </a:lnTo>
                  <a:cubicBezTo>
                    <a:pt x="501" y="1268"/>
                    <a:pt x="300" y="2535"/>
                    <a:pt x="200" y="3803"/>
                  </a:cubicBezTo>
                  <a:cubicBezTo>
                    <a:pt x="67" y="5070"/>
                    <a:pt x="0" y="6338"/>
                    <a:pt x="34" y="7605"/>
                  </a:cubicBezTo>
                  <a:cubicBezTo>
                    <a:pt x="300" y="6371"/>
                    <a:pt x="501" y="5104"/>
                    <a:pt x="601" y="3836"/>
                  </a:cubicBezTo>
                  <a:cubicBezTo>
                    <a:pt x="734" y="2569"/>
                    <a:pt x="767" y="1301"/>
                    <a:pt x="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03;p32">
              <a:extLst>
                <a:ext uri="{FF2B5EF4-FFF2-40B4-BE49-F238E27FC236}">
                  <a16:creationId xmlns:a16="http://schemas.microsoft.com/office/drawing/2014/main" id="{8EBFD454-BEE4-D050-C953-BBFFC5AF8F6B}"/>
                </a:ext>
              </a:extLst>
            </p:cNvPr>
            <p:cNvSpPr/>
            <p:nvPr/>
          </p:nvSpPr>
          <p:spPr>
            <a:xfrm>
              <a:off x="5405700" y="1547375"/>
              <a:ext cx="80075" cy="174325"/>
            </a:xfrm>
            <a:custGeom>
              <a:avLst/>
              <a:gdLst/>
              <a:ahLst/>
              <a:cxnLst/>
              <a:rect l="l" t="t" r="r" b="b"/>
              <a:pathLst>
                <a:path w="3203" h="6973" extrusionOk="0">
                  <a:moveTo>
                    <a:pt x="0" y="1"/>
                  </a:moveTo>
                  <a:lnTo>
                    <a:pt x="0" y="1"/>
                  </a:lnTo>
                  <a:cubicBezTo>
                    <a:pt x="401" y="1235"/>
                    <a:pt x="868" y="2403"/>
                    <a:pt x="1401" y="3570"/>
                  </a:cubicBezTo>
                  <a:cubicBezTo>
                    <a:pt x="1935" y="4738"/>
                    <a:pt x="2536" y="5872"/>
                    <a:pt x="3203" y="6972"/>
                  </a:cubicBezTo>
                  <a:cubicBezTo>
                    <a:pt x="2402" y="4537"/>
                    <a:pt x="1335" y="220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04;p32">
              <a:extLst>
                <a:ext uri="{FF2B5EF4-FFF2-40B4-BE49-F238E27FC236}">
                  <a16:creationId xmlns:a16="http://schemas.microsoft.com/office/drawing/2014/main" id="{25950AC2-598F-82A0-355F-BCE9E5989E78}"/>
                </a:ext>
              </a:extLst>
            </p:cNvPr>
            <p:cNvSpPr/>
            <p:nvPr/>
          </p:nvSpPr>
          <p:spPr>
            <a:xfrm>
              <a:off x="5286450" y="1648300"/>
              <a:ext cx="155975" cy="110925"/>
            </a:xfrm>
            <a:custGeom>
              <a:avLst/>
              <a:gdLst/>
              <a:ahLst/>
              <a:cxnLst/>
              <a:rect l="l" t="t" r="r" b="b"/>
              <a:pathLst>
                <a:path w="6239" h="4437" extrusionOk="0">
                  <a:moveTo>
                    <a:pt x="0" y="0"/>
                  </a:moveTo>
                  <a:lnTo>
                    <a:pt x="0" y="0"/>
                  </a:lnTo>
                  <a:cubicBezTo>
                    <a:pt x="968" y="867"/>
                    <a:pt x="1968" y="1668"/>
                    <a:pt x="3002" y="2402"/>
                  </a:cubicBezTo>
                  <a:cubicBezTo>
                    <a:pt x="4037" y="3136"/>
                    <a:pt x="5104" y="3803"/>
                    <a:pt x="6238" y="4437"/>
                  </a:cubicBezTo>
                  <a:cubicBezTo>
                    <a:pt x="4337" y="2735"/>
                    <a:pt x="2235" y="12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05;p32">
              <a:extLst>
                <a:ext uri="{FF2B5EF4-FFF2-40B4-BE49-F238E27FC236}">
                  <a16:creationId xmlns:a16="http://schemas.microsoft.com/office/drawing/2014/main" id="{401580DE-174A-8AE3-DA70-713E2D8CCB20}"/>
                </a:ext>
              </a:extLst>
            </p:cNvPr>
            <p:cNvSpPr/>
            <p:nvPr/>
          </p:nvSpPr>
          <p:spPr>
            <a:xfrm>
              <a:off x="5233900" y="1794850"/>
              <a:ext cx="190175" cy="18650"/>
            </a:xfrm>
            <a:custGeom>
              <a:avLst/>
              <a:gdLst/>
              <a:ahLst/>
              <a:cxnLst/>
              <a:rect l="l" t="t" r="r" b="b"/>
              <a:pathLst>
                <a:path w="7607" h="746" extrusionOk="0">
                  <a:moveTo>
                    <a:pt x="653" y="0"/>
                  </a:moveTo>
                  <a:cubicBezTo>
                    <a:pt x="436" y="0"/>
                    <a:pt x="218" y="3"/>
                    <a:pt x="1" y="9"/>
                  </a:cubicBezTo>
                  <a:cubicBezTo>
                    <a:pt x="2347" y="509"/>
                    <a:pt x="4722" y="746"/>
                    <a:pt x="7127" y="746"/>
                  </a:cubicBezTo>
                  <a:cubicBezTo>
                    <a:pt x="7287" y="746"/>
                    <a:pt x="7446" y="745"/>
                    <a:pt x="7606" y="743"/>
                  </a:cubicBezTo>
                  <a:cubicBezTo>
                    <a:pt x="6339" y="476"/>
                    <a:pt x="5071" y="276"/>
                    <a:pt x="3804" y="176"/>
                  </a:cubicBezTo>
                  <a:cubicBezTo>
                    <a:pt x="2753" y="65"/>
                    <a:pt x="1703" y="0"/>
                    <a:pt x="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06;p32">
              <a:extLst>
                <a:ext uri="{FF2B5EF4-FFF2-40B4-BE49-F238E27FC236}">
                  <a16:creationId xmlns:a16="http://schemas.microsoft.com/office/drawing/2014/main" id="{0F8E0EE4-257E-A071-1B70-C0DAC5CF2291}"/>
                </a:ext>
              </a:extLst>
            </p:cNvPr>
            <p:cNvSpPr/>
            <p:nvPr/>
          </p:nvSpPr>
          <p:spPr>
            <a:xfrm>
              <a:off x="5625850" y="1882625"/>
              <a:ext cx="156800" cy="110100"/>
            </a:xfrm>
            <a:custGeom>
              <a:avLst/>
              <a:gdLst/>
              <a:ahLst/>
              <a:cxnLst/>
              <a:rect l="l" t="t" r="r" b="b"/>
              <a:pathLst>
                <a:path w="6272" h="4404" extrusionOk="0">
                  <a:moveTo>
                    <a:pt x="1" y="0"/>
                  </a:moveTo>
                  <a:lnTo>
                    <a:pt x="1" y="0"/>
                  </a:lnTo>
                  <a:cubicBezTo>
                    <a:pt x="968" y="834"/>
                    <a:pt x="1969" y="1635"/>
                    <a:pt x="3036" y="2369"/>
                  </a:cubicBezTo>
                  <a:cubicBezTo>
                    <a:pt x="4070" y="3136"/>
                    <a:pt x="5138" y="3803"/>
                    <a:pt x="6272" y="4404"/>
                  </a:cubicBezTo>
                  <a:cubicBezTo>
                    <a:pt x="4337" y="2736"/>
                    <a:pt x="2236" y="123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07;p32">
              <a:extLst>
                <a:ext uri="{FF2B5EF4-FFF2-40B4-BE49-F238E27FC236}">
                  <a16:creationId xmlns:a16="http://schemas.microsoft.com/office/drawing/2014/main" id="{A9A85A90-7E5E-8629-948D-7A832CB1EAA8}"/>
                </a:ext>
              </a:extLst>
            </p:cNvPr>
            <p:cNvSpPr/>
            <p:nvPr/>
          </p:nvSpPr>
          <p:spPr>
            <a:xfrm>
              <a:off x="5644200" y="1828350"/>
              <a:ext cx="191000" cy="17900"/>
            </a:xfrm>
            <a:custGeom>
              <a:avLst/>
              <a:gdLst/>
              <a:ahLst/>
              <a:cxnLst/>
              <a:rect l="l" t="t" r="r" b="b"/>
              <a:pathLst>
                <a:path w="7640" h="716" extrusionOk="0">
                  <a:moveTo>
                    <a:pt x="482" y="0"/>
                  </a:moveTo>
                  <a:cubicBezTo>
                    <a:pt x="322" y="0"/>
                    <a:pt x="161" y="1"/>
                    <a:pt x="1" y="3"/>
                  </a:cubicBezTo>
                  <a:cubicBezTo>
                    <a:pt x="1268" y="270"/>
                    <a:pt x="2536" y="470"/>
                    <a:pt x="3803" y="570"/>
                  </a:cubicBezTo>
                  <a:cubicBezTo>
                    <a:pt x="4772" y="672"/>
                    <a:pt x="5740" y="716"/>
                    <a:pt x="6723" y="716"/>
                  </a:cubicBezTo>
                  <a:cubicBezTo>
                    <a:pt x="7027" y="716"/>
                    <a:pt x="7332" y="712"/>
                    <a:pt x="7639" y="704"/>
                  </a:cubicBezTo>
                  <a:cubicBezTo>
                    <a:pt x="5263" y="235"/>
                    <a:pt x="2886" y="0"/>
                    <a:pt x="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08;p32">
              <a:extLst>
                <a:ext uri="{FF2B5EF4-FFF2-40B4-BE49-F238E27FC236}">
                  <a16:creationId xmlns:a16="http://schemas.microsoft.com/office/drawing/2014/main" id="{9F2CDDEC-428B-22CA-5FFA-D5EA297BE2DE}"/>
                </a:ext>
              </a:extLst>
            </p:cNvPr>
            <p:cNvSpPr/>
            <p:nvPr/>
          </p:nvSpPr>
          <p:spPr>
            <a:xfrm>
              <a:off x="5633350" y="1692475"/>
              <a:ext cx="173500" cy="80100"/>
            </a:xfrm>
            <a:custGeom>
              <a:avLst/>
              <a:gdLst/>
              <a:ahLst/>
              <a:cxnLst/>
              <a:rect l="l" t="t" r="r" b="b"/>
              <a:pathLst>
                <a:path w="6940" h="3204" extrusionOk="0">
                  <a:moveTo>
                    <a:pt x="6939" y="1"/>
                  </a:moveTo>
                  <a:lnTo>
                    <a:pt x="6939" y="1"/>
                  </a:lnTo>
                  <a:cubicBezTo>
                    <a:pt x="5738" y="401"/>
                    <a:pt x="4537" y="868"/>
                    <a:pt x="3403" y="1402"/>
                  </a:cubicBezTo>
                  <a:cubicBezTo>
                    <a:pt x="2236" y="1936"/>
                    <a:pt x="1102" y="2536"/>
                    <a:pt x="1" y="3203"/>
                  </a:cubicBezTo>
                  <a:cubicBezTo>
                    <a:pt x="1235" y="2803"/>
                    <a:pt x="2403" y="2336"/>
                    <a:pt x="3570" y="1769"/>
                  </a:cubicBezTo>
                  <a:cubicBezTo>
                    <a:pt x="4738" y="1269"/>
                    <a:pt x="5872" y="668"/>
                    <a:pt x="6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09;p32">
              <a:extLst>
                <a:ext uri="{FF2B5EF4-FFF2-40B4-BE49-F238E27FC236}">
                  <a16:creationId xmlns:a16="http://schemas.microsoft.com/office/drawing/2014/main" id="{E477CBDE-7DD0-5B71-4D38-A4FEA19F2EDF}"/>
                </a:ext>
              </a:extLst>
            </p:cNvPr>
            <p:cNvSpPr/>
            <p:nvPr/>
          </p:nvSpPr>
          <p:spPr>
            <a:xfrm>
              <a:off x="5595825" y="1573225"/>
              <a:ext cx="110950" cy="155975"/>
            </a:xfrm>
            <a:custGeom>
              <a:avLst/>
              <a:gdLst/>
              <a:ahLst/>
              <a:cxnLst/>
              <a:rect l="l" t="t" r="r" b="b"/>
              <a:pathLst>
                <a:path w="4438" h="6239" extrusionOk="0">
                  <a:moveTo>
                    <a:pt x="4437" y="1"/>
                  </a:moveTo>
                  <a:lnTo>
                    <a:pt x="4437" y="1"/>
                  </a:lnTo>
                  <a:cubicBezTo>
                    <a:pt x="3570" y="935"/>
                    <a:pt x="2769" y="1936"/>
                    <a:pt x="2036" y="3003"/>
                  </a:cubicBezTo>
                  <a:cubicBezTo>
                    <a:pt x="1302" y="4037"/>
                    <a:pt x="635" y="5105"/>
                    <a:pt x="1" y="6239"/>
                  </a:cubicBezTo>
                  <a:cubicBezTo>
                    <a:pt x="1702" y="4337"/>
                    <a:pt x="3170" y="2236"/>
                    <a:pt x="4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10;p32">
              <a:extLst>
                <a:ext uri="{FF2B5EF4-FFF2-40B4-BE49-F238E27FC236}">
                  <a16:creationId xmlns:a16="http://schemas.microsoft.com/office/drawing/2014/main" id="{3DAB1A56-F7EC-5607-B0B4-7AA2068D7D63}"/>
                </a:ext>
              </a:extLst>
            </p:cNvPr>
            <p:cNvSpPr/>
            <p:nvPr/>
          </p:nvSpPr>
          <p:spPr>
            <a:xfrm>
              <a:off x="1811475" y="2499175"/>
              <a:ext cx="1647850" cy="1630925"/>
            </a:xfrm>
            <a:custGeom>
              <a:avLst/>
              <a:gdLst/>
              <a:ahLst/>
              <a:cxnLst/>
              <a:rect l="l" t="t" r="r" b="b"/>
              <a:pathLst>
                <a:path w="65914" h="65237" extrusionOk="0">
                  <a:moveTo>
                    <a:pt x="44724" y="0"/>
                  </a:moveTo>
                  <a:cubicBezTo>
                    <a:pt x="37482" y="0"/>
                    <a:pt x="30237" y="493"/>
                    <a:pt x="29488" y="1224"/>
                  </a:cubicBezTo>
                  <a:cubicBezTo>
                    <a:pt x="23951" y="6661"/>
                    <a:pt x="14911" y="32679"/>
                    <a:pt x="14911" y="32679"/>
                  </a:cubicBezTo>
                  <a:cubicBezTo>
                    <a:pt x="14911" y="32679"/>
                    <a:pt x="11742" y="33280"/>
                    <a:pt x="10007" y="34848"/>
                  </a:cubicBezTo>
                  <a:cubicBezTo>
                    <a:pt x="7405" y="37183"/>
                    <a:pt x="0" y="50893"/>
                    <a:pt x="1234" y="53394"/>
                  </a:cubicBezTo>
                  <a:cubicBezTo>
                    <a:pt x="2802" y="56530"/>
                    <a:pt x="12676" y="63935"/>
                    <a:pt x="14944" y="65036"/>
                  </a:cubicBezTo>
                  <a:cubicBezTo>
                    <a:pt x="15044" y="65069"/>
                    <a:pt x="15111" y="65103"/>
                    <a:pt x="15211" y="65136"/>
                  </a:cubicBezTo>
                  <a:cubicBezTo>
                    <a:pt x="15455" y="65206"/>
                    <a:pt x="16328" y="65237"/>
                    <a:pt x="17665" y="65237"/>
                  </a:cubicBezTo>
                  <a:cubicBezTo>
                    <a:pt x="26577" y="65237"/>
                    <a:pt x="56068" y="63857"/>
                    <a:pt x="56474" y="63335"/>
                  </a:cubicBezTo>
                  <a:cubicBezTo>
                    <a:pt x="56907" y="62734"/>
                    <a:pt x="65914" y="8729"/>
                    <a:pt x="65814" y="7528"/>
                  </a:cubicBezTo>
                  <a:cubicBezTo>
                    <a:pt x="65680" y="6694"/>
                    <a:pt x="61210" y="2124"/>
                    <a:pt x="59342" y="1290"/>
                  </a:cubicBezTo>
                  <a:cubicBezTo>
                    <a:pt x="57339" y="374"/>
                    <a:pt x="51033" y="0"/>
                    <a:pt x="447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11;p32">
              <a:extLst>
                <a:ext uri="{FF2B5EF4-FFF2-40B4-BE49-F238E27FC236}">
                  <a16:creationId xmlns:a16="http://schemas.microsoft.com/office/drawing/2014/main" id="{29A9FC71-EF28-ED38-2CFC-6C8A519D19AB}"/>
                </a:ext>
              </a:extLst>
            </p:cNvPr>
            <p:cNvSpPr/>
            <p:nvPr/>
          </p:nvSpPr>
          <p:spPr>
            <a:xfrm>
              <a:off x="2191725" y="2677450"/>
              <a:ext cx="1274275" cy="1452650"/>
            </a:xfrm>
            <a:custGeom>
              <a:avLst/>
              <a:gdLst/>
              <a:ahLst/>
              <a:cxnLst/>
              <a:rect l="l" t="t" r="r" b="b"/>
              <a:pathLst>
                <a:path w="50971" h="58106" extrusionOk="0">
                  <a:moveTo>
                    <a:pt x="29672" y="0"/>
                  </a:moveTo>
                  <a:cubicBezTo>
                    <a:pt x="25292" y="0"/>
                    <a:pt x="21970" y="52"/>
                    <a:pt x="21783" y="164"/>
                  </a:cubicBezTo>
                  <a:cubicBezTo>
                    <a:pt x="21283" y="497"/>
                    <a:pt x="3770" y="47798"/>
                    <a:pt x="1" y="57905"/>
                  </a:cubicBezTo>
                  <a:cubicBezTo>
                    <a:pt x="101" y="57938"/>
                    <a:pt x="168" y="57972"/>
                    <a:pt x="268" y="58005"/>
                  </a:cubicBezTo>
                  <a:cubicBezTo>
                    <a:pt x="511" y="58075"/>
                    <a:pt x="1385" y="58106"/>
                    <a:pt x="2722" y="58106"/>
                  </a:cubicBezTo>
                  <a:cubicBezTo>
                    <a:pt x="11634" y="58106"/>
                    <a:pt x="41124" y="56726"/>
                    <a:pt x="41531" y="56204"/>
                  </a:cubicBezTo>
                  <a:cubicBezTo>
                    <a:pt x="41998" y="55603"/>
                    <a:pt x="50971" y="1598"/>
                    <a:pt x="50871" y="397"/>
                  </a:cubicBezTo>
                  <a:cubicBezTo>
                    <a:pt x="47398" y="146"/>
                    <a:pt x="37039" y="0"/>
                    <a:pt x="296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12;p32">
              <a:extLst>
                <a:ext uri="{FF2B5EF4-FFF2-40B4-BE49-F238E27FC236}">
                  <a16:creationId xmlns:a16="http://schemas.microsoft.com/office/drawing/2014/main" id="{82E1D7DE-44C9-780B-AFD6-BA63D485EE4D}"/>
                </a:ext>
              </a:extLst>
            </p:cNvPr>
            <p:cNvSpPr/>
            <p:nvPr/>
          </p:nvSpPr>
          <p:spPr>
            <a:xfrm>
              <a:off x="2855550" y="2393425"/>
              <a:ext cx="303575" cy="194475"/>
            </a:xfrm>
            <a:custGeom>
              <a:avLst/>
              <a:gdLst/>
              <a:ahLst/>
              <a:cxnLst/>
              <a:rect l="l" t="t" r="r" b="b"/>
              <a:pathLst>
                <a:path w="12143" h="7779" extrusionOk="0">
                  <a:moveTo>
                    <a:pt x="4558" y="0"/>
                  </a:moveTo>
                  <a:cubicBezTo>
                    <a:pt x="2672" y="0"/>
                    <a:pt x="1049" y="191"/>
                    <a:pt x="734" y="650"/>
                  </a:cubicBezTo>
                  <a:cubicBezTo>
                    <a:pt x="0" y="1718"/>
                    <a:pt x="267" y="6988"/>
                    <a:pt x="667" y="7355"/>
                  </a:cubicBezTo>
                  <a:cubicBezTo>
                    <a:pt x="802" y="7490"/>
                    <a:pt x="1073" y="7539"/>
                    <a:pt x="1374" y="7539"/>
                  </a:cubicBezTo>
                  <a:cubicBezTo>
                    <a:pt x="1891" y="7539"/>
                    <a:pt x="2500" y="7394"/>
                    <a:pt x="2669" y="7288"/>
                  </a:cubicBezTo>
                  <a:cubicBezTo>
                    <a:pt x="2936" y="7088"/>
                    <a:pt x="2369" y="2652"/>
                    <a:pt x="2602" y="2318"/>
                  </a:cubicBezTo>
                  <a:cubicBezTo>
                    <a:pt x="2663" y="2231"/>
                    <a:pt x="3145" y="2196"/>
                    <a:pt x="3829" y="2196"/>
                  </a:cubicBezTo>
                  <a:cubicBezTo>
                    <a:pt x="5775" y="2196"/>
                    <a:pt x="9350" y="2479"/>
                    <a:pt x="9474" y="2652"/>
                  </a:cubicBezTo>
                  <a:cubicBezTo>
                    <a:pt x="9640" y="2885"/>
                    <a:pt x="9640" y="7255"/>
                    <a:pt x="9841" y="7588"/>
                  </a:cubicBezTo>
                  <a:cubicBezTo>
                    <a:pt x="9923" y="7726"/>
                    <a:pt x="10233" y="7779"/>
                    <a:pt x="10590" y="7779"/>
                  </a:cubicBezTo>
                  <a:cubicBezTo>
                    <a:pt x="11097" y="7779"/>
                    <a:pt x="11699" y="7673"/>
                    <a:pt x="11875" y="7555"/>
                  </a:cubicBezTo>
                  <a:cubicBezTo>
                    <a:pt x="12142" y="7355"/>
                    <a:pt x="11875" y="2085"/>
                    <a:pt x="11342" y="1084"/>
                  </a:cubicBezTo>
                  <a:cubicBezTo>
                    <a:pt x="11018" y="456"/>
                    <a:pt x="7473" y="0"/>
                    <a:pt x="45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13;p32">
              <a:extLst>
                <a:ext uri="{FF2B5EF4-FFF2-40B4-BE49-F238E27FC236}">
                  <a16:creationId xmlns:a16="http://schemas.microsoft.com/office/drawing/2014/main" id="{B5A21B70-077A-CB61-6E55-D63DCA7E4877}"/>
                </a:ext>
              </a:extLst>
            </p:cNvPr>
            <p:cNvSpPr/>
            <p:nvPr/>
          </p:nvSpPr>
          <p:spPr>
            <a:xfrm>
              <a:off x="2284300" y="3144350"/>
              <a:ext cx="110100" cy="115950"/>
            </a:xfrm>
            <a:custGeom>
              <a:avLst/>
              <a:gdLst/>
              <a:ahLst/>
              <a:cxnLst/>
              <a:rect l="l" t="t" r="r" b="b"/>
              <a:pathLst>
                <a:path w="4404" h="4638" extrusionOk="0">
                  <a:moveTo>
                    <a:pt x="1535" y="1"/>
                  </a:moveTo>
                  <a:lnTo>
                    <a:pt x="1" y="3303"/>
                  </a:lnTo>
                  <a:lnTo>
                    <a:pt x="2869" y="4638"/>
                  </a:lnTo>
                  <a:lnTo>
                    <a:pt x="4404" y="1335"/>
                  </a:lnTo>
                  <a:lnTo>
                    <a:pt x="1535"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14;p32">
              <a:extLst>
                <a:ext uri="{FF2B5EF4-FFF2-40B4-BE49-F238E27FC236}">
                  <a16:creationId xmlns:a16="http://schemas.microsoft.com/office/drawing/2014/main" id="{1226B50A-2EDB-BC07-DA5B-965C5F086E6A}"/>
                </a:ext>
              </a:extLst>
            </p:cNvPr>
            <p:cNvSpPr/>
            <p:nvPr/>
          </p:nvSpPr>
          <p:spPr>
            <a:xfrm>
              <a:off x="2230100" y="3189400"/>
              <a:ext cx="160975" cy="148450"/>
            </a:xfrm>
            <a:custGeom>
              <a:avLst/>
              <a:gdLst/>
              <a:ahLst/>
              <a:cxnLst/>
              <a:rect l="l" t="t" r="r" b="b"/>
              <a:pathLst>
                <a:path w="6439" h="5938" extrusionOk="0">
                  <a:moveTo>
                    <a:pt x="1768" y="0"/>
                  </a:moveTo>
                  <a:lnTo>
                    <a:pt x="0" y="3770"/>
                  </a:lnTo>
                  <a:lnTo>
                    <a:pt x="4670" y="5938"/>
                  </a:lnTo>
                  <a:lnTo>
                    <a:pt x="6438" y="2202"/>
                  </a:lnTo>
                  <a:lnTo>
                    <a:pt x="1768"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15;p32">
              <a:extLst>
                <a:ext uri="{FF2B5EF4-FFF2-40B4-BE49-F238E27FC236}">
                  <a16:creationId xmlns:a16="http://schemas.microsoft.com/office/drawing/2014/main" id="{5806EC33-463D-2737-2BD9-2390A450366D}"/>
                </a:ext>
              </a:extLst>
            </p:cNvPr>
            <p:cNvSpPr/>
            <p:nvPr/>
          </p:nvSpPr>
          <p:spPr>
            <a:xfrm>
              <a:off x="1894025" y="3261025"/>
              <a:ext cx="517900" cy="660575"/>
            </a:xfrm>
            <a:custGeom>
              <a:avLst/>
              <a:gdLst/>
              <a:ahLst/>
              <a:cxnLst/>
              <a:rect l="l" t="t" r="r" b="b"/>
              <a:pathLst>
                <a:path w="20716" h="26423" extrusionOk="0">
                  <a:moveTo>
                    <a:pt x="13775" y="0"/>
                  </a:moveTo>
                  <a:cubicBezTo>
                    <a:pt x="11367" y="0"/>
                    <a:pt x="9230" y="1530"/>
                    <a:pt x="8073" y="4040"/>
                  </a:cubicBezTo>
                  <a:lnTo>
                    <a:pt x="0" y="21219"/>
                  </a:lnTo>
                  <a:lnTo>
                    <a:pt x="11075" y="26423"/>
                  </a:lnTo>
                  <a:lnTo>
                    <a:pt x="19147" y="9244"/>
                  </a:lnTo>
                  <a:cubicBezTo>
                    <a:pt x="20715" y="5841"/>
                    <a:pt x="19781" y="2172"/>
                    <a:pt x="16412" y="604"/>
                  </a:cubicBezTo>
                  <a:cubicBezTo>
                    <a:pt x="15520" y="193"/>
                    <a:pt x="14630" y="0"/>
                    <a:pt x="13775" y="0"/>
                  </a:cubicBezTo>
                  <a:close/>
                </a:path>
              </a:pathLst>
            </a:custGeom>
            <a:solidFill>
              <a:srgbClr val="FBB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16;p32">
              <a:extLst>
                <a:ext uri="{FF2B5EF4-FFF2-40B4-BE49-F238E27FC236}">
                  <a16:creationId xmlns:a16="http://schemas.microsoft.com/office/drawing/2014/main" id="{21CE8E36-FAEE-253D-6F58-1DE7D46924C1}"/>
                </a:ext>
              </a:extLst>
            </p:cNvPr>
            <p:cNvSpPr/>
            <p:nvPr/>
          </p:nvSpPr>
          <p:spPr>
            <a:xfrm>
              <a:off x="1894025" y="3261025"/>
              <a:ext cx="517900" cy="660575"/>
            </a:xfrm>
            <a:custGeom>
              <a:avLst/>
              <a:gdLst/>
              <a:ahLst/>
              <a:cxnLst/>
              <a:rect l="l" t="t" r="r" b="b"/>
              <a:pathLst>
                <a:path w="20716" h="26423" extrusionOk="0">
                  <a:moveTo>
                    <a:pt x="13775" y="0"/>
                  </a:moveTo>
                  <a:cubicBezTo>
                    <a:pt x="11367" y="0"/>
                    <a:pt x="9230" y="1530"/>
                    <a:pt x="8073" y="4040"/>
                  </a:cubicBezTo>
                  <a:lnTo>
                    <a:pt x="0" y="21219"/>
                  </a:lnTo>
                  <a:lnTo>
                    <a:pt x="11075" y="26423"/>
                  </a:lnTo>
                  <a:lnTo>
                    <a:pt x="19147" y="9244"/>
                  </a:lnTo>
                  <a:cubicBezTo>
                    <a:pt x="20715" y="5841"/>
                    <a:pt x="19781" y="2172"/>
                    <a:pt x="16412" y="604"/>
                  </a:cubicBezTo>
                  <a:cubicBezTo>
                    <a:pt x="15520" y="193"/>
                    <a:pt x="14630" y="0"/>
                    <a:pt x="137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17;p32">
              <a:extLst>
                <a:ext uri="{FF2B5EF4-FFF2-40B4-BE49-F238E27FC236}">
                  <a16:creationId xmlns:a16="http://schemas.microsoft.com/office/drawing/2014/main" id="{F4A6EC31-2AB4-F4F3-6089-5CAEF95CD417}"/>
                </a:ext>
              </a:extLst>
            </p:cNvPr>
            <p:cNvSpPr/>
            <p:nvPr/>
          </p:nvSpPr>
          <p:spPr>
            <a:xfrm>
              <a:off x="2248225" y="3284275"/>
              <a:ext cx="30500" cy="23750"/>
            </a:xfrm>
            <a:custGeom>
              <a:avLst/>
              <a:gdLst/>
              <a:ahLst/>
              <a:cxnLst/>
              <a:rect l="l" t="t" r="r" b="b"/>
              <a:pathLst>
                <a:path w="1220" h="950" extrusionOk="0">
                  <a:moveTo>
                    <a:pt x="590" y="0"/>
                  </a:moveTo>
                  <a:cubicBezTo>
                    <a:pt x="428" y="0"/>
                    <a:pt x="267" y="81"/>
                    <a:pt x="176" y="275"/>
                  </a:cubicBezTo>
                  <a:cubicBezTo>
                    <a:pt x="0" y="648"/>
                    <a:pt x="317" y="949"/>
                    <a:pt x="629" y="949"/>
                  </a:cubicBezTo>
                  <a:cubicBezTo>
                    <a:pt x="791" y="949"/>
                    <a:pt x="952" y="869"/>
                    <a:pt x="1043" y="675"/>
                  </a:cubicBezTo>
                  <a:cubicBezTo>
                    <a:pt x="1219" y="302"/>
                    <a:pt x="903"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18;p32">
              <a:extLst>
                <a:ext uri="{FF2B5EF4-FFF2-40B4-BE49-F238E27FC236}">
                  <a16:creationId xmlns:a16="http://schemas.microsoft.com/office/drawing/2014/main" id="{EA0D4D3C-A474-842E-0DAC-516B598AA875}"/>
                </a:ext>
              </a:extLst>
            </p:cNvPr>
            <p:cNvSpPr/>
            <p:nvPr/>
          </p:nvSpPr>
          <p:spPr>
            <a:xfrm>
              <a:off x="2341575" y="3446050"/>
              <a:ext cx="27825" cy="23675"/>
            </a:xfrm>
            <a:custGeom>
              <a:avLst/>
              <a:gdLst/>
              <a:ahLst/>
              <a:cxnLst/>
              <a:rect l="l" t="t" r="r" b="b"/>
              <a:pathLst>
                <a:path w="1113" h="947" extrusionOk="0">
                  <a:moveTo>
                    <a:pt x="577" y="0"/>
                  </a:moveTo>
                  <a:cubicBezTo>
                    <a:pt x="258" y="0"/>
                    <a:pt x="1" y="310"/>
                    <a:pt x="111" y="642"/>
                  </a:cubicBezTo>
                  <a:cubicBezTo>
                    <a:pt x="197" y="846"/>
                    <a:pt x="377" y="947"/>
                    <a:pt x="561" y="947"/>
                  </a:cubicBezTo>
                  <a:cubicBezTo>
                    <a:pt x="736" y="947"/>
                    <a:pt x="914" y="855"/>
                    <a:pt x="1012" y="675"/>
                  </a:cubicBezTo>
                  <a:cubicBezTo>
                    <a:pt x="1112" y="442"/>
                    <a:pt x="1012" y="142"/>
                    <a:pt x="778" y="42"/>
                  </a:cubicBezTo>
                  <a:cubicBezTo>
                    <a:pt x="710" y="13"/>
                    <a:pt x="643" y="0"/>
                    <a:pt x="5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19;p32">
              <a:extLst>
                <a:ext uri="{FF2B5EF4-FFF2-40B4-BE49-F238E27FC236}">
                  <a16:creationId xmlns:a16="http://schemas.microsoft.com/office/drawing/2014/main" id="{2C8073BD-8615-9A45-AE37-AFFB4DE5B309}"/>
                </a:ext>
              </a:extLst>
            </p:cNvPr>
            <p:cNvSpPr/>
            <p:nvPr/>
          </p:nvSpPr>
          <p:spPr>
            <a:xfrm>
              <a:off x="2210425" y="3399075"/>
              <a:ext cx="31375" cy="23975"/>
            </a:xfrm>
            <a:custGeom>
              <a:avLst/>
              <a:gdLst/>
              <a:ahLst/>
              <a:cxnLst/>
              <a:rect l="l" t="t" r="r" b="b"/>
              <a:pathLst>
                <a:path w="1255" h="959" extrusionOk="0">
                  <a:moveTo>
                    <a:pt x="701" y="1"/>
                  </a:moveTo>
                  <a:cubicBezTo>
                    <a:pt x="256" y="1"/>
                    <a:pt x="1" y="660"/>
                    <a:pt x="521" y="920"/>
                  </a:cubicBezTo>
                  <a:cubicBezTo>
                    <a:pt x="582" y="946"/>
                    <a:pt x="645" y="958"/>
                    <a:pt x="707" y="958"/>
                  </a:cubicBezTo>
                  <a:cubicBezTo>
                    <a:pt x="884" y="958"/>
                    <a:pt x="1056" y="859"/>
                    <a:pt x="1154" y="686"/>
                  </a:cubicBezTo>
                  <a:cubicBezTo>
                    <a:pt x="1254" y="453"/>
                    <a:pt x="1154" y="186"/>
                    <a:pt x="921" y="53"/>
                  </a:cubicBezTo>
                  <a:cubicBezTo>
                    <a:pt x="844" y="17"/>
                    <a:pt x="770" y="1"/>
                    <a:pt x="7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20;p32">
              <a:extLst>
                <a:ext uri="{FF2B5EF4-FFF2-40B4-BE49-F238E27FC236}">
                  <a16:creationId xmlns:a16="http://schemas.microsoft.com/office/drawing/2014/main" id="{087CA8B0-DA1F-B764-609B-08338297CB97}"/>
                </a:ext>
              </a:extLst>
            </p:cNvPr>
            <p:cNvSpPr/>
            <p:nvPr/>
          </p:nvSpPr>
          <p:spPr>
            <a:xfrm>
              <a:off x="2175900" y="3507300"/>
              <a:ext cx="29475" cy="24150"/>
            </a:xfrm>
            <a:custGeom>
              <a:avLst/>
              <a:gdLst/>
              <a:ahLst/>
              <a:cxnLst/>
              <a:rect l="l" t="t" r="r" b="b"/>
              <a:pathLst>
                <a:path w="1179" h="966" extrusionOk="0">
                  <a:moveTo>
                    <a:pt x="592" y="0"/>
                  </a:moveTo>
                  <a:cubicBezTo>
                    <a:pt x="540" y="0"/>
                    <a:pt x="487" y="9"/>
                    <a:pt x="434" y="27"/>
                  </a:cubicBezTo>
                  <a:cubicBezTo>
                    <a:pt x="34" y="193"/>
                    <a:pt x="0" y="727"/>
                    <a:pt x="400" y="927"/>
                  </a:cubicBezTo>
                  <a:cubicBezTo>
                    <a:pt x="461" y="953"/>
                    <a:pt x="525" y="966"/>
                    <a:pt x="587" y="966"/>
                  </a:cubicBezTo>
                  <a:cubicBezTo>
                    <a:pt x="764" y="966"/>
                    <a:pt x="936" y="866"/>
                    <a:pt x="1034" y="694"/>
                  </a:cubicBezTo>
                  <a:cubicBezTo>
                    <a:pt x="1179" y="347"/>
                    <a:pt x="923" y="0"/>
                    <a:pt x="5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21;p32">
              <a:extLst>
                <a:ext uri="{FF2B5EF4-FFF2-40B4-BE49-F238E27FC236}">
                  <a16:creationId xmlns:a16="http://schemas.microsoft.com/office/drawing/2014/main" id="{6DD5C551-0C82-F580-3D04-888A46A050E6}"/>
                </a:ext>
              </a:extLst>
            </p:cNvPr>
            <p:cNvSpPr/>
            <p:nvPr/>
          </p:nvSpPr>
          <p:spPr>
            <a:xfrm>
              <a:off x="2010950" y="3562575"/>
              <a:ext cx="31550" cy="23925"/>
            </a:xfrm>
            <a:custGeom>
              <a:avLst/>
              <a:gdLst/>
              <a:ahLst/>
              <a:cxnLst/>
              <a:rect l="l" t="t" r="r" b="b"/>
              <a:pathLst>
                <a:path w="1262" h="957" extrusionOk="0">
                  <a:moveTo>
                    <a:pt x="714" y="0"/>
                  </a:moveTo>
                  <a:cubicBezTo>
                    <a:pt x="264" y="0"/>
                    <a:pt x="1" y="686"/>
                    <a:pt x="494" y="918"/>
                  </a:cubicBezTo>
                  <a:cubicBezTo>
                    <a:pt x="555" y="944"/>
                    <a:pt x="620" y="956"/>
                    <a:pt x="686" y="956"/>
                  </a:cubicBezTo>
                  <a:cubicBezTo>
                    <a:pt x="871" y="956"/>
                    <a:pt x="1054" y="857"/>
                    <a:pt x="1128" y="684"/>
                  </a:cubicBezTo>
                  <a:cubicBezTo>
                    <a:pt x="1261" y="451"/>
                    <a:pt x="1161" y="184"/>
                    <a:pt x="927" y="51"/>
                  </a:cubicBezTo>
                  <a:cubicBezTo>
                    <a:pt x="853" y="16"/>
                    <a:pt x="781" y="0"/>
                    <a:pt x="7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22;p32">
              <a:extLst>
                <a:ext uri="{FF2B5EF4-FFF2-40B4-BE49-F238E27FC236}">
                  <a16:creationId xmlns:a16="http://schemas.microsoft.com/office/drawing/2014/main" id="{3880DA75-ED2D-633D-17C0-5083698BEDF0}"/>
                </a:ext>
              </a:extLst>
            </p:cNvPr>
            <p:cNvSpPr/>
            <p:nvPr/>
          </p:nvSpPr>
          <p:spPr>
            <a:xfrm>
              <a:off x="2047250" y="3461525"/>
              <a:ext cx="31050" cy="24125"/>
            </a:xfrm>
            <a:custGeom>
              <a:avLst/>
              <a:gdLst/>
              <a:ahLst/>
              <a:cxnLst/>
              <a:rect l="l" t="t" r="r" b="b"/>
              <a:pathLst>
                <a:path w="1242" h="965" extrusionOk="0">
                  <a:moveTo>
                    <a:pt x="612" y="1"/>
                  </a:moveTo>
                  <a:cubicBezTo>
                    <a:pt x="447" y="1"/>
                    <a:pt x="278" y="85"/>
                    <a:pt x="176" y="290"/>
                  </a:cubicBezTo>
                  <a:cubicBezTo>
                    <a:pt x="0" y="663"/>
                    <a:pt x="316" y="965"/>
                    <a:pt x="629" y="965"/>
                  </a:cubicBezTo>
                  <a:cubicBezTo>
                    <a:pt x="791" y="965"/>
                    <a:pt x="952" y="884"/>
                    <a:pt x="1043" y="690"/>
                  </a:cubicBezTo>
                  <a:cubicBezTo>
                    <a:pt x="1241" y="316"/>
                    <a:pt x="932" y="1"/>
                    <a:pt x="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23;p32">
              <a:extLst>
                <a:ext uri="{FF2B5EF4-FFF2-40B4-BE49-F238E27FC236}">
                  <a16:creationId xmlns:a16="http://schemas.microsoft.com/office/drawing/2014/main" id="{1D7521D3-2870-7982-650C-19114AE9399D}"/>
                </a:ext>
              </a:extLst>
            </p:cNvPr>
            <p:cNvSpPr/>
            <p:nvPr/>
          </p:nvSpPr>
          <p:spPr>
            <a:xfrm>
              <a:off x="2097475" y="3361200"/>
              <a:ext cx="31200" cy="24150"/>
            </a:xfrm>
            <a:custGeom>
              <a:avLst/>
              <a:gdLst/>
              <a:ahLst/>
              <a:cxnLst/>
              <a:rect l="l" t="t" r="r" b="b"/>
              <a:pathLst>
                <a:path w="1248" h="966" extrusionOk="0">
                  <a:moveTo>
                    <a:pt x="601" y="1"/>
                  </a:moveTo>
                  <a:cubicBezTo>
                    <a:pt x="444" y="1"/>
                    <a:pt x="290" y="79"/>
                    <a:pt x="202" y="267"/>
                  </a:cubicBezTo>
                  <a:cubicBezTo>
                    <a:pt x="1" y="646"/>
                    <a:pt x="323" y="966"/>
                    <a:pt x="648" y="966"/>
                  </a:cubicBezTo>
                  <a:cubicBezTo>
                    <a:pt x="808" y="966"/>
                    <a:pt x="970" y="888"/>
                    <a:pt x="1069" y="700"/>
                  </a:cubicBezTo>
                  <a:cubicBezTo>
                    <a:pt x="1248" y="321"/>
                    <a:pt x="918"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24;p32">
              <a:extLst>
                <a:ext uri="{FF2B5EF4-FFF2-40B4-BE49-F238E27FC236}">
                  <a16:creationId xmlns:a16="http://schemas.microsoft.com/office/drawing/2014/main" id="{09447900-B132-0037-7169-BF5EFE056685}"/>
                </a:ext>
              </a:extLst>
            </p:cNvPr>
            <p:cNvSpPr/>
            <p:nvPr/>
          </p:nvSpPr>
          <p:spPr>
            <a:xfrm>
              <a:off x="2174875" y="3321400"/>
              <a:ext cx="27725" cy="23550"/>
            </a:xfrm>
            <a:custGeom>
              <a:avLst/>
              <a:gdLst/>
              <a:ahLst/>
              <a:cxnLst/>
              <a:rect l="l" t="t" r="r" b="b"/>
              <a:pathLst>
                <a:path w="1109" h="942" extrusionOk="0">
                  <a:moveTo>
                    <a:pt x="546" y="1"/>
                  </a:moveTo>
                  <a:cubicBezTo>
                    <a:pt x="239" y="1"/>
                    <a:pt x="0" y="302"/>
                    <a:pt x="108" y="624"/>
                  </a:cubicBezTo>
                  <a:cubicBezTo>
                    <a:pt x="195" y="833"/>
                    <a:pt x="381" y="942"/>
                    <a:pt x="568" y="942"/>
                  </a:cubicBezTo>
                  <a:cubicBezTo>
                    <a:pt x="740" y="942"/>
                    <a:pt x="913" y="850"/>
                    <a:pt x="1009" y="658"/>
                  </a:cubicBezTo>
                  <a:cubicBezTo>
                    <a:pt x="1109" y="424"/>
                    <a:pt x="1009" y="157"/>
                    <a:pt x="775" y="57"/>
                  </a:cubicBezTo>
                  <a:cubicBezTo>
                    <a:pt x="697" y="18"/>
                    <a:pt x="620" y="1"/>
                    <a:pt x="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25;p32">
              <a:extLst>
                <a:ext uri="{FF2B5EF4-FFF2-40B4-BE49-F238E27FC236}">
                  <a16:creationId xmlns:a16="http://schemas.microsoft.com/office/drawing/2014/main" id="{6CBBA9B0-F178-7064-01BD-EC95991ACAAD}"/>
                </a:ext>
              </a:extLst>
            </p:cNvPr>
            <p:cNvSpPr/>
            <p:nvPr/>
          </p:nvSpPr>
          <p:spPr>
            <a:xfrm>
              <a:off x="2135600" y="3433525"/>
              <a:ext cx="27800" cy="23700"/>
            </a:xfrm>
            <a:custGeom>
              <a:avLst/>
              <a:gdLst/>
              <a:ahLst/>
              <a:cxnLst/>
              <a:rect l="l" t="t" r="r" b="b"/>
              <a:pathLst>
                <a:path w="1112" h="948" extrusionOk="0">
                  <a:moveTo>
                    <a:pt x="577" y="1"/>
                  </a:moveTo>
                  <a:cubicBezTo>
                    <a:pt x="257" y="1"/>
                    <a:pt x="0" y="310"/>
                    <a:pt x="111" y="643"/>
                  </a:cubicBezTo>
                  <a:cubicBezTo>
                    <a:pt x="196" y="847"/>
                    <a:pt x="377" y="947"/>
                    <a:pt x="561" y="947"/>
                  </a:cubicBezTo>
                  <a:cubicBezTo>
                    <a:pt x="736" y="947"/>
                    <a:pt x="914" y="855"/>
                    <a:pt x="1012" y="676"/>
                  </a:cubicBezTo>
                  <a:cubicBezTo>
                    <a:pt x="1112" y="442"/>
                    <a:pt x="1012" y="142"/>
                    <a:pt x="778" y="42"/>
                  </a:cubicBezTo>
                  <a:cubicBezTo>
                    <a:pt x="710" y="14"/>
                    <a:pt x="642" y="1"/>
                    <a:pt x="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26;p32">
              <a:extLst>
                <a:ext uri="{FF2B5EF4-FFF2-40B4-BE49-F238E27FC236}">
                  <a16:creationId xmlns:a16="http://schemas.microsoft.com/office/drawing/2014/main" id="{A3298177-A5F8-2EAA-C7AD-E2561F92354D}"/>
                </a:ext>
              </a:extLst>
            </p:cNvPr>
            <p:cNvSpPr/>
            <p:nvPr/>
          </p:nvSpPr>
          <p:spPr>
            <a:xfrm>
              <a:off x="2295800" y="3366450"/>
              <a:ext cx="27725" cy="23650"/>
            </a:xfrm>
            <a:custGeom>
              <a:avLst/>
              <a:gdLst/>
              <a:ahLst/>
              <a:cxnLst/>
              <a:rect l="l" t="t" r="r" b="b"/>
              <a:pathLst>
                <a:path w="1109" h="946" extrusionOk="0">
                  <a:moveTo>
                    <a:pt x="545" y="0"/>
                  </a:moveTo>
                  <a:cubicBezTo>
                    <a:pt x="239" y="0"/>
                    <a:pt x="0" y="301"/>
                    <a:pt x="108" y="624"/>
                  </a:cubicBezTo>
                  <a:cubicBezTo>
                    <a:pt x="196" y="837"/>
                    <a:pt x="389" y="946"/>
                    <a:pt x="581" y="946"/>
                  </a:cubicBezTo>
                  <a:cubicBezTo>
                    <a:pt x="748" y="946"/>
                    <a:pt x="915" y="862"/>
                    <a:pt x="1008" y="690"/>
                  </a:cubicBezTo>
                  <a:cubicBezTo>
                    <a:pt x="1108" y="424"/>
                    <a:pt x="1008" y="157"/>
                    <a:pt x="775" y="57"/>
                  </a:cubicBezTo>
                  <a:cubicBezTo>
                    <a:pt x="697" y="18"/>
                    <a:pt x="619" y="0"/>
                    <a:pt x="5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27;p32">
              <a:extLst>
                <a:ext uri="{FF2B5EF4-FFF2-40B4-BE49-F238E27FC236}">
                  <a16:creationId xmlns:a16="http://schemas.microsoft.com/office/drawing/2014/main" id="{A4F1DE65-A1A8-0917-DEA0-EE9886A12AF6}"/>
                </a:ext>
              </a:extLst>
            </p:cNvPr>
            <p:cNvSpPr/>
            <p:nvPr/>
          </p:nvSpPr>
          <p:spPr>
            <a:xfrm>
              <a:off x="2259925" y="3477350"/>
              <a:ext cx="27750" cy="23675"/>
            </a:xfrm>
            <a:custGeom>
              <a:avLst/>
              <a:gdLst/>
              <a:ahLst/>
              <a:cxnLst/>
              <a:rect l="l" t="t" r="r" b="b"/>
              <a:pathLst>
                <a:path w="1110" h="947" extrusionOk="0">
                  <a:moveTo>
                    <a:pt x="546" y="1"/>
                  </a:moveTo>
                  <a:cubicBezTo>
                    <a:pt x="240" y="1"/>
                    <a:pt x="1" y="302"/>
                    <a:pt x="108" y="624"/>
                  </a:cubicBezTo>
                  <a:cubicBezTo>
                    <a:pt x="197" y="837"/>
                    <a:pt x="390" y="946"/>
                    <a:pt x="581" y="946"/>
                  </a:cubicBezTo>
                  <a:cubicBezTo>
                    <a:pt x="749" y="946"/>
                    <a:pt x="915" y="862"/>
                    <a:pt x="1009" y="691"/>
                  </a:cubicBezTo>
                  <a:cubicBezTo>
                    <a:pt x="1109" y="424"/>
                    <a:pt x="1009" y="157"/>
                    <a:pt x="775" y="57"/>
                  </a:cubicBezTo>
                  <a:cubicBezTo>
                    <a:pt x="698" y="18"/>
                    <a:pt x="620" y="1"/>
                    <a:pt x="5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28;p32">
              <a:extLst>
                <a:ext uri="{FF2B5EF4-FFF2-40B4-BE49-F238E27FC236}">
                  <a16:creationId xmlns:a16="http://schemas.microsoft.com/office/drawing/2014/main" id="{87907CF0-FF6A-E3B2-8D53-6C9CA90E3920}"/>
                </a:ext>
              </a:extLst>
            </p:cNvPr>
            <p:cNvSpPr/>
            <p:nvPr/>
          </p:nvSpPr>
          <p:spPr>
            <a:xfrm>
              <a:off x="2094050" y="3536100"/>
              <a:ext cx="27650" cy="23700"/>
            </a:xfrm>
            <a:custGeom>
              <a:avLst/>
              <a:gdLst/>
              <a:ahLst/>
              <a:cxnLst/>
              <a:rect l="l" t="t" r="r" b="b"/>
              <a:pathLst>
                <a:path w="1106" h="948" extrusionOk="0">
                  <a:moveTo>
                    <a:pt x="583" y="1"/>
                  </a:moveTo>
                  <a:cubicBezTo>
                    <a:pt x="276" y="1"/>
                    <a:pt x="0" y="310"/>
                    <a:pt x="139" y="643"/>
                  </a:cubicBezTo>
                  <a:cubicBezTo>
                    <a:pt x="207" y="847"/>
                    <a:pt x="388" y="947"/>
                    <a:pt x="571" y="947"/>
                  </a:cubicBezTo>
                  <a:cubicBezTo>
                    <a:pt x="747" y="947"/>
                    <a:pt x="924" y="855"/>
                    <a:pt x="1006" y="676"/>
                  </a:cubicBezTo>
                  <a:cubicBezTo>
                    <a:pt x="1106" y="442"/>
                    <a:pt x="1006" y="142"/>
                    <a:pt x="772" y="42"/>
                  </a:cubicBezTo>
                  <a:cubicBezTo>
                    <a:pt x="710" y="14"/>
                    <a:pt x="646" y="1"/>
                    <a:pt x="5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29;p32">
              <a:extLst>
                <a:ext uri="{FF2B5EF4-FFF2-40B4-BE49-F238E27FC236}">
                  <a16:creationId xmlns:a16="http://schemas.microsoft.com/office/drawing/2014/main" id="{6374AB5C-1D1D-3089-D00C-CB0011369818}"/>
                </a:ext>
              </a:extLst>
            </p:cNvPr>
            <p:cNvSpPr/>
            <p:nvPr/>
          </p:nvSpPr>
          <p:spPr>
            <a:xfrm>
              <a:off x="2170625" y="3676200"/>
              <a:ext cx="27800" cy="23700"/>
            </a:xfrm>
            <a:custGeom>
              <a:avLst/>
              <a:gdLst/>
              <a:ahLst/>
              <a:cxnLst/>
              <a:rect l="l" t="t" r="r" b="b"/>
              <a:pathLst>
                <a:path w="1112" h="948" extrusionOk="0">
                  <a:moveTo>
                    <a:pt x="577" y="1"/>
                  </a:moveTo>
                  <a:cubicBezTo>
                    <a:pt x="257" y="1"/>
                    <a:pt x="0" y="310"/>
                    <a:pt x="111" y="643"/>
                  </a:cubicBezTo>
                  <a:cubicBezTo>
                    <a:pt x="196" y="847"/>
                    <a:pt x="377" y="947"/>
                    <a:pt x="561" y="947"/>
                  </a:cubicBezTo>
                  <a:cubicBezTo>
                    <a:pt x="736" y="947"/>
                    <a:pt x="914" y="855"/>
                    <a:pt x="1012" y="676"/>
                  </a:cubicBezTo>
                  <a:cubicBezTo>
                    <a:pt x="1112" y="442"/>
                    <a:pt x="1012" y="142"/>
                    <a:pt x="778" y="42"/>
                  </a:cubicBezTo>
                  <a:cubicBezTo>
                    <a:pt x="710" y="14"/>
                    <a:pt x="642" y="1"/>
                    <a:pt x="5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30;p32">
              <a:extLst>
                <a:ext uri="{FF2B5EF4-FFF2-40B4-BE49-F238E27FC236}">
                  <a16:creationId xmlns:a16="http://schemas.microsoft.com/office/drawing/2014/main" id="{BD10801A-9C79-4C4C-55C4-99EF7343C3A4}"/>
                </a:ext>
              </a:extLst>
            </p:cNvPr>
            <p:cNvSpPr/>
            <p:nvPr/>
          </p:nvSpPr>
          <p:spPr>
            <a:xfrm>
              <a:off x="2130725" y="3756275"/>
              <a:ext cx="27675" cy="24000"/>
            </a:xfrm>
            <a:custGeom>
              <a:avLst/>
              <a:gdLst/>
              <a:ahLst/>
              <a:cxnLst/>
              <a:rect l="l" t="t" r="r" b="b"/>
              <a:pathLst>
                <a:path w="1107" h="960" extrusionOk="0">
                  <a:moveTo>
                    <a:pt x="584" y="0"/>
                  </a:moveTo>
                  <a:cubicBezTo>
                    <a:pt x="276" y="0"/>
                    <a:pt x="1" y="310"/>
                    <a:pt x="139" y="642"/>
                  </a:cubicBezTo>
                  <a:cubicBezTo>
                    <a:pt x="209" y="850"/>
                    <a:pt x="387" y="959"/>
                    <a:pt x="570" y="959"/>
                  </a:cubicBezTo>
                  <a:cubicBezTo>
                    <a:pt x="738" y="959"/>
                    <a:pt x="911" y="867"/>
                    <a:pt x="1007" y="675"/>
                  </a:cubicBezTo>
                  <a:cubicBezTo>
                    <a:pt x="1107" y="442"/>
                    <a:pt x="1007" y="175"/>
                    <a:pt x="773" y="41"/>
                  </a:cubicBezTo>
                  <a:cubicBezTo>
                    <a:pt x="711" y="13"/>
                    <a:pt x="647" y="0"/>
                    <a:pt x="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31;p32">
              <a:extLst>
                <a:ext uri="{FF2B5EF4-FFF2-40B4-BE49-F238E27FC236}">
                  <a16:creationId xmlns:a16="http://schemas.microsoft.com/office/drawing/2014/main" id="{6E110D56-00F9-5D0D-37BB-60A2EC061CAB}"/>
                </a:ext>
              </a:extLst>
            </p:cNvPr>
            <p:cNvSpPr/>
            <p:nvPr/>
          </p:nvSpPr>
          <p:spPr>
            <a:xfrm>
              <a:off x="2059150" y="3626550"/>
              <a:ext cx="29475" cy="24150"/>
            </a:xfrm>
            <a:custGeom>
              <a:avLst/>
              <a:gdLst/>
              <a:ahLst/>
              <a:cxnLst/>
              <a:rect l="l" t="t" r="r" b="b"/>
              <a:pathLst>
                <a:path w="1179" h="966" extrusionOk="0">
                  <a:moveTo>
                    <a:pt x="592" y="1"/>
                  </a:moveTo>
                  <a:cubicBezTo>
                    <a:pt x="540" y="1"/>
                    <a:pt x="487" y="9"/>
                    <a:pt x="434" y="27"/>
                  </a:cubicBezTo>
                  <a:cubicBezTo>
                    <a:pt x="34" y="193"/>
                    <a:pt x="0" y="727"/>
                    <a:pt x="400" y="927"/>
                  </a:cubicBezTo>
                  <a:cubicBezTo>
                    <a:pt x="461" y="954"/>
                    <a:pt x="525" y="966"/>
                    <a:pt x="587" y="966"/>
                  </a:cubicBezTo>
                  <a:cubicBezTo>
                    <a:pt x="764" y="966"/>
                    <a:pt x="936" y="866"/>
                    <a:pt x="1034" y="694"/>
                  </a:cubicBezTo>
                  <a:cubicBezTo>
                    <a:pt x="1179" y="347"/>
                    <a:pt x="923" y="1"/>
                    <a:pt x="5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32;p32">
              <a:extLst>
                <a:ext uri="{FF2B5EF4-FFF2-40B4-BE49-F238E27FC236}">
                  <a16:creationId xmlns:a16="http://schemas.microsoft.com/office/drawing/2014/main" id="{8A749D14-D510-39BB-8D6C-C396FE63839B}"/>
                </a:ext>
              </a:extLst>
            </p:cNvPr>
            <p:cNvSpPr/>
            <p:nvPr/>
          </p:nvSpPr>
          <p:spPr>
            <a:xfrm>
              <a:off x="1946550" y="3728150"/>
              <a:ext cx="31175" cy="24150"/>
            </a:xfrm>
            <a:custGeom>
              <a:avLst/>
              <a:gdLst/>
              <a:ahLst/>
              <a:cxnLst/>
              <a:rect l="l" t="t" r="r" b="b"/>
              <a:pathLst>
                <a:path w="1247" h="966" extrusionOk="0">
                  <a:moveTo>
                    <a:pt x="600" y="0"/>
                  </a:moveTo>
                  <a:cubicBezTo>
                    <a:pt x="443" y="0"/>
                    <a:pt x="289" y="78"/>
                    <a:pt x="201" y="266"/>
                  </a:cubicBezTo>
                  <a:cubicBezTo>
                    <a:pt x="0" y="645"/>
                    <a:pt x="322" y="965"/>
                    <a:pt x="647" y="965"/>
                  </a:cubicBezTo>
                  <a:cubicBezTo>
                    <a:pt x="808" y="965"/>
                    <a:pt x="969" y="887"/>
                    <a:pt x="1068" y="699"/>
                  </a:cubicBezTo>
                  <a:cubicBezTo>
                    <a:pt x="1247" y="320"/>
                    <a:pt x="918" y="0"/>
                    <a:pt x="6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33;p32">
              <a:extLst>
                <a:ext uri="{FF2B5EF4-FFF2-40B4-BE49-F238E27FC236}">
                  <a16:creationId xmlns:a16="http://schemas.microsoft.com/office/drawing/2014/main" id="{6A8CB589-9922-EADA-F730-30AF6A56FA00}"/>
                </a:ext>
              </a:extLst>
            </p:cNvPr>
            <p:cNvSpPr/>
            <p:nvPr/>
          </p:nvSpPr>
          <p:spPr>
            <a:xfrm>
              <a:off x="2138300" y="3604200"/>
              <a:ext cx="27600" cy="23675"/>
            </a:xfrm>
            <a:custGeom>
              <a:avLst/>
              <a:gdLst/>
              <a:ahLst/>
              <a:cxnLst/>
              <a:rect l="l" t="t" r="r" b="b"/>
              <a:pathLst>
                <a:path w="1104" h="947" extrusionOk="0">
                  <a:moveTo>
                    <a:pt x="566" y="0"/>
                  </a:moveTo>
                  <a:cubicBezTo>
                    <a:pt x="264" y="0"/>
                    <a:pt x="0" y="327"/>
                    <a:pt x="137" y="654"/>
                  </a:cubicBezTo>
                  <a:cubicBezTo>
                    <a:pt x="206" y="846"/>
                    <a:pt x="394" y="946"/>
                    <a:pt x="582" y="946"/>
                  </a:cubicBezTo>
                  <a:cubicBezTo>
                    <a:pt x="753" y="946"/>
                    <a:pt x="924" y="862"/>
                    <a:pt x="1004" y="687"/>
                  </a:cubicBezTo>
                  <a:cubicBezTo>
                    <a:pt x="1104" y="454"/>
                    <a:pt x="1004" y="153"/>
                    <a:pt x="770" y="53"/>
                  </a:cubicBezTo>
                  <a:cubicBezTo>
                    <a:pt x="703" y="17"/>
                    <a:pt x="633" y="0"/>
                    <a:pt x="5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34;p32">
              <a:extLst>
                <a:ext uri="{FF2B5EF4-FFF2-40B4-BE49-F238E27FC236}">
                  <a16:creationId xmlns:a16="http://schemas.microsoft.com/office/drawing/2014/main" id="{F01D0777-ED2B-42E0-C3F5-FA830353658C}"/>
                </a:ext>
              </a:extLst>
            </p:cNvPr>
            <p:cNvSpPr/>
            <p:nvPr/>
          </p:nvSpPr>
          <p:spPr>
            <a:xfrm>
              <a:off x="2098975" y="3692500"/>
              <a:ext cx="27750" cy="23675"/>
            </a:xfrm>
            <a:custGeom>
              <a:avLst/>
              <a:gdLst/>
              <a:ahLst/>
              <a:cxnLst/>
              <a:rect l="l" t="t" r="r" b="b"/>
              <a:pathLst>
                <a:path w="1110" h="947" extrusionOk="0">
                  <a:moveTo>
                    <a:pt x="546" y="1"/>
                  </a:moveTo>
                  <a:cubicBezTo>
                    <a:pt x="240" y="1"/>
                    <a:pt x="1" y="302"/>
                    <a:pt x="108" y="624"/>
                  </a:cubicBezTo>
                  <a:cubicBezTo>
                    <a:pt x="179" y="838"/>
                    <a:pt x="373" y="947"/>
                    <a:pt x="565" y="947"/>
                  </a:cubicBezTo>
                  <a:cubicBezTo>
                    <a:pt x="732" y="947"/>
                    <a:pt x="898" y="863"/>
                    <a:pt x="976" y="691"/>
                  </a:cubicBezTo>
                  <a:cubicBezTo>
                    <a:pt x="1109" y="424"/>
                    <a:pt x="1009" y="157"/>
                    <a:pt x="776" y="57"/>
                  </a:cubicBezTo>
                  <a:cubicBezTo>
                    <a:pt x="698" y="18"/>
                    <a:pt x="620" y="1"/>
                    <a:pt x="5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35;p32">
              <a:extLst>
                <a:ext uri="{FF2B5EF4-FFF2-40B4-BE49-F238E27FC236}">
                  <a16:creationId xmlns:a16="http://schemas.microsoft.com/office/drawing/2014/main" id="{DE24A09C-D618-1B84-359F-B8D3D6312C12}"/>
                </a:ext>
              </a:extLst>
            </p:cNvPr>
            <p:cNvSpPr/>
            <p:nvPr/>
          </p:nvSpPr>
          <p:spPr>
            <a:xfrm>
              <a:off x="2058050" y="3779625"/>
              <a:ext cx="27800" cy="24000"/>
            </a:xfrm>
            <a:custGeom>
              <a:avLst/>
              <a:gdLst/>
              <a:ahLst/>
              <a:cxnLst/>
              <a:rect l="l" t="t" r="r" b="b"/>
              <a:pathLst>
                <a:path w="1112" h="960" extrusionOk="0">
                  <a:moveTo>
                    <a:pt x="558" y="0"/>
                  </a:moveTo>
                  <a:cubicBezTo>
                    <a:pt x="257" y="0"/>
                    <a:pt x="0" y="310"/>
                    <a:pt x="111" y="642"/>
                  </a:cubicBezTo>
                  <a:cubicBezTo>
                    <a:pt x="180" y="850"/>
                    <a:pt x="367" y="959"/>
                    <a:pt x="554" y="959"/>
                  </a:cubicBezTo>
                  <a:cubicBezTo>
                    <a:pt x="726" y="959"/>
                    <a:pt x="898" y="867"/>
                    <a:pt x="978" y="675"/>
                  </a:cubicBezTo>
                  <a:cubicBezTo>
                    <a:pt x="1112" y="442"/>
                    <a:pt x="1012" y="175"/>
                    <a:pt x="745" y="41"/>
                  </a:cubicBezTo>
                  <a:cubicBezTo>
                    <a:pt x="682" y="13"/>
                    <a:pt x="619" y="0"/>
                    <a:pt x="5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36;p32">
              <a:extLst>
                <a:ext uri="{FF2B5EF4-FFF2-40B4-BE49-F238E27FC236}">
                  <a16:creationId xmlns:a16="http://schemas.microsoft.com/office/drawing/2014/main" id="{44C81B06-F4D0-F92F-D8CC-1A64B07DC00B}"/>
                </a:ext>
              </a:extLst>
            </p:cNvPr>
            <p:cNvSpPr/>
            <p:nvPr/>
          </p:nvSpPr>
          <p:spPr>
            <a:xfrm>
              <a:off x="2090375" y="3845800"/>
              <a:ext cx="31325" cy="24225"/>
            </a:xfrm>
            <a:custGeom>
              <a:avLst/>
              <a:gdLst/>
              <a:ahLst/>
              <a:cxnLst/>
              <a:rect l="l" t="t" r="r" b="b"/>
              <a:pathLst>
                <a:path w="1253" h="969" extrusionOk="0">
                  <a:moveTo>
                    <a:pt x="685" y="1"/>
                  </a:moveTo>
                  <a:cubicBezTo>
                    <a:pt x="248" y="1"/>
                    <a:pt x="0" y="673"/>
                    <a:pt x="486" y="930"/>
                  </a:cubicBezTo>
                  <a:cubicBezTo>
                    <a:pt x="555" y="956"/>
                    <a:pt x="625" y="969"/>
                    <a:pt x="692" y="969"/>
                  </a:cubicBezTo>
                  <a:cubicBezTo>
                    <a:pt x="881" y="969"/>
                    <a:pt x="1046" y="869"/>
                    <a:pt x="1120" y="697"/>
                  </a:cubicBezTo>
                  <a:cubicBezTo>
                    <a:pt x="1253" y="463"/>
                    <a:pt x="1153" y="163"/>
                    <a:pt x="919" y="63"/>
                  </a:cubicBezTo>
                  <a:cubicBezTo>
                    <a:pt x="838" y="20"/>
                    <a:pt x="759"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37;p32">
              <a:extLst>
                <a:ext uri="{FF2B5EF4-FFF2-40B4-BE49-F238E27FC236}">
                  <a16:creationId xmlns:a16="http://schemas.microsoft.com/office/drawing/2014/main" id="{2ADFAEF1-66E6-A244-DE8F-4A03A1ADBC49}"/>
                </a:ext>
              </a:extLst>
            </p:cNvPr>
            <p:cNvSpPr/>
            <p:nvPr/>
          </p:nvSpPr>
          <p:spPr>
            <a:xfrm>
              <a:off x="1983850" y="3645375"/>
              <a:ext cx="31050" cy="24100"/>
            </a:xfrm>
            <a:custGeom>
              <a:avLst/>
              <a:gdLst/>
              <a:ahLst/>
              <a:cxnLst/>
              <a:rect l="l" t="t" r="r" b="b"/>
              <a:pathLst>
                <a:path w="1242" h="964" extrusionOk="0">
                  <a:moveTo>
                    <a:pt x="613" y="0"/>
                  </a:moveTo>
                  <a:cubicBezTo>
                    <a:pt x="448" y="0"/>
                    <a:pt x="279" y="81"/>
                    <a:pt x="177" y="274"/>
                  </a:cubicBezTo>
                  <a:cubicBezTo>
                    <a:pt x="1" y="648"/>
                    <a:pt x="318" y="964"/>
                    <a:pt x="630" y="964"/>
                  </a:cubicBezTo>
                  <a:cubicBezTo>
                    <a:pt x="792" y="964"/>
                    <a:pt x="953" y="879"/>
                    <a:pt x="1044" y="675"/>
                  </a:cubicBezTo>
                  <a:cubicBezTo>
                    <a:pt x="1242" y="301"/>
                    <a:pt x="933" y="0"/>
                    <a:pt x="6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38;p32">
              <a:extLst>
                <a:ext uri="{FF2B5EF4-FFF2-40B4-BE49-F238E27FC236}">
                  <a16:creationId xmlns:a16="http://schemas.microsoft.com/office/drawing/2014/main" id="{E3D2BDA0-9658-4E6B-A94E-452AFBE4FEE3}"/>
                </a:ext>
              </a:extLst>
            </p:cNvPr>
            <p:cNvSpPr/>
            <p:nvPr/>
          </p:nvSpPr>
          <p:spPr>
            <a:xfrm>
              <a:off x="2021350" y="3709575"/>
              <a:ext cx="26975" cy="24000"/>
            </a:xfrm>
            <a:custGeom>
              <a:avLst/>
              <a:gdLst/>
              <a:ahLst/>
              <a:cxnLst/>
              <a:rect l="l" t="t" r="r" b="b"/>
              <a:pathLst>
                <a:path w="1079" h="960" extrusionOk="0">
                  <a:moveTo>
                    <a:pt x="558" y="0"/>
                  </a:moveTo>
                  <a:cubicBezTo>
                    <a:pt x="257" y="0"/>
                    <a:pt x="0" y="310"/>
                    <a:pt x="111" y="642"/>
                  </a:cubicBezTo>
                  <a:cubicBezTo>
                    <a:pt x="181" y="850"/>
                    <a:pt x="368" y="959"/>
                    <a:pt x="555" y="959"/>
                  </a:cubicBezTo>
                  <a:cubicBezTo>
                    <a:pt x="727" y="959"/>
                    <a:pt x="899" y="867"/>
                    <a:pt x="978" y="675"/>
                  </a:cubicBezTo>
                  <a:cubicBezTo>
                    <a:pt x="1079" y="442"/>
                    <a:pt x="978" y="175"/>
                    <a:pt x="745" y="41"/>
                  </a:cubicBezTo>
                  <a:cubicBezTo>
                    <a:pt x="683" y="13"/>
                    <a:pt x="619" y="0"/>
                    <a:pt x="5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39;p32">
              <a:extLst>
                <a:ext uri="{FF2B5EF4-FFF2-40B4-BE49-F238E27FC236}">
                  <a16:creationId xmlns:a16="http://schemas.microsoft.com/office/drawing/2014/main" id="{41C598CC-F2A0-7A5F-50F1-54BE6F8CE7A7}"/>
                </a:ext>
              </a:extLst>
            </p:cNvPr>
            <p:cNvSpPr/>
            <p:nvPr/>
          </p:nvSpPr>
          <p:spPr>
            <a:xfrm>
              <a:off x="2163950" y="3829650"/>
              <a:ext cx="27800" cy="24000"/>
            </a:xfrm>
            <a:custGeom>
              <a:avLst/>
              <a:gdLst/>
              <a:ahLst/>
              <a:cxnLst/>
              <a:rect l="l" t="t" r="r" b="b"/>
              <a:pathLst>
                <a:path w="1112" h="960" extrusionOk="0">
                  <a:moveTo>
                    <a:pt x="577" y="1"/>
                  </a:moveTo>
                  <a:cubicBezTo>
                    <a:pt x="258" y="1"/>
                    <a:pt x="0" y="310"/>
                    <a:pt x="111" y="642"/>
                  </a:cubicBezTo>
                  <a:cubicBezTo>
                    <a:pt x="198" y="851"/>
                    <a:pt x="384" y="960"/>
                    <a:pt x="571" y="960"/>
                  </a:cubicBezTo>
                  <a:cubicBezTo>
                    <a:pt x="743" y="960"/>
                    <a:pt x="916" y="867"/>
                    <a:pt x="1012" y="676"/>
                  </a:cubicBezTo>
                  <a:cubicBezTo>
                    <a:pt x="1112" y="442"/>
                    <a:pt x="1012" y="175"/>
                    <a:pt x="778" y="42"/>
                  </a:cubicBezTo>
                  <a:cubicBezTo>
                    <a:pt x="710" y="14"/>
                    <a:pt x="642" y="1"/>
                    <a:pt x="5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40;p32">
              <a:extLst>
                <a:ext uri="{FF2B5EF4-FFF2-40B4-BE49-F238E27FC236}">
                  <a16:creationId xmlns:a16="http://schemas.microsoft.com/office/drawing/2014/main" id="{94DEA08A-19D4-46EC-2265-794351371C6B}"/>
                </a:ext>
              </a:extLst>
            </p:cNvPr>
            <p:cNvSpPr/>
            <p:nvPr/>
          </p:nvSpPr>
          <p:spPr>
            <a:xfrm>
              <a:off x="1983825" y="3795450"/>
              <a:ext cx="27800" cy="24025"/>
            </a:xfrm>
            <a:custGeom>
              <a:avLst/>
              <a:gdLst/>
              <a:ahLst/>
              <a:cxnLst/>
              <a:rect l="l" t="t" r="r" b="b"/>
              <a:pathLst>
                <a:path w="1112" h="961" extrusionOk="0">
                  <a:moveTo>
                    <a:pt x="577" y="1"/>
                  </a:moveTo>
                  <a:cubicBezTo>
                    <a:pt x="257" y="1"/>
                    <a:pt x="0" y="310"/>
                    <a:pt x="111" y="643"/>
                  </a:cubicBezTo>
                  <a:cubicBezTo>
                    <a:pt x="181" y="851"/>
                    <a:pt x="368" y="960"/>
                    <a:pt x="555" y="960"/>
                  </a:cubicBezTo>
                  <a:cubicBezTo>
                    <a:pt x="727" y="960"/>
                    <a:pt x="898" y="868"/>
                    <a:pt x="978" y="676"/>
                  </a:cubicBezTo>
                  <a:cubicBezTo>
                    <a:pt x="1112" y="443"/>
                    <a:pt x="1012" y="142"/>
                    <a:pt x="778" y="42"/>
                  </a:cubicBezTo>
                  <a:cubicBezTo>
                    <a:pt x="710" y="14"/>
                    <a:pt x="642" y="1"/>
                    <a:pt x="5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41;p32">
              <a:extLst>
                <a:ext uri="{FF2B5EF4-FFF2-40B4-BE49-F238E27FC236}">
                  <a16:creationId xmlns:a16="http://schemas.microsoft.com/office/drawing/2014/main" id="{91CCBB70-B28F-622F-9821-051A7FC94EB8}"/>
                </a:ext>
              </a:extLst>
            </p:cNvPr>
            <p:cNvSpPr/>
            <p:nvPr/>
          </p:nvSpPr>
          <p:spPr>
            <a:xfrm>
              <a:off x="2246550" y="3658400"/>
              <a:ext cx="27775" cy="23675"/>
            </a:xfrm>
            <a:custGeom>
              <a:avLst/>
              <a:gdLst/>
              <a:ahLst/>
              <a:cxnLst/>
              <a:rect l="l" t="t" r="r" b="b"/>
              <a:pathLst>
                <a:path w="1111" h="947" extrusionOk="0">
                  <a:moveTo>
                    <a:pt x="542" y="0"/>
                  </a:moveTo>
                  <a:cubicBezTo>
                    <a:pt x="248" y="0"/>
                    <a:pt x="1" y="327"/>
                    <a:pt x="110" y="654"/>
                  </a:cubicBezTo>
                  <a:cubicBezTo>
                    <a:pt x="179" y="846"/>
                    <a:pt x="368" y="947"/>
                    <a:pt x="555" y="947"/>
                  </a:cubicBezTo>
                  <a:cubicBezTo>
                    <a:pt x="726" y="947"/>
                    <a:pt x="897" y="863"/>
                    <a:pt x="977" y="687"/>
                  </a:cubicBezTo>
                  <a:cubicBezTo>
                    <a:pt x="1110" y="454"/>
                    <a:pt x="1010" y="154"/>
                    <a:pt x="743" y="54"/>
                  </a:cubicBezTo>
                  <a:cubicBezTo>
                    <a:pt x="676" y="17"/>
                    <a:pt x="608" y="0"/>
                    <a:pt x="5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42;p32">
              <a:extLst>
                <a:ext uri="{FF2B5EF4-FFF2-40B4-BE49-F238E27FC236}">
                  <a16:creationId xmlns:a16="http://schemas.microsoft.com/office/drawing/2014/main" id="{A6B7B2DA-27A8-BEB7-1FA6-414241414B6E}"/>
                </a:ext>
              </a:extLst>
            </p:cNvPr>
            <p:cNvSpPr/>
            <p:nvPr/>
          </p:nvSpPr>
          <p:spPr>
            <a:xfrm>
              <a:off x="2206475" y="3742925"/>
              <a:ext cx="27825" cy="24000"/>
            </a:xfrm>
            <a:custGeom>
              <a:avLst/>
              <a:gdLst/>
              <a:ahLst/>
              <a:cxnLst/>
              <a:rect l="l" t="t" r="r" b="b"/>
              <a:pathLst>
                <a:path w="1113" h="960" extrusionOk="0">
                  <a:moveTo>
                    <a:pt x="577" y="0"/>
                  </a:moveTo>
                  <a:cubicBezTo>
                    <a:pt x="258" y="0"/>
                    <a:pt x="1" y="310"/>
                    <a:pt x="111" y="642"/>
                  </a:cubicBezTo>
                  <a:cubicBezTo>
                    <a:pt x="198" y="851"/>
                    <a:pt x="385" y="960"/>
                    <a:pt x="572" y="960"/>
                  </a:cubicBezTo>
                  <a:cubicBezTo>
                    <a:pt x="744" y="960"/>
                    <a:pt x="916" y="867"/>
                    <a:pt x="1012" y="676"/>
                  </a:cubicBezTo>
                  <a:cubicBezTo>
                    <a:pt x="1112" y="442"/>
                    <a:pt x="1012" y="175"/>
                    <a:pt x="779" y="42"/>
                  </a:cubicBezTo>
                  <a:cubicBezTo>
                    <a:pt x="711" y="13"/>
                    <a:pt x="643" y="0"/>
                    <a:pt x="5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43;p32">
              <a:extLst>
                <a:ext uri="{FF2B5EF4-FFF2-40B4-BE49-F238E27FC236}">
                  <a16:creationId xmlns:a16="http://schemas.microsoft.com/office/drawing/2014/main" id="{99C14497-A03B-623A-8360-AB9BC4B4FB93}"/>
                </a:ext>
              </a:extLst>
            </p:cNvPr>
            <p:cNvSpPr/>
            <p:nvPr/>
          </p:nvSpPr>
          <p:spPr>
            <a:xfrm>
              <a:off x="2214125" y="3588650"/>
              <a:ext cx="27675" cy="24000"/>
            </a:xfrm>
            <a:custGeom>
              <a:avLst/>
              <a:gdLst/>
              <a:ahLst/>
              <a:cxnLst/>
              <a:rect l="l" t="t" r="r" b="b"/>
              <a:pathLst>
                <a:path w="1107" h="960" extrusionOk="0">
                  <a:moveTo>
                    <a:pt x="583" y="0"/>
                  </a:moveTo>
                  <a:cubicBezTo>
                    <a:pt x="276" y="0"/>
                    <a:pt x="1" y="310"/>
                    <a:pt x="139" y="642"/>
                  </a:cubicBezTo>
                  <a:cubicBezTo>
                    <a:pt x="209" y="851"/>
                    <a:pt x="387" y="959"/>
                    <a:pt x="570" y="959"/>
                  </a:cubicBezTo>
                  <a:cubicBezTo>
                    <a:pt x="738" y="959"/>
                    <a:pt x="910" y="867"/>
                    <a:pt x="1006" y="675"/>
                  </a:cubicBezTo>
                  <a:cubicBezTo>
                    <a:pt x="1106" y="442"/>
                    <a:pt x="1006" y="175"/>
                    <a:pt x="773" y="42"/>
                  </a:cubicBezTo>
                  <a:cubicBezTo>
                    <a:pt x="711" y="13"/>
                    <a:pt x="646" y="0"/>
                    <a:pt x="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44;p32">
              <a:extLst>
                <a:ext uri="{FF2B5EF4-FFF2-40B4-BE49-F238E27FC236}">
                  <a16:creationId xmlns:a16="http://schemas.microsoft.com/office/drawing/2014/main" id="{93CC5122-980F-2408-C776-C4FDAAFEC763}"/>
                </a:ext>
              </a:extLst>
            </p:cNvPr>
            <p:cNvSpPr/>
            <p:nvPr/>
          </p:nvSpPr>
          <p:spPr>
            <a:xfrm>
              <a:off x="2298300" y="3562425"/>
              <a:ext cx="26900" cy="23650"/>
            </a:xfrm>
            <a:custGeom>
              <a:avLst/>
              <a:gdLst/>
              <a:ahLst/>
              <a:cxnLst/>
              <a:rect l="l" t="t" r="r" b="b"/>
              <a:pathLst>
                <a:path w="1076" h="946" extrusionOk="0">
                  <a:moveTo>
                    <a:pt x="528" y="0"/>
                  </a:moveTo>
                  <a:cubicBezTo>
                    <a:pt x="239" y="0"/>
                    <a:pt x="0" y="301"/>
                    <a:pt x="108" y="624"/>
                  </a:cubicBezTo>
                  <a:cubicBezTo>
                    <a:pt x="179" y="837"/>
                    <a:pt x="373" y="946"/>
                    <a:pt x="564" y="946"/>
                  </a:cubicBezTo>
                  <a:cubicBezTo>
                    <a:pt x="732" y="946"/>
                    <a:pt x="897" y="862"/>
                    <a:pt x="975" y="690"/>
                  </a:cubicBezTo>
                  <a:cubicBezTo>
                    <a:pt x="1075" y="423"/>
                    <a:pt x="975" y="157"/>
                    <a:pt x="742" y="57"/>
                  </a:cubicBezTo>
                  <a:cubicBezTo>
                    <a:pt x="670" y="18"/>
                    <a:pt x="598" y="0"/>
                    <a:pt x="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45;p32">
              <a:extLst>
                <a:ext uri="{FF2B5EF4-FFF2-40B4-BE49-F238E27FC236}">
                  <a16:creationId xmlns:a16="http://schemas.microsoft.com/office/drawing/2014/main" id="{4A5B6973-09CE-04FA-5CB8-5B8C1A57607A}"/>
                </a:ext>
              </a:extLst>
            </p:cNvPr>
            <p:cNvSpPr/>
            <p:nvPr/>
          </p:nvSpPr>
          <p:spPr>
            <a:xfrm>
              <a:off x="1854825" y="3427900"/>
              <a:ext cx="488700" cy="607125"/>
            </a:xfrm>
            <a:custGeom>
              <a:avLst/>
              <a:gdLst/>
              <a:ahLst/>
              <a:cxnLst/>
              <a:rect l="l" t="t" r="r" b="b"/>
              <a:pathLst>
                <a:path w="19548" h="24285" extrusionOk="0">
                  <a:moveTo>
                    <a:pt x="7606" y="0"/>
                  </a:moveTo>
                  <a:cubicBezTo>
                    <a:pt x="7606" y="0"/>
                    <a:pt x="1" y="13343"/>
                    <a:pt x="268" y="14778"/>
                  </a:cubicBezTo>
                  <a:cubicBezTo>
                    <a:pt x="1198" y="19365"/>
                    <a:pt x="11340" y="24285"/>
                    <a:pt x="12102" y="24285"/>
                  </a:cubicBezTo>
                  <a:cubicBezTo>
                    <a:pt x="12104" y="24285"/>
                    <a:pt x="12107" y="24285"/>
                    <a:pt x="12109" y="24284"/>
                  </a:cubicBezTo>
                  <a:cubicBezTo>
                    <a:pt x="12810" y="24284"/>
                    <a:pt x="19548" y="7539"/>
                    <a:pt x="19548" y="7539"/>
                  </a:cubicBezTo>
                  <a:cubicBezTo>
                    <a:pt x="19548" y="7539"/>
                    <a:pt x="11309" y="4837"/>
                    <a:pt x="7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46;p32">
              <a:extLst>
                <a:ext uri="{FF2B5EF4-FFF2-40B4-BE49-F238E27FC236}">
                  <a16:creationId xmlns:a16="http://schemas.microsoft.com/office/drawing/2014/main" id="{9FE1E424-8062-F88C-B28F-EB17E3283516}"/>
                </a:ext>
              </a:extLst>
            </p:cNvPr>
            <p:cNvSpPr/>
            <p:nvPr/>
          </p:nvSpPr>
          <p:spPr>
            <a:xfrm>
              <a:off x="2652900" y="4045850"/>
              <a:ext cx="1175875" cy="702175"/>
            </a:xfrm>
            <a:custGeom>
              <a:avLst/>
              <a:gdLst/>
              <a:ahLst/>
              <a:cxnLst/>
              <a:rect l="l" t="t" r="r" b="b"/>
              <a:pathLst>
                <a:path w="47035" h="28087" extrusionOk="0">
                  <a:moveTo>
                    <a:pt x="0" y="0"/>
                  </a:moveTo>
                  <a:cubicBezTo>
                    <a:pt x="0" y="0"/>
                    <a:pt x="0" y="33"/>
                    <a:pt x="0" y="67"/>
                  </a:cubicBezTo>
                  <a:cubicBezTo>
                    <a:pt x="134" y="434"/>
                    <a:pt x="701" y="2468"/>
                    <a:pt x="1568" y="5704"/>
                  </a:cubicBezTo>
                  <a:cubicBezTo>
                    <a:pt x="2969" y="10808"/>
                    <a:pt x="5171" y="18914"/>
                    <a:pt x="7573" y="28087"/>
                  </a:cubicBezTo>
                  <a:lnTo>
                    <a:pt x="47034" y="28087"/>
                  </a:lnTo>
                  <a:cubicBezTo>
                    <a:pt x="46067" y="23450"/>
                    <a:pt x="45133" y="19114"/>
                    <a:pt x="44299" y="15244"/>
                  </a:cubicBezTo>
                  <a:cubicBezTo>
                    <a:pt x="44232" y="14944"/>
                    <a:pt x="44165" y="14644"/>
                    <a:pt x="44099" y="14344"/>
                  </a:cubicBezTo>
                  <a:cubicBezTo>
                    <a:pt x="43398" y="11008"/>
                    <a:pt x="42764" y="8072"/>
                    <a:pt x="42264" y="5737"/>
                  </a:cubicBezTo>
                  <a:lnTo>
                    <a:pt x="409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47;p32">
              <a:extLst>
                <a:ext uri="{FF2B5EF4-FFF2-40B4-BE49-F238E27FC236}">
                  <a16:creationId xmlns:a16="http://schemas.microsoft.com/office/drawing/2014/main" id="{1C9B3515-C3BA-0DAD-6F39-1CD09FA0419B}"/>
                </a:ext>
              </a:extLst>
            </p:cNvPr>
            <p:cNvSpPr/>
            <p:nvPr/>
          </p:nvSpPr>
          <p:spPr>
            <a:xfrm>
              <a:off x="2820825" y="4168775"/>
              <a:ext cx="171500" cy="579250"/>
            </a:xfrm>
            <a:custGeom>
              <a:avLst/>
              <a:gdLst/>
              <a:ahLst/>
              <a:cxnLst/>
              <a:rect l="l" t="t" r="r" b="b"/>
              <a:pathLst>
                <a:path w="6860" h="23170" extrusionOk="0">
                  <a:moveTo>
                    <a:pt x="186" y="1"/>
                  </a:moveTo>
                  <a:cubicBezTo>
                    <a:pt x="101" y="1"/>
                    <a:pt x="0" y="80"/>
                    <a:pt x="22" y="187"/>
                  </a:cubicBezTo>
                  <a:lnTo>
                    <a:pt x="188" y="820"/>
                  </a:lnTo>
                  <a:cubicBezTo>
                    <a:pt x="2123" y="8259"/>
                    <a:pt x="4091" y="15731"/>
                    <a:pt x="6093" y="23170"/>
                  </a:cubicBezTo>
                  <a:lnTo>
                    <a:pt x="6860" y="23170"/>
                  </a:lnTo>
                  <a:cubicBezTo>
                    <a:pt x="4792" y="15698"/>
                    <a:pt x="2690" y="8226"/>
                    <a:pt x="522" y="820"/>
                  </a:cubicBezTo>
                  <a:cubicBezTo>
                    <a:pt x="455" y="554"/>
                    <a:pt x="355" y="320"/>
                    <a:pt x="288" y="87"/>
                  </a:cubicBezTo>
                  <a:cubicBezTo>
                    <a:pt x="276" y="26"/>
                    <a:pt x="234" y="1"/>
                    <a:pt x="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48;p32">
              <a:extLst>
                <a:ext uri="{FF2B5EF4-FFF2-40B4-BE49-F238E27FC236}">
                  <a16:creationId xmlns:a16="http://schemas.microsoft.com/office/drawing/2014/main" id="{B5C5BEC7-6D70-A1CC-C742-6926A7ACDD9E}"/>
                </a:ext>
              </a:extLst>
            </p:cNvPr>
            <p:cNvSpPr/>
            <p:nvPr/>
          </p:nvSpPr>
          <p:spPr>
            <a:xfrm>
              <a:off x="2253450" y="4046675"/>
              <a:ext cx="1345150" cy="700525"/>
            </a:xfrm>
            <a:custGeom>
              <a:avLst/>
              <a:gdLst/>
              <a:ahLst/>
              <a:cxnLst/>
              <a:rect l="l" t="t" r="r" b="b"/>
              <a:pathLst>
                <a:path w="53806" h="28021" extrusionOk="0">
                  <a:moveTo>
                    <a:pt x="6105" y="0"/>
                  </a:moveTo>
                  <a:cubicBezTo>
                    <a:pt x="5237" y="1802"/>
                    <a:pt x="4470" y="3670"/>
                    <a:pt x="3870" y="5538"/>
                  </a:cubicBezTo>
                  <a:cubicBezTo>
                    <a:pt x="2069" y="10775"/>
                    <a:pt x="0" y="19114"/>
                    <a:pt x="1001" y="28020"/>
                  </a:cubicBezTo>
                  <a:lnTo>
                    <a:pt x="39495" y="28020"/>
                  </a:lnTo>
                  <a:cubicBezTo>
                    <a:pt x="39629" y="27220"/>
                    <a:pt x="39729" y="26720"/>
                    <a:pt x="39729" y="26586"/>
                  </a:cubicBezTo>
                  <a:cubicBezTo>
                    <a:pt x="39729" y="26586"/>
                    <a:pt x="39729" y="26586"/>
                    <a:pt x="39729" y="26553"/>
                  </a:cubicBezTo>
                  <a:lnTo>
                    <a:pt x="41997" y="25152"/>
                  </a:lnTo>
                  <a:cubicBezTo>
                    <a:pt x="42397" y="24918"/>
                    <a:pt x="42731" y="24651"/>
                    <a:pt x="43031" y="24351"/>
                  </a:cubicBezTo>
                  <a:lnTo>
                    <a:pt x="43064" y="24351"/>
                  </a:lnTo>
                  <a:cubicBezTo>
                    <a:pt x="45733" y="21883"/>
                    <a:pt x="48335" y="16746"/>
                    <a:pt x="50336" y="11675"/>
                  </a:cubicBezTo>
                  <a:cubicBezTo>
                    <a:pt x="50470" y="11275"/>
                    <a:pt x="50603" y="10908"/>
                    <a:pt x="50737" y="10541"/>
                  </a:cubicBezTo>
                  <a:cubicBezTo>
                    <a:pt x="51370" y="8873"/>
                    <a:pt x="51937" y="7272"/>
                    <a:pt x="52404" y="5771"/>
                  </a:cubicBezTo>
                  <a:cubicBezTo>
                    <a:pt x="53005" y="3903"/>
                    <a:pt x="53472" y="1968"/>
                    <a:pt x="53805" y="34"/>
                  </a:cubicBezTo>
                  <a:lnTo>
                    <a:pt x="61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49;p32">
              <a:extLst>
                <a:ext uri="{FF2B5EF4-FFF2-40B4-BE49-F238E27FC236}">
                  <a16:creationId xmlns:a16="http://schemas.microsoft.com/office/drawing/2014/main" id="{B7D6EC5F-3B76-E51E-E156-79E29B109DE3}"/>
                </a:ext>
              </a:extLst>
            </p:cNvPr>
            <p:cNvSpPr/>
            <p:nvPr/>
          </p:nvSpPr>
          <p:spPr>
            <a:xfrm>
              <a:off x="3121575" y="4592400"/>
              <a:ext cx="366250" cy="155625"/>
            </a:xfrm>
            <a:custGeom>
              <a:avLst/>
              <a:gdLst/>
              <a:ahLst/>
              <a:cxnLst/>
              <a:rect l="l" t="t" r="r" b="b"/>
              <a:pathLst>
                <a:path w="14650" h="6225" extrusionOk="0">
                  <a:moveTo>
                    <a:pt x="14422" y="0"/>
                  </a:moveTo>
                  <a:cubicBezTo>
                    <a:pt x="14398" y="0"/>
                    <a:pt x="14371" y="6"/>
                    <a:pt x="14344" y="20"/>
                  </a:cubicBezTo>
                  <a:cubicBezTo>
                    <a:pt x="12276" y="754"/>
                    <a:pt x="10308" y="1655"/>
                    <a:pt x="8306" y="2522"/>
                  </a:cubicBezTo>
                  <a:cubicBezTo>
                    <a:pt x="7706" y="2789"/>
                    <a:pt x="7139" y="3023"/>
                    <a:pt x="6572" y="3289"/>
                  </a:cubicBezTo>
                  <a:cubicBezTo>
                    <a:pt x="5271" y="3856"/>
                    <a:pt x="4003" y="4390"/>
                    <a:pt x="2735" y="4957"/>
                  </a:cubicBezTo>
                  <a:cubicBezTo>
                    <a:pt x="1835" y="5391"/>
                    <a:pt x="901" y="5758"/>
                    <a:pt x="0" y="6225"/>
                  </a:cubicBezTo>
                  <a:lnTo>
                    <a:pt x="1301" y="6225"/>
                  </a:lnTo>
                  <a:cubicBezTo>
                    <a:pt x="1902" y="5991"/>
                    <a:pt x="2469" y="5758"/>
                    <a:pt x="3036" y="5524"/>
                  </a:cubicBezTo>
                  <a:cubicBezTo>
                    <a:pt x="3636" y="5291"/>
                    <a:pt x="4237" y="5057"/>
                    <a:pt x="4837" y="4824"/>
                  </a:cubicBezTo>
                  <a:cubicBezTo>
                    <a:pt x="4870" y="4790"/>
                    <a:pt x="4937" y="4757"/>
                    <a:pt x="4970" y="4757"/>
                  </a:cubicBezTo>
                  <a:cubicBezTo>
                    <a:pt x="5671" y="4490"/>
                    <a:pt x="6338" y="4190"/>
                    <a:pt x="7005" y="3923"/>
                  </a:cubicBezTo>
                  <a:cubicBezTo>
                    <a:pt x="9574" y="2856"/>
                    <a:pt x="12042" y="1655"/>
                    <a:pt x="14477" y="354"/>
                  </a:cubicBezTo>
                  <a:cubicBezTo>
                    <a:pt x="14650" y="239"/>
                    <a:pt x="14574" y="0"/>
                    <a:pt x="1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50;p32">
              <a:extLst>
                <a:ext uri="{FF2B5EF4-FFF2-40B4-BE49-F238E27FC236}">
                  <a16:creationId xmlns:a16="http://schemas.microsoft.com/office/drawing/2014/main" id="{194B621A-1B83-3AAE-5C2E-A900CD0B1FCC}"/>
                </a:ext>
              </a:extLst>
            </p:cNvPr>
            <p:cNvSpPr/>
            <p:nvPr/>
          </p:nvSpPr>
          <p:spPr>
            <a:xfrm>
              <a:off x="3233325" y="4710900"/>
              <a:ext cx="12525" cy="37125"/>
            </a:xfrm>
            <a:custGeom>
              <a:avLst/>
              <a:gdLst/>
              <a:ahLst/>
              <a:cxnLst/>
              <a:rect l="l" t="t" r="r" b="b"/>
              <a:pathLst>
                <a:path w="501" h="1485" extrusionOk="0">
                  <a:moveTo>
                    <a:pt x="438" y="0"/>
                  </a:moveTo>
                  <a:cubicBezTo>
                    <a:pt x="417" y="0"/>
                    <a:pt x="400" y="17"/>
                    <a:pt x="400" y="50"/>
                  </a:cubicBezTo>
                  <a:cubicBezTo>
                    <a:pt x="367" y="50"/>
                    <a:pt x="367" y="84"/>
                    <a:pt x="400" y="84"/>
                  </a:cubicBezTo>
                  <a:cubicBezTo>
                    <a:pt x="267" y="417"/>
                    <a:pt x="133" y="884"/>
                    <a:pt x="0" y="1485"/>
                  </a:cubicBezTo>
                  <a:lnTo>
                    <a:pt x="434" y="1485"/>
                  </a:lnTo>
                  <a:cubicBezTo>
                    <a:pt x="500" y="851"/>
                    <a:pt x="500" y="351"/>
                    <a:pt x="500" y="50"/>
                  </a:cubicBezTo>
                  <a:cubicBezTo>
                    <a:pt x="484" y="17"/>
                    <a:pt x="459" y="0"/>
                    <a:pt x="4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51;p32">
              <a:extLst>
                <a:ext uri="{FF2B5EF4-FFF2-40B4-BE49-F238E27FC236}">
                  <a16:creationId xmlns:a16="http://schemas.microsoft.com/office/drawing/2014/main" id="{BF0303A4-9FD5-2C79-535B-6C901911E6DB}"/>
                </a:ext>
              </a:extLst>
            </p:cNvPr>
            <p:cNvSpPr/>
            <p:nvPr/>
          </p:nvSpPr>
          <p:spPr>
            <a:xfrm>
              <a:off x="2364350" y="4102300"/>
              <a:ext cx="135975" cy="645725"/>
            </a:xfrm>
            <a:custGeom>
              <a:avLst/>
              <a:gdLst/>
              <a:ahLst/>
              <a:cxnLst/>
              <a:rect l="l" t="t" r="r" b="b"/>
              <a:pathLst>
                <a:path w="5439" h="25829" extrusionOk="0">
                  <a:moveTo>
                    <a:pt x="5262" y="0"/>
                  </a:moveTo>
                  <a:cubicBezTo>
                    <a:pt x="5217" y="0"/>
                    <a:pt x="5170" y="23"/>
                    <a:pt x="5138" y="77"/>
                  </a:cubicBezTo>
                  <a:cubicBezTo>
                    <a:pt x="4537" y="1144"/>
                    <a:pt x="4004" y="2245"/>
                    <a:pt x="3503" y="3379"/>
                  </a:cubicBezTo>
                  <a:cubicBezTo>
                    <a:pt x="1168" y="8750"/>
                    <a:pt x="1" y="14621"/>
                    <a:pt x="168" y="20492"/>
                  </a:cubicBezTo>
                  <a:cubicBezTo>
                    <a:pt x="201" y="22260"/>
                    <a:pt x="334" y="24061"/>
                    <a:pt x="601" y="25829"/>
                  </a:cubicBezTo>
                  <a:lnTo>
                    <a:pt x="1268" y="25829"/>
                  </a:lnTo>
                  <a:cubicBezTo>
                    <a:pt x="1168" y="25195"/>
                    <a:pt x="1102" y="24595"/>
                    <a:pt x="1035" y="23994"/>
                  </a:cubicBezTo>
                  <a:cubicBezTo>
                    <a:pt x="301" y="16989"/>
                    <a:pt x="1302" y="9884"/>
                    <a:pt x="3937" y="3379"/>
                  </a:cubicBezTo>
                  <a:cubicBezTo>
                    <a:pt x="4371" y="2279"/>
                    <a:pt x="4871" y="1245"/>
                    <a:pt x="5371" y="210"/>
                  </a:cubicBezTo>
                  <a:cubicBezTo>
                    <a:pt x="5439" y="98"/>
                    <a:pt x="5354" y="0"/>
                    <a:pt x="5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52;p32">
              <a:extLst>
                <a:ext uri="{FF2B5EF4-FFF2-40B4-BE49-F238E27FC236}">
                  <a16:creationId xmlns:a16="http://schemas.microsoft.com/office/drawing/2014/main" id="{5327CDFE-8357-6AE0-2AFB-0FB5F6251672}"/>
                </a:ext>
              </a:extLst>
            </p:cNvPr>
            <p:cNvSpPr/>
            <p:nvPr/>
          </p:nvSpPr>
          <p:spPr>
            <a:xfrm>
              <a:off x="3221650" y="4067725"/>
              <a:ext cx="172625" cy="633675"/>
            </a:xfrm>
            <a:custGeom>
              <a:avLst/>
              <a:gdLst/>
              <a:ahLst/>
              <a:cxnLst/>
              <a:rect l="l" t="t" r="r" b="b"/>
              <a:pathLst>
                <a:path w="6905" h="25347" extrusionOk="0">
                  <a:moveTo>
                    <a:pt x="967" y="1"/>
                  </a:moveTo>
                  <a:cubicBezTo>
                    <a:pt x="917" y="1"/>
                    <a:pt x="867" y="42"/>
                    <a:pt x="867" y="126"/>
                  </a:cubicBezTo>
                  <a:cubicBezTo>
                    <a:pt x="534" y="3595"/>
                    <a:pt x="400" y="7131"/>
                    <a:pt x="234" y="10600"/>
                  </a:cubicBezTo>
                  <a:cubicBezTo>
                    <a:pt x="167" y="12101"/>
                    <a:pt x="67" y="13569"/>
                    <a:pt x="0" y="15070"/>
                  </a:cubicBezTo>
                  <a:cubicBezTo>
                    <a:pt x="0" y="16304"/>
                    <a:pt x="33" y="17638"/>
                    <a:pt x="567" y="18806"/>
                  </a:cubicBezTo>
                  <a:cubicBezTo>
                    <a:pt x="867" y="19506"/>
                    <a:pt x="1501" y="20007"/>
                    <a:pt x="2268" y="20140"/>
                  </a:cubicBezTo>
                  <a:cubicBezTo>
                    <a:pt x="2202" y="20440"/>
                    <a:pt x="2168" y="20774"/>
                    <a:pt x="2102" y="21074"/>
                  </a:cubicBezTo>
                  <a:cubicBezTo>
                    <a:pt x="2001" y="21541"/>
                    <a:pt x="1935" y="22008"/>
                    <a:pt x="1835" y="22475"/>
                  </a:cubicBezTo>
                  <a:cubicBezTo>
                    <a:pt x="1735" y="22942"/>
                    <a:pt x="1668" y="23409"/>
                    <a:pt x="1601" y="23876"/>
                  </a:cubicBezTo>
                  <a:cubicBezTo>
                    <a:pt x="1501" y="24343"/>
                    <a:pt x="1468" y="24810"/>
                    <a:pt x="1468" y="25277"/>
                  </a:cubicBezTo>
                  <a:cubicBezTo>
                    <a:pt x="1468" y="25318"/>
                    <a:pt x="1506" y="25347"/>
                    <a:pt x="1551" y="25347"/>
                  </a:cubicBezTo>
                  <a:cubicBezTo>
                    <a:pt x="1579" y="25347"/>
                    <a:pt x="1609" y="25336"/>
                    <a:pt x="1635" y="25310"/>
                  </a:cubicBezTo>
                  <a:cubicBezTo>
                    <a:pt x="1835" y="24910"/>
                    <a:pt x="2001" y="24443"/>
                    <a:pt x="2135" y="23976"/>
                  </a:cubicBezTo>
                  <a:cubicBezTo>
                    <a:pt x="2235" y="23509"/>
                    <a:pt x="2335" y="23042"/>
                    <a:pt x="2402" y="22542"/>
                  </a:cubicBezTo>
                  <a:cubicBezTo>
                    <a:pt x="2468" y="22075"/>
                    <a:pt x="2535" y="21574"/>
                    <a:pt x="2569" y="21107"/>
                  </a:cubicBezTo>
                  <a:cubicBezTo>
                    <a:pt x="2602" y="20774"/>
                    <a:pt x="2669" y="20474"/>
                    <a:pt x="2669" y="20140"/>
                  </a:cubicBezTo>
                  <a:cubicBezTo>
                    <a:pt x="2802" y="20140"/>
                    <a:pt x="2935" y="20140"/>
                    <a:pt x="3069" y="20107"/>
                  </a:cubicBezTo>
                  <a:cubicBezTo>
                    <a:pt x="4236" y="19873"/>
                    <a:pt x="4970" y="18939"/>
                    <a:pt x="5437" y="17905"/>
                  </a:cubicBezTo>
                  <a:cubicBezTo>
                    <a:pt x="5904" y="16671"/>
                    <a:pt x="6204" y="15370"/>
                    <a:pt x="6371" y="14069"/>
                  </a:cubicBezTo>
                  <a:cubicBezTo>
                    <a:pt x="6571" y="12601"/>
                    <a:pt x="6705" y="11134"/>
                    <a:pt x="6805" y="9666"/>
                  </a:cubicBezTo>
                  <a:cubicBezTo>
                    <a:pt x="6905" y="8131"/>
                    <a:pt x="6905" y="6630"/>
                    <a:pt x="6838" y="5096"/>
                  </a:cubicBezTo>
                  <a:cubicBezTo>
                    <a:pt x="6805" y="3562"/>
                    <a:pt x="6571" y="2027"/>
                    <a:pt x="6505" y="493"/>
                  </a:cubicBezTo>
                  <a:cubicBezTo>
                    <a:pt x="6505" y="459"/>
                    <a:pt x="6463" y="443"/>
                    <a:pt x="6421" y="443"/>
                  </a:cubicBezTo>
                  <a:cubicBezTo>
                    <a:pt x="6380" y="443"/>
                    <a:pt x="6338" y="459"/>
                    <a:pt x="6338" y="493"/>
                  </a:cubicBezTo>
                  <a:cubicBezTo>
                    <a:pt x="6438" y="2027"/>
                    <a:pt x="6271" y="8031"/>
                    <a:pt x="6104" y="9532"/>
                  </a:cubicBezTo>
                  <a:cubicBezTo>
                    <a:pt x="5871" y="12034"/>
                    <a:pt x="5604" y="14603"/>
                    <a:pt x="4837" y="17038"/>
                  </a:cubicBezTo>
                  <a:cubicBezTo>
                    <a:pt x="4551" y="17927"/>
                    <a:pt x="3691" y="19149"/>
                    <a:pt x="2573" y="19149"/>
                  </a:cubicBezTo>
                  <a:cubicBezTo>
                    <a:pt x="2516" y="19149"/>
                    <a:pt x="2459" y="19146"/>
                    <a:pt x="2402" y="19139"/>
                  </a:cubicBezTo>
                  <a:cubicBezTo>
                    <a:pt x="1134" y="19039"/>
                    <a:pt x="901" y="17138"/>
                    <a:pt x="834" y="16171"/>
                  </a:cubicBezTo>
                  <a:cubicBezTo>
                    <a:pt x="767" y="14870"/>
                    <a:pt x="801" y="13569"/>
                    <a:pt x="867" y="12301"/>
                  </a:cubicBezTo>
                  <a:cubicBezTo>
                    <a:pt x="901" y="10933"/>
                    <a:pt x="934" y="9599"/>
                    <a:pt x="967" y="8232"/>
                  </a:cubicBezTo>
                  <a:cubicBezTo>
                    <a:pt x="1034" y="5530"/>
                    <a:pt x="1134" y="2828"/>
                    <a:pt x="1067" y="126"/>
                  </a:cubicBezTo>
                  <a:cubicBezTo>
                    <a:pt x="1067" y="42"/>
                    <a:pt x="1017"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53;p32">
              <a:extLst>
                <a:ext uri="{FF2B5EF4-FFF2-40B4-BE49-F238E27FC236}">
                  <a16:creationId xmlns:a16="http://schemas.microsoft.com/office/drawing/2014/main" id="{CC5B92AD-B21F-B6A1-55ED-B39D04DC8556}"/>
                </a:ext>
              </a:extLst>
            </p:cNvPr>
            <p:cNvSpPr/>
            <p:nvPr/>
          </p:nvSpPr>
          <p:spPr>
            <a:xfrm>
              <a:off x="3148850" y="2616025"/>
              <a:ext cx="1887200" cy="915650"/>
            </a:xfrm>
            <a:custGeom>
              <a:avLst/>
              <a:gdLst/>
              <a:ahLst/>
              <a:cxnLst/>
              <a:rect l="l" t="t" r="r" b="b"/>
              <a:pathLst>
                <a:path w="75488" h="36626" extrusionOk="0">
                  <a:moveTo>
                    <a:pt x="5282" y="0"/>
                  </a:moveTo>
                  <a:cubicBezTo>
                    <a:pt x="1466" y="0"/>
                    <a:pt x="0" y="3326"/>
                    <a:pt x="2212" y="6090"/>
                  </a:cubicBezTo>
                  <a:cubicBezTo>
                    <a:pt x="7182" y="12328"/>
                    <a:pt x="26696" y="34443"/>
                    <a:pt x="37537" y="36512"/>
                  </a:cubicBezTo>
                  <a:cubicBezTo>
                    <a:pt x="37938" y="36588"/>
                    <a:pt x="38387" y="36625"/>
                    <a:pt x="38879" y="36625"/>
                  </a:cubicBezTo>
                  <a:cubicBezTo>
                    <a:pt x="47360" y="36625"/>
                    <a:pt x="68574" y="25733"/>
                    <a:pt x="73429" y="21634"/>
                  </a:cubicBezTo>
                  <a:cubicBezTo>
                    <a:pt x="75487" y="19903"/>
                    <a:pt x="64264" y="3065"/>
                    <a:pt x="61108" y="3065"/>
                  </a:cubicBezTo>
                  <a:cubicBezTo>
                    <a:pt x="61041" y="3065"/>
                    <a:pt x="60979" y="3073"/>
                    <a:pt x="60920" y="3088"/>
                  </a:cubicBezTo>
                  <a:cubicBezTo>
                    <a:pt x="57836" y="3817"/>
                    <a:pt x="41138" y="14931"/>
                    <a:pt x="38778" y="14931"/>
                  </a:cubicBezTo>
                  <a:cubicBezTo>
                    <a:pt x="38764" y="14931"/>
                    <a:pt x="38751" y="14930"/>
                    <a:pt x="38738" y="14929"/>
                  </a:cubicBezTo>
                  <a:cubicBezTo>
                    <a:pt x="36569" y="14796"/>
                    <a:pt x="19290" y="5089"/>
                    <a:pt x="8816" y="786"/>
                  </a:cubicBezTo>
                  <a:cubicBezTo>
                    <a:pt x="7487" y="238"/>
                    <a:pt x="6301" y="0"/>
                    <a:pt x="5282"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54;p32">
              <a:extLst>
                <a:ext uri="{FF2B5EF4-FFF2-40B4-BE49-F238E27FC236}">
                  <a16:creationId xmlns:a16="http://schemas.microsoft.com/office/drawing/2014/main" id="{57B92EAE-6A4C-BA19-CA58-9EC3449580D5}"/>
                </a:ext>
              </a:extLst>
            </p:cNvPr>
            <p:cNvSpPr/>
            <p:nvPr/>
          </p:nvSpPr>
          <p:spPr>
            <a:xfrm>
              <a:off x="4490875" y="2334775"/>
              <a:ext cx="1051600" cy="926350"/>
            </a:xfrm>
            <a:custGeom>
              <a:avLst/>
              <a:gdLst/>
              <a:ahLst/>
              <a:cxnLst/>
              <a:rect l="l" t="t" r="r" b="b"/>
              <a:pathLst>
                <a:path w="42064" h="37054" extrusionOk="0">
                  <a:moveTo>
                    <a:pt x="26457" y="1"/>
                  </a:moveTo>
                  <a:cubicBezTo>
                    <a:pt x="23901" y="1"/>
                    <a:pt x="21373" y="6201"/>
                    <a:pt x="18814" y="8634"/>
                  </a:cubicBezTo>
                  <a:cubicBezTo>
                    <a:pt x="18214" y="9201"/>
                    <a:pt x="1" y="18140"/>
                    <a:pt x="1" y="18140"/>
                  </a:cubicBezTo>
                  <a:lnTo>
                    <a:pt x="13310" y="37054"/>
                  </a:lnTo>
                  <a:cubicBezTo>
                    <a:pt x="17813" y="35319"/>
                    <a:pt x="31490" y="25712"/>
                    <a:pt x="33758" y="23244"/>
                  </a:cubicBezTo>
                  <a:cubicBezTo>
                    <a:pt x="36060" y="20742"/>
                    <a:pt x="42064" y="13103"/>
                    <a:pt x="40329" y="11169"/>
                  </a:cubicBezTo>
                  <a:cubicBezTo>
                    <a:pt x="39783" y="10559"/>
                    <a:pt x="39216" y="10350"/>
                    <a:pt x="38696" y="10350"/>
                  </a:cubicBezTo>
                  <a:cubicBezTo>
                    <a:pt x="37567" y="10350"/>
                    <a:pt x="36660" y="11335"/>
                    <a:pt x="36660" y="11335"/>
                  </a:cubicBezTo>
                  <a:cubicBezTo>
                    <a:pt x="36660" y="11335"/>
                    <a:pt x="38928" y="7399"/>
                    <a:pt x="36760" y="5898"/>
                  </a:cubicBezTo>
                  <a:cubicBezTo>
                    <a:pt x="36467" y="5697"/>
                    <a:pt x="36138" y="5614"/>
                    <a:pt x="35794" y="5614"/>
                  </a:cubicBezTo>
                  <a:cubicBezTo>
                    <a:pt x="34145" y="5614"/>
                    <a:pt x="32157" y="7533"/>
                    <a:pt x="32157" y="7533"/>
                  </a:cubicBezTo>
                  <a:cubicBezTo>
                    <a:pt x="32157" y="7533"/>
                    <a:pt x="34425" y="3096"/>
                    <a:pt x="32090" y="1895"/>
                  </a:cubicBezTo>
                  <a:cubicBezTo>
                    <a:pt x="31827" y="1764"/>
                    <a:pt x="31562" y="1706"/>
                    <a:pt x="31298" y="1706"/>
                  </a:cubicBezTo>
                  <a:cubicBezTo>
                    <a:pt x="29416" y="1706"/>
                    <a:pt x="27620" y="4631"/>
                    <a:pt x="27620" y="4631"/>
                  </a:cubicBezTo>
                  <a:cubicBezTo>
                    <a:pt x="27620" y="4631"/>
                    <a:pt x="29121" y="695"/>
                    <a:pt x="26886" y="61"/>
                  </a:cubicBezTo>
                  <a:cubicBezTo>
                    <a:pt x="26743" y="20"/>
                    <a:pt x="26600" y="1"/>
                    <a:pt x="2645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55;p32">
              <a:extLst>
                <a:ext uri="{FF2B5EF4-FFF2-40B4-BE49-F238E27FC236}">
                  <a16:creationId xmlns:a16="http://schemas.microsoft.com/office/drawing/2014/main" id="{E9FAEDCD-D689-688D-36A6-C33C665C629B}"/>
                </a:ext>
              </a:extLst>
            </p:cNvPr>
            <p:cNvSpPr/>
            <p:nvPr/>
          </p:nvSpPr>
          <p:spPr>
            <a:xfrm>
              <a:off x="4979000" y="2441900"/>
              <a:ext cx="207150" cy="255900"/>
            </a:xfrm>
            <a:custGeom>
              <a:avLst/>
              <a:gdLst/>
              <a:ahLst/>
              <a:cxnLst/>
              <a:rect l="l" t="t" r="r" b="b"/>
              <a:pathLst>
                <a:path w="8286" h="10236" extrusionOk="0">
                  <a:moveTo>
                    <a:pt x="8161" y="0"/>
                  </a:moveTo>
                  <a:cubicBezTo>
                    <a:pt x="8106" y="0"/>
                    <a:pt x="8038" y="45"/>
                    <a:pt x="7995" y="146"/>
                  </a:cubicBezTo>
                  <a:cubicBezTo>
                    <a:pt x="5493" y="5016"/>
                    <a:pt x="4326" y="6950"/>
                    <a:pt x="56" y="10086"/>
                  </a:cubicBezTo>
                  <a:cubicBezTo>
                    <a:pt x="0" y="10114"/>
                    <a:pt x="38" y="10235"/>
                    <a:pt x="110" y="10235"/>
                  </a:cubicBezTo>
                  <a:cubicBezTo>
                    <a:pt x="124" y="10235"/>
                    <a:pt x="140" y="10230"/>
                    <a:pt x="156" y="10219"/>
                  </a:cubicBezTo>
                  <a:cubicBezTo>
                    <a:pt x="4559" y="7551"/>
                    <a:pt x="6127" y="5349"/>
                    <a:pt x="8229" y="212"/>
                  </a:cubicBezTo>
                  <a:cubicBezTo>
                    <a:pt x="8286" y="79"/>
                    <a:pt x="8234" y="0"/>
                    <a:pt x="81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56;p32">
              <a:extLst>
                <a:ext uri="{FF2B5EF4-FFF2-40B4-BE49-F238E27FC236}">
                  <a16:creationId xmlns:a16="http://schemas.microsoft.com/office/drawing/2014/main" id="{EF9A6A6D-BA07-876B-88A5-39B5B261EA76}"/>
                </a:ext>
              </a:extLst>
            </p:cNvPr>
            <p:cNvSpPr/>
            <p:nvPr/>
          </p:nvSpPr>
          <p:spPr>
            <a:xfrm>
              <a:off x="5077525" y="2519100"/>
              <a:ext cx="221525" cy="268900"/>
            </a:xfrm>
            <a:custGeom>
              <a:avLst/>
              <a:gdLst/>
              <a:ahLst/>
              <a:cxnLst/>
              <a:rect l="l" t="t" r="r" b="b"/>
              <a:pathLst>
                <a:path w="8861" h="10756" extrusionOk="0">
                  <a:moveTo>
                    <a:pt x="8790" y="0"/>
                  </a:moveTo>
                  <a:cubicBezTo>
                    <a:pt x="8748" y="0"/>
                    <a:pt x="8686" y="51"/>
                    <a:pt x="8624" y="160"/>
                  </a:cubicBezTo>
                  <a:cubicBezTo>
                    <a:pt x="6156" y="5163"/>
                    <a:pt x="4254" y="7031"/>
                    <a:pt x="51" y="10634"/>
                  </a:cubicBezTo>
                  <a:cubicBezTo>
                    <a:pt x="0" y="10685"/>
                    <a:pt x="28" y="10756"/>
                    <a:pt x="88" y="10756"/>
                  </a:cubicBezTo>
                  <a:cubicBezTo>
                    <a:pt x="107" y="10756"/>
                    <a:pt x="128" y="10750"/>
                    <a:pt x="151" y="10734"/>
                  </a:cubicBezTo>
                  <a:cubicBezTo>
                    <a:pt x="4555" y="7565"/>
                    <a:pt x="6990" y="5530"/>
                    <a:pt x="8824" y="193"/>
                  </a:cubicBezTo>
                  <a:cubicBezTo>
                    <a:pt x="8860" y="68"/>
                    <a:pt x="8838" y="0"/>
                    <a:pt x="8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57;p32">
              <a:extLst>
                <a:ext uri="{FF2B5EF4-FFF2-40B4-BE49-F238E27FC236}">
                  <a16:creationId xmlns:a16="http://schemas.microsoft.com/office/drawing/2014/main" id="{51A6B69B-2505-9EB6-8AE7-3B8540FF6363}"/>
                </a:ext>
              </a:extLst>
            </p:cNvPr>
            <p:cNvSpPr/>
            <p:nvPr/>
          </p:nvSpPr>
          <p:spPr>
            <a:xfrm>
              <a:off x="5169325" y="2617800"/>
              <a:ext cx="238325" cy="257550"/>
            </a:xfrm>
            <a:custGeom>
              <a:avLst/>
              <a:gdLst/>
              <a:ahLst/>
              <a:cxnLst/>
              <a:rect l="l" t="t" r="r" b="b"/>
              <a:pathLst>
                <a:path w="9533" h="10302" extrusionOk="0">
                  <a:moveTo>
                    <a:pt x="9484" y="0"/>
                  </a:moveTo>
                  <a:cubicBezTo>
                    <a:pt x="9450" y="0"/>
                    <a:pt x="9392" y="56"/>
                    <a:pt x="9322" y="181"/>
                  </a:cubicBezTo>
                  <a:cubicBezTo>
                    <a:pt x="6553" y="4851"/>
                    <a:pt x="4652" y="7153"/>
                    <a:pt x="115" y="10088"/>
                  </a:cubicBezTo>
                  <a:cubicBezTo>
                    <a:pt x="1" y="10146"/>
                    <a:pt x="59" y="10302"/>
                    <a:pt x="162" y="10302"/>
                  </a:cubicBezTo>
                  <a:cubicBezTo>
                    <a:pt x="179" y="10302"/>
                    <a:pt x="197" y="10298"/>
                    <a:pt x="215" y="10289"/>
                  </a:cubicBezTo>
                  <a:cubicBezTo>
                    <a:pt x="5119" y="7720"/>
                    <a:pt x="7554" y="4851"/>
                    <a:pt x="9455" y="281"/>
                  </a:cubicBezTo>
                  <a:cubicBezTo>
                    <a:pt x="9533" y="107"/>
                    <a:pt x="9532" y="0"/>
                    <a:pt x="94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58;p32">
              <a:extLst>
                <a:ext uri="{FF2B5EF4-FFF2-40B4-BE49-F238E27FC236}">
                  <a16:creationId xmlns:a16="http://schemas.microsoft.com/office/drawing/2014/main" id="{301B05A7-0488-0967-5AA7-36221EF447E7}"/>
                </a:ext>
              </a:extLst>
            </p:cNvPr>
            <p:cNvSpPr/>
            <p:nvPr/>
          </p:nvSpPr>
          <p:spPr>
            <a:xfrm>
              <a:off x="4661000" y="1809225"/>
              <a:ext cx="1195050" cy="1419375"/>
            </a:xfrm>
            <a:custGeom>
              <a:avLst/>
              <a:gdLst/>
              <a:ahLst/>
              <a:cxnLst/>
              <a:rect l="l" t="t" r="r" b="b"/>
              <a:pathLst>
                <a:path w="47802" h="56775" extrusionOk="0">
                  <a:moveTo>
                    <a:pt x="35292" y="1"/>
                  </a:moveTo>
                  <a:cubicBezTo>
                    <a:pt x="23751" y="3503"/>
                    <a:pt x="11976" y="7006"/>
                    <a:pt x="0" y="10509"/>
                  </a:cubicBezTo>
                  <a:cubicBezTo>
                    <a:pt x="4704" y="25920"/>
                    <a:pt x="5705" y="41364"/>
                    <a:pt x="12576" y="56775"/>
                  </a:cubicBezTo>
                  <a:cubicBezTo>
                    <a:pt x="24051" y="53272"/>
                    <a:pt x="35859" y="49803"/>
                    <a:pt x="47801" y="46301"/>
                  </a:cubicBezTo>
                  <a:cubicBezTo>
                    <a:pt x="43131" y="30856"/>
                    <a:pt x="42131" y="15445"/>
                    <a:pt x="352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59;p32">
              <a:extLst>
                <a:ext uri="{FF2B5EF4-FFF2-40B4-BE49-F238E27FC236}">
                  <a16:creationId xmlns:a16="http://schemas.microsoft.com/office/drawing/2014/main" id="{B1EDE959-9488-59C0-B681-0E1D56A81861}"/>
                </a:ext>
              </a:extLst>
            </p:cNvPr>
            <p:cNvSpPr/>
            <p:nvPr/>
          </p:nvSpPr>
          <p:spPr>
            <a:xfrm>
              <a:off x="4654325" y="1804225"/>
              <a:ext cx="1201725" cy="1428550"/>
            </a:xfrm>
            <a:custGeom>
              <a:avLst/>
              <a:gdLst/>
              <a:ahLst/>
              <a:cxnLst/>
              <a:rect l="l" t="t" r="r" b="b"/>
              <a:pathLst>
                <a:path w="48069" h="57142" extrusionOk="0">
                  <a:moveTo>
                    <a:pt x="35626" y="1"/>
                  </a:moveTo>
                  <a:lnTo>
                    <a:pt x="35493" y="34"/>
                  </a:lnTo>
                  <a:cubicBezTo>
                    <a:pt x="23984" y="3503"/>
                    <a:pt x="12176" y="7006"/>
                    <a:pt x="201" y="10475"/>
                  </a:cubicBezTo>
                  <a:lnTo>
                    <a:pt x="1" y="10542"/>
                  </a:lnTo>
                  <a:cubicBezTo>
                    <a:pt x="34" y="10608"/>
                    <a:pt x="34" y="10675"/>
                    <a:pt x="67" y="10742"/>
                  </a:cubicBezTo>
                  <a:cubicBezTo>
                    <a:pt x="4804" y="26153"/>
                    <a:pt x="5838" y="41597"/>
                    <a:pt x="12743" y="57008"/>
                  </a:cubicBezTo>
                  <a:lnTo>
                    <a:pt x="12776" y="57142"/>
                  </a:lnTo>
                  <a:lnTo>
                    <a:pt x="12910" y="57108"/>
                  </a:lnTo>
                  <a:cubicBezTo>
                    <a:pt x="18681" y="55340"/>
                    <a:pt x="24485" y="53573"/>
                    <a:pt x="30356" y="51805"/>
                  </a:cubicBezTo>
                  <a:cubicBezTo>
                    <a:pt x="36193" y="50037"/>
                    <a:pt x="42097" y="48269"/>
                    <a:pt x="48068" y="46501"/>
                  </a:cubicBezTo>
                  <a:lnTo>
                    <a:pt x="48068" y="46501"/>
                  </a:lnTo>
                  <a:cubicBezTo>
                    <a:pt x="42064" y="48202"/>
                    <a:pt x="36126" y="49937"/>
                    <a:pt x="30256" y="51671"/>
                  </a:cubicBezTo>
                  <a:cubicBezTo>
                    <a:pt x="24389" y="53395"/>
                    <a:pt x="18620" y="55118"/>
                    <a:pt x="12918" y="56809"/>
                  </a:cubicBezTo>
                  <a:lnTo>
                    <a:pt x="12918" y="56809"/>
                  </a:lnTo>
                  <a:cubicBezTo>
                    <a:pt x="6159" y="41469"/>
                    <a:pt x="5165" y="26128"/>
                    <a:pt x="522" y="10821"/>
                  </a:cubicBezTo>
                  <a:lnTo>
                    <a:pt x="522" y="10821"/>
                  </a:lnTo>
                  <a:cubicBezTo>
                    <a:pt x="12418" y="7350"/>
                    <a:pt x="24084" y="3880"/>
                    <a:pt x="35489" y="377"/>
                  </a:cubicBezTo>
                  <a:lnTo>
                    <a:pt x="35489" y="377"/>
                  </a:lnTo>
                  <a:cubicBezTo>
                    <a:pt x="38853" y="8034"/>
                    <a:pt x="40807" y="15660"/>
                    <a:pt x="42531" y="23351"/>
                  </a:cubicBezTo>
                  <a:cubicBezTo>
                    <a:pt x="44232" y="31056"/>
                    <a:pt x="45700" y="38762"/>
                    <a:pt x="48068" y="46501"/>
                  </a:cubicBezTo>
                  <a:cubicBezTo>
                    <a:pt x="45767" y="38795"/>
                    <a:pt x="44399" y="31090"/>
                    <a:pt x="42731" y="23351"/>
                  </a:cubicBezTo>
                  <a:cubicBezTo>
                    <a:pt x="41063" y="15612"/>
                    <a:pt x="39095" y="7873"/>
                    <a:pt x="35693" y="168"/>
                  </a:cubicBezTo>
                  <a:lnTo>
                    <a:pt x="356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60;p32">
              <a:extLst>
                <a:ext uri="{FF2B5EF4-FFF2-40B4-BE49-F238E27FC236}">
                  <a16:creationId xmlns:a16="http://schemas.microsoft.com/office/drawing/2014/main" id="{2BDBFD20-BE51-6156-54AC-FC7BE3715219}"/>
                </a:ext>
              </a:extLst>
            </p:cNvPr>
            <p:cNvSpPr/>
            <p:nvPr/>
          </p:nvSpPr>
          <p:spPr>
            <a:xfrm>
              <a:off x="4802775" y="2093600"/>
              <a:ext cx="512875" cy="176000"/>
            </a:xfrm>
            <a:custGeom>
              <a:avLst/>
              <a:gdLst/>
              <a:ahLst/>
              <a:cxnLst/>
              <a:rect l="l" t="t" r="r" b="b"/>
              <a:pathLst>
                <a:path w="20515" h="7040" extrusionOk="0">
                  <a:moveTo>
                    <a:pt x="20148" y="1"/>
                  </a:moveTo>
                  <a:cubicBezTo>
                    <a:pt x="13476" y="1936"/>
                    <a:pt x="6772" y="3904"/>
                    <a:pt x="0" y="5838"/>
                  </a:cubicBezTo>
                  <a:cubicBezTo>
                    <a:pt x="100" y="6272"/>
                    <a:pt x="200" y="6639"/>
                    <a:pt x="267" y="7039"/>
                  </a:cubicBezTo>
                  <a:cubicBezTo>
                    <a:pt x="7072" y="5071"/>
                    <a:pt x="13810" y="3136"/>
                    <a:pt x="20515" y="1202"/>
                  </a:cubicBezTo>
                  <a:cubicBezTo>
                    <a:pt x="20381" y="801"/>
                    <a:pt x="20281" y="401"/>
                    <a:pt x="20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61;p32">
              <a:extLst>
                <a:ext uri="{FF2B5EF4-FFF2-40B4-BE49-F238E27FC236}">
                  <a16:creationId xmlns:a16="http://schemas.microsoft.com/office/drawing/2014/main" id="{39BD9DC0-A5A1-B34A-0B8B-2FD9A4322EA5}"/>
                </a:ext>
              </a:extLst>
            </p:cNvPr>
            <p:cNvSpPr/>
            <p:nvPr/>
          </p:nvSpPr>
          <p:spPr>
            <a:xfrm>
              <a:off x="4820275" y="2169500"/>
              <a:ext cx="515400" cy="175150"/>
            </a:xfrm>
            <a:custGeom>
              <a:avLst/>
              <a:gdLst/>
              <a:ahLst/>
              <a:cxnLst/>
              <a:rect l="l" t="t" r="r" b="b"/>
              <a:pathLst>
                <a:path w="20616" h="7006" extrusionOk="0">
                  <a:moveTo>
                    <a:pt x="20315" y="0"/>
                  </a:moveTo>
                  <a:cubicBezTo>
                    <a:pt x="13577" y="1935"/>
                    <a:pt x="6806" y="3870"/>
                    <a:pt x="1" y="5838"/>
                  </a:cubicBezTo>
                  <a:cubicBezTo>
                    <a:pt x="101" y="6205"/>
                    <a:pt x="201" y="6605"/>
                    <a:pt x="268" y="7005"/>
                  </a:cubicBezTo>
                  <a:cubicBezTo>
                    <a:pt x="7106" y="5071"/>
                    <a:pt x="13877" y="3103"/>
                    <a:pt x="20615" y="1168"/>
                  </a:cubicBezTo>
                  <a:lnTo>
                    <a:pt x="203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62;p32">
              <a:extLst>
                <a:ext uri="{FF2B5EF4-FFF2-40B4-BE49-F238E27FC236}">
                  <a16:creationId xmlns:a16="http://schemas.microsoft.com/office/drawing/2014/main" id="{7870B18D-A3B3-E9CD-3138-26B09D7B7EC1}"/>
                </a:ext>
              </a:extLst>
            </p:cNvPr>
            <p:cNvSpPr/>
            <p:nvPr/>
          </p:nvSpPr>
          <p:spPr>
            <a:xfrm>
              <a:off x="4837800" y="2244550"/>
              <a:ext cx="516225" cy="175150"/>
            </a:xfrm>
            <a:custGeom>
              <a:avLst/>
              <a:gdLst/>
              <a:ahLst/>
              <a:cxnLst/>
              <a:rect l="l" t="t" r="r" b="b"/>
              <a:pathLst>
                <a:path w="20649" h="7006" extrusionOk="0">
                  <a:moveTo>
                    <a:pt x="20381" y="0"/>
                  </a:moveTo>
                  <a:cubicBezTo>
                    <a:pt x="13610" y="1935"/>
                    <a:pt x="6805" y="3870"/>
                    <a:pt x="0" y="5838"/>
                  </a:cubicBezTo>
                  <a:cubicBezTo>
                    <a:pt x="67" y="6205"/>
                    <a:pt x="167" y="6605"/>
                    <a:pt x="234" y="7005"/>
                  </a:cubicBezTo>
                  <a:cubicBezTo>
                    <a:pt x="7072" y="5071"/>
                    <a:pt x="13877" y="3103"/>
                    <a:pt x="20648" y="1168"/>
                  </a:cubicBezTo>
                  <a:cubicBezTo>
                    <a:pt x="20582" y="768"/>
                    <a:pt x="20481" y="401"/>
                    <a:pt x="20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63;p32">
              <a:extLst>
                <a:ext uri="{FF2B5EF4-FFF2-40B4-BE49-F238E27FC236}">
                  <a16:creationId xmlns:a16="http://schemas.microsoft.com/office/drawing/2014/main" id="{62CBCE70-A500-1160-79E4-E11E207739A3}"/>
                </a:ext>
              </a:extLst>
            </p:cNvPr>
            <p:cNvSpPr/>
            <p:nvPr/>
          </p:nvSpPr>
          <p:spPr>
            <a:xfrm>
              <a:off x="4853625" y="2251225"/>
              <a:ext cx="755575" cy="243525"/>
            </a:xfrm>
            <a:custGeom>
              <a:avLst/>
              <a:gdLst/>
              <a:ahLst/>
              <a:cxnLst/>
              <a:rect l="l" t="t" r="r" b="b"/>
              <a:pathLst>
                <a:path w="30223" h="9741" extrusionOk="0">
                  <a:moveTo>
                    <a:pt x="29922" y="0"/>
                  </a:moveTo>
                  <a:cubicBezTo>
                    <a:pt x="19982" y="2869"/>
                    <a:pt x="10008" y="5704"/>
                    <a:pt x="1" y="8540"/>
                  </a:cubicBezTo>
                  <a:cubicBezTo>
                    <a:pt x="101" y="8940"/>
                    <a:pt x="168" y="9340"/>
                    <a:pt x="268" y="9741"/>
                  </a:cubicBezTo>
                  <a:cubicBezTo>
                    <a:pt x="10275" y="6905"/>
                    <a:pt x="20282" y="4037"/>
                    <a:pt x="30223" y="1201"/>
                  </a:cubicBezTo>
                  <a:lnTo>
                    <a:pt x="299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64;p32">
              <a:extLst>
                <a:ext uri="{FF2B5EF4-FFF2-40B4-BE49-F238E27FC236}">
                  <a16:creationId xmlns:a16="http://schemas.microsoft.com/office/drawing/2014/main" id="{2D50ADF6-D7E6-836C-F950-09B85D44B1CB}"/>
                </a:ext>
              </a:extLst>
            </p:cNvPr>
            <p:cNvSpPr/>
            <p:nvPr/>
          </p:nvSpPr>
          <p:spPr>
            <a:xfrm>
              <a:off x="4870325" y="2326275"/>
              <a:ext cx="756400" cy="243525"/>
            </a:xfrm>
            <a:custGeom>
              <a:avLst/>
              <a:gdLst/>
              <a:ahLst/>
              <a:cxnLst/>
              <a:rect l="l" t="t" r="r" b="b"/>
              <a:pathLst>
                <a:path w="30256" h="9741" extrusionOk="0">
                  <a:moveTo>
                    <a:pt x="29988" y="0"/>
                  </a:moveTo>
                  <a:cubicBezTo>
                    <a:pt x="19981" y="2869"/>
                    <a:pt x="10007" y="5705"/>
                    <a:pt x="0" y="8540"/>
                  </a:cubicBezTo>
                  <a:cubicBezTo>
                    <a:pt x="67" y="8940"/>
                    <a:pt x="134" y="9340"/>
                    <a:pt x="234" y="9741"/>
                  </a:cubicBezTo>
                  <a:cubicBezTo>
                    <a:pt x="10274" y="6905"/>
                    <a:pt x="20281" y="4037"/>
                    <a:pt x="30255" y="1201"/>
                  </a:cubicBezTo>
                  <a:cubicBezTo>
                    <a:pt x="30155" y="801"/>
                    <a:pt x="30088" y="401"/>
                    <a:pt x="299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65;p32">
              <a:extLst>
                <a:ext uri="{FF2B5EF4-FFF2-40B4-BE49-F238E27FC236}">
                  <a16:creationId xmlns:a16="http://schemas.microsoft.com/office/drawing/2014/main" id="{5908425C-D341-80D4-9599-8EA8A6944D35}"/>
                </a:ext>
              </a:extLst>
            </p:cNvPr>
            <p:cNvSpPr/>
            <p:nvPr/>
          </p:nvSpPr>
          <p:spPr>
            <a:xfrm>
              <a:off x="4885325" y="2401325"/>
              <a:ext cx="757225" cy="243525"/>
            </a:xfrm>
            <a:custGeom>
              <a:avLst/>
              <a:gdLst/>
              <a:ahLst/>
              <a:cxnLst/>
              <a:rect l="l" t="t" r="r" b="b"/>
              <a:pathLst>
                <a:path w="30289" h="9741" extrusionOk="0">
                  <a:moveTo>
                    <a:pt x="30022" y="1"/>
                  </a:moveTo>
                  <a:lnTo>
                    <a:pt x="1" y="8540"/>
                  </a:lnTo>
                  <a:cubicBezTo>
                    <a:pt x="101" y="8974"/>
                    <a:pt x="201" y="9341"/>
                    <a:pt x="267" y="9741"/>
                  </a:cubicBezTo>
                  <a:cubicBezTo>
                    <a:pt x="10275" y="6872"/>
                    <a:pt x="20282" y="4037"/>
                    <a:pt x="30289" y="1201"/>
                  </a:cubicBezTo>
                  <a:cubicBezTo>
                    <a:pt x="30222" y="801"/>
                    <a:pt x="30122" y="434"/>
                    <a:pt x="30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66;p32">
              <a:extLst>
                <a:ext uri="{FF2B5EF4-FFF2-40B4-BE49-F238E27FC236}">
                  <a16:creationId xmlns:a16="http://schemas.microsoft.com/office/drawing/2014/main" id="{4DF9EEA4-3C54-0A93-6C1C-B6752EFEAF3D}"/>
                </a:ext>
              </a:extLst>
            </p:cNvPr>
            <p:cNvSpPr/>
            <p:nvPr/>
          </p:nvSpPr>
          <p:spPr>
            <a:xfrm>
              <a:off x="4902000" y="2476375"/>
              <a:ext cx="757225" cy="243550"/>
            </a:xfrm>
            <a:custGeom>
              <a:avLst/>
              <a:gdLst/>
              <a:ahLst/>
              <a:cxnLst/>
              <a:rect l="l" t="t" r="r" b="b"/>
              <a:pathLst>
                <a:path w="30289" h="9742" extrusionOk="0">
                  <a:moveTo>
                    <a:pt x="30022" y="1"/>
                  </a:moveTo>
                  <a:cubicBezTo>
                    <a:pt x="19982" y="2836"/>
                    <a:pt x="9974" y="5705"/>
                    <a:pt x="1" y="8540"/>
                  </a:cubicBezTo>
                  <a:cubicBezTo>
                    <a:pt x="101" y="8940"/>
                    <a:pt x="201" y="9341"/>
                    <a:pt x="301" y="9741"/>
                  </a:cubicBezTo>
                  <a:cubicBezTo>
                    <a:pt x="10275" y="6872"/>
                    <a:pt x="20282" y="4037"/>
                    <a:pt x="30289" y="1202"/>
                  </a:cubicBezTo>
                  <a:cubicBezTo>
                    <a:pt x="30189" y="801"/>
                    <a:pt x="30122" y="434"/>
                    <a:pt x="30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67;p32">
              <a:extLst>
                <a:ext uri="{FF2B5EF4-FFF2-40B4-BE49-F238E27FC236}">
                  <a16:creationId xmlns:a16="http://schemas.microsoft.com/office/drawing/2014/main" id="{367FEE27-B186-44C6-99CA-E5726CDE9124}"/>
                </a:ext>
              </a:extLst>
            </p:cNvPr>
            <p:cNvSpPr/>
            <p:nvPr/>
          </p:nvSpPr>
          <p:spPr>
            <a:xfrm>
              <a:off x="4919525" y="2551425"/>
              <a:ext cx="755550" cy="243550"/>
            </a:xfrm>
            <a:custGeom>
              <a:avLst/>
              <a:gdLst/>
              <a:ahLst/>
              <a:cxnLst/>
              <a:rect l="l" t="t" r="r" b="b"/>
              <a:pathLst>
                <a:path w="30222" h="9742" extrusionOk="0">
                  <a:moveTo>
                    <a:pt x="29955" y="1"/>
                  </a:moveTo>
                  <a:cubicBezTo>
                    <a:pt x="19948" y="2870"/>
                    <a:pt x="9941" y="5705"/>
                    <a:pt x="0" y="8540"/>
                  </a:cubicBezTo>
                  <a:cubicBezTo>
                    <a:pt x="100" y="8941"/>
                    <a:pt x="200" y="9341"/>
                    <a:pt x="300" y="9741"/>
                  </a:cubicBezTo>
                  <a:cubicBezTo>
                    <a:pt x="10241" y="6872"/>
                    <a:pt x="20215" y="4037"/>
                    <a:pt x="30222" y="1202"/>
                  </a:cubicBezTo>
                  <a:cubicBezTo>
                    <a:pt x="30122" y="801"/>
                    <a:pt x="30055" y="401"/>
                    <a:pt x="29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68;p32">
              <a:extLst>
                <a:ext uri="{FF2B5EF4-FFF2-40B4-BE49-F238E27FC236}">
                  <a16:creationId xmlns:a16="http://schemas.microsoft.com/office/drawing/2014/main" id="{D125A8AF-60CF-78D9-C152-71F439F69E67}"/>
                </a:ext>
              </a:extLst>
            </p:cNvPr>
            <p:cNvSpPr/>
            <p:nvPr/>
          </p:nvSpPr>
          <p:spPr>
            <a:xfrm>
              <a:off x="4938700" y="2626500"/>
              <a:ext cx="752225" cy="243525"/>
            </a:xfrm>
            <a:custGeom>
              <a:avLst/>
              <a:gdLst/>
              <a:ahLst/>
              <a:cxnLst/>
              <a:rect l="l" t="t" r="r" b="b"/>
              <a:pathLst>
                <a:path w="30089" h="9741" extrusionOk="0">
                  <a:moveTo>
                    <a:pt x="29855" y="0"/>
                  </a:moveTo>
                  <a:cubicBezTo>
                    <a:pt x="19815" y="2835"/>
                    <a:pt x="9874" y="5704"/>
                    <a:pt x="0" y="8540"/>
                  </a:cubicBezTo>
                  <a:cubicBezTo>
                    <a:pt x="100" y="8940"/>
                    <a:pt x="201" y="9340"/>
                    <a:pt x="301" y="9740"/>
                  </a:cubicBezTo>
                  <a:cubicBezTo>
                    <a:pt x="10174" y="6872"/>
                    <a:pt x="20115" y="4036"/>
                    <a:pt x="30089" y="1201"/>
                  </a:cubicBezTo>
                  <a:cubicBezTo>
                    <a:pt x="30022" y="801"/>
                    <a:pt x="29922" y="400"/>
                    <a:pt x="29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69;p32">
              <a:extLst>
                <a:ext uri="{FF2B5EF4-FFF2-40B4-BE49-F238E27FC236}">
                  <a16:creationId xmlns:a16="http://schemas.microsoft.com/office/drawing/2014/main" id="{FC0C3A14-1F63-01D8-D053-9F23C74AA306}"/>
                </a:ext>
              </a:extLst>
            </p:cNvPr>
            <p:cNvSpPr/>
            <p:nvPr/>
          </p:nvSpPr>
          <p:spPr>
            <a:xfrm>
              <a:off x="4958700" y="2701550"/>
              <a:ext cx="749750" cy="243525"/>
            </a:xfrm>
            <a:custGeom>
              <a:avLst/>
              <a:gdLst/>
              <a:ahLst/>
              <a:cxnLst/>
              <a:rect l="l" t="t" r="r" b="b"/>
              <a:pathLst>
                <a:path w="29990" h="9741" extrusionOk="0">
                  <a:moveTo>
                    <a:pt x="29722" y="0"/>
                  </a:moveTo>
                  <a:cubicBezTo>
                    <a:pt x="19715" y="2836"/>
                    <a:pt x="9808" y="5704"/>
                    <a:pt x="1" y="8540"/>
                  </a:cubicBezTo>
                  <a:cubicBezTo>
                    <a:pt x="134" y="8940"/>
                    <a:pt x="234" y="9340"/>
                    <a:pt x="368" y="9741"/>
                  </a:cubicBezTo>
                  <a:cubicBezTo>
                    <a:pt x="10142" y="6872"/>
                    <a:pt x="20015" y="4036"/>
                    <a:pt x="29989" y="1201"/>
                  </a:cubicBezTo>
                  <a:cubicBezTo>
                    <a:pt x="29889" y="801"/>
                    <a:pt x="29789" y="434"/>
                    <a:pt x="29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70;p32">
              <a:extLst>
                <a:ext uri="{FF2B5EF4-FFF2-40B4-BE49-F238E27FC236}">
                  <a16:creationId xmlns:a16="http://schemas.microsoft.com/office/drawing/2014/main" id="{8C3CEAF9-B72F-C366-4D0A-C8A894A16D6F}"/>
                </a:ext>
              </a:extLst>
            </p:cNvPr>
            <p:cNvSpPr/>
            <p:nvPr/>
          </p:nvSpPr>
          <p:spPr>
            <a:xfrm>
              <a:off x="4981225" y="2776600"/>
              <a:ext cx="744725" cy="243525"/>
            </a:xfrm>
            <a:custGeom>
              <a:avLst/>
              <a:gdLst/>
              <a:ahLst/>
              <a:cxnLst/>
              <a:rect l="l" t="t" r="r" b="b"/>
              <a:pathLst>
                <a:path w="29789" h="9741" extrusionOk="0">
                  <a:moveTo>
                    <a:pt x="29522" y="0"/>
                  </a:moveTo>
                  <a:cubicBezTo>
                    <a:pt x="19581" y="2836"/>
                    <a:pt x="9741" y="5704"/>
                    <a:pt x="1" y="8540"/>
                  </a:cubicBezTo>
                  <a:cubicBezTo>
                    <a:pt x="134" y="8973"/>
                    <a:pt x="267" y="9340"/>
                    <a:pt x="401" y="9741"/>
                  </a:cubicBezTo>
                  <a:cubicBezTo>
                    <a:pt x="10074" y="6872"/>
                    <a:pt x="19881" y="4037"/>
                    <a:pt x="29789" y="1201"/>
                  </a:cubicBezTo>
                  <a:cubicBezTo>
                    <a:pt x="29688" y="801"/>
                    <a:pt x="29622" y="401"/>
                    <a:pt x="29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71;p32">
              <a:extLst>
                <a:ext uri="{FF2B5EF4-FFF2-40B4-BE49-F238E27FC236}">
                  <a16:creationId xmlns:a16="http://schemas.microsoft.com/office/drawing/2014/main" id="{50BBC18E-087C-32D1-DB80-74BEF097059B}"/>
                </a:ext>
              </a:extLst>
            </p:cNvPr>
            <p:cNvSpPr/>
            <p:nvPr/>
          </p:nvSpPr>
          <p:spPr>
            <a:xfrm>
              <a:off x="5006250" y="2851650"/>
              <a:ext cx="739725" cy="243525"/>
            </a:xfrm>
            <a:custGeom>
              <a:avLst/>
              <a:gdLst/>
              <a:ahLst/>
              <a:cxnLst/>
              <a:rect l="l" t="t" r="r" b="b"/>
              <a:pathLst>
                <a:path w="29589" h="9741" extrusionOk="0">
                  <a:moveTo>
                    <a:pt x="29255" y="1"/>
                  </a:moveTo>
                  <a:cubicBezTo>
                    <a:pt x="19381" y="2836"/>
                    <a:pt x="9607" y="5705"/>
                    <a:pt x="0" y="8540"/>
                  </a:cubicBezTo>
                  <a:lnTo>
                    <a:pt x="434" y="9741"/>
                  </a:lnTo>
                  <a:cubicBezTo>
                    <a:pt x="10007" y="6872"/>
                    <a:pt x="19748" y="4037"/>
                    <a:pt x="29588" y="1168"/>
                  </a:cubicBezTo>
                  <a:cubicBezTo>
                    <a:pt x="29488" y="801"/>
                    <a:pt x="29388" y="401"/>
                    <a:pt x="29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72;p32">
              <a:extLst>
                <a:ext uri="{FF2B5EF4-FFF2-40B4-BE49-F238E27FC236}">
                  <a16:creationId xmlns:a16="http://schemas.microsoft.com/office/drawing/2014/main" id="{A5CAB9F6-AAB8-0967-9D41-45554A72D261}"/>
                </a:ext>
              </a:extLst>
            </p:cNvPr>
            <p:cNvSpPr/>
            <p:nvPr/>
          </p:nvSpPr>
          <p:spPr>
            <a:xfrm>
              <a:off x="5349825" y="2006050"/>
              <a:ext cx="164300" cy="242700"/>
            </a:xfrm>
            <a:custGeom>
              <a:avLst/>
              <a:gdLst/>
              <a:ahLst/>
              <a:cxnLst/>
              <a:rect l="l" t="t" r="r" b="b"/>
              <a:pathLst>
                <a:path w="6572" h="9708" extrusionOk="0">
                  <a:moveTo>
                    <a:pt x="0" y="0"/>
                  </a:moveTo>
                  <a:lnTo>
                    <a:pt x="0" y="0"/>
                  </a:lnTo>
                  <a:cubicBezTo>
                    <a:pt x="734" y="3236"/>
                    <a:pt x="1268" y="6472"/>
                    <a:pt x="1735" y="9707"/>
                  </a:cubicBezTo>
                  <a:lnTo>
                    <a:pt x="2536" y="9574"/>
                  </a:lnTo>
                  <a:cubicBezTo>
                    <a:pt x="2235" y="7272"/>
                    <a:pt x="1868" y="4937"/>
                    <a:pt x="1401" y="2636"/>
                  </a:cubicBezTo>
                  <a:lnTo>
                    <a:pt x="1401" y="2636"/>
                  </a:lnTo>
                  <a:cubicBezTo>
                    <a:pt x="2969" y="4270"/>
                    <a:pt x="4470" y="5905"/>
                    <a:pt x="5971" y="7539"/>
                  </a:cubicBezTo>
                  <a:lnTo>
                    <a:pt x="6572" y="6972"/>
                  </a:lnTo>
                  <a:cubicBezTo>
                    <a:pt x="4470" y="4637"/>
                    <a:pt x="2269" y="2335"/>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73;p32">
              <a:extLst>
                <a:ext uri="{FF2B5EF4-FFF2-40B4-BE49-F238E27FC236}">
                  <a16:creationId xmlns:a16="http://schemas.microsoft.com/office/drawing/2014/main" id="{B70C68A0-8F63-85BF-8C81-9F2986504155}"/>
                </a:ext>
              </a:extLst>
            </p:cNvPr>
            <p:cNvSpPr/>
            <p:nvPr/>
          </p:nvSpPr>
          <p:spPr>
            <a:xfrm>
              <a:off x="5365675" y="2106950"/>
              <a:ext cx="122600" cy="100100"/>
            </a:xfrm>
            <a:custGeom>
              <a:avLst/>
              <a:gdLst/>
              <a:ahLst/>
              <a:cxnLst/>
              <a:rect l="l" t="t" r="r" b="b"/>
              <a:pathLst>
                <a:path w="4904" h="4004" extrusionOk="0">
                  <a:moveTo>
                    <a:pt x="4437" y="1"/>
                  </a:moveTo>
                  <a:cubicBezTo>
                    <a:pt x="2969" y="1101"/>
                    <a:pt x="1501" y="2235"/>
                    <a:pt x="0" y="3336"/>
                  </a:cubicBezTo>
                  <a:lnTo>
                    <a:pt x="501" y="4003"/>
                  </a:lnTo>
                  <a:cubicBezTo>
                    <a:pt x="2002" y="2903"/>
                    <a:pt x="3469" y="1768"/>
                    <a:pt x="4904" y="668"/>
                  </a:cubicBezTo>
                  <a:lnTo>
                    <a:pt x="4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74;p32">
              <a:extLst>
                <a:ext uri="{FF2B5EF4-FFF2-40B4-BE49-F238E27FC236}">
                  <a16:creationId xmlns:a16="http://schemas.microsoft.com/office/drawing/2014/main" id="{CFCDAB15-8CDD-81D6-4969-838492769520}"/>
                </a:ext>
              </a:extLst>
            </p:cNvPr>
            <p:cNvSpPr/>
            <p:nvPr/>
          </p:nvSpPr>
          <p:spPr>
            <a:xfrm>
              <a:off x="5244750" y="1955075"/>
              <a:ext cx="346950" cy="338750"/>
            </a:xfrm>
            <a:custGeom>
              <a:avLst/>
              <a:gdLst/>
              <a:ahLst/>
              <a:cxnLst/>
              <a:rect l="l" t="t" r="r" b="b"/>
              <a:pathLst>
                <a:path w="13878" h="13550" extrusionOk="0">
                  <a:moveTo>
                    <a:pt x="7649" y="0"/>
                  </a:moveTo>
                  <a:cubicBezTo>
                    <a:pt x="6824" y="0"/>
                    <a:pt x="6005" y="171"/>
                    <a:pt x="5271" y="538"/>
                  </a:cubicBezTo>
                  <a:cubicBezTo>
                    <a:pt x="4871" y="738"/>
                    <a:pt x="4504" y="939"/>
                    <a:pt x="4170" y="1205"/>
                  </a:cubicBezTo>
                  <a:cubicBezTo>
                    <a:pt x="3837" y="1472"/>
                    <a:pt x="3503" y="1772"/>
                    <a:pt x="3203" y="2106"/>
                  </a:cubicBezTo>
                  <a:cubicBezTo>
                    <a:pt x="3837" y="1506"/>
                    <a:pt x="4570" y="1072"/>
                    <a:pt x="5371" y="738"/>
                  </a:cubicBezTo>
                  <a:cubicBezTo>
                    <a:pt x="5975" y="487"/>
                    <a:pt x="6599" y="368"/>
                    <a:pt x="7241" y="368"/>
                  </a:cubicBezTo>
                  <a:cubicBezTo>
                    <a:pt x="7450" y="368"/>
                    <a:pt x="7660" y="380"/>
                    <a:pt x="7873" y="405"/>
                  </a:cubicBezTo>
                  <a:cubicBezTo>
                    <a:pt x="8707" y="472"/>
                    <a:pt x="9541" y="738"/>
                    <a:pt x="10308" y="1172"/>
                  </a:cubicBezTo>
                  <a:cubicBezTo>
                    <a:pt x="11042" y="1572"/>
                    <a:pt x="11675" y="2139"/>
                    <a:pt x="12176" y="2840"/>
                  </a:cubicBezTo>
                  <a:cubicBezTo>
                    <a:pt x="13110" y="4241"/>
                    <a:pt x="13310" y="6009"/>
                    <a:pt x="12776" y="7610"/>
                  </a:cubicBezTo>
                  <a:cubicBezTo>
                    <a:pt x="12243" y="9211"/>
                    <a:pt x="11108" y="10545"/>
                    <a:pt x="9674" y="11446"/>
                  </a:cubicBezTo>
                  <a:cubicBezTo>
                    <a:pt x="8502" y="12209"/>
                    <a:pt x="7151" y="12728"/>
                    <a:pt x="5823" y="12728"/>
                  </a:cubicBezTo>
                  <a:cubicBezTo>
                    <a:pt x="5526" y="12728"/>
                    <a:pt x="5230" y="12702"/>
                    <a:pt x="4937" y="12647"/>
                  </a:cubicBezTo>
                  <a:cubicBezTo>
                    <a:pt x="3336" y="12280"/>
                    <a:pt x="1969" y="11213"/>
                    <a:pt x="1268" y="9745"/>
                  </a:cubicBezTo>
                  <a:cubicBezTo>
                    <a:pt x="901" y="8978"/>
                    <a:pt x="734" y="8177"/>
                    <a:pt x="734" y="7343"/>
                  </a:cubicBezTo>
                  <a:cubicBezTo>
                    <a:pt x="701" y="5609"/>
                    <a:pt x="1201" y="3941"/>
                    <a:pt x="2235" y="2573"/>
                  </a:cubicBezTo>
                  <a:cubicBezTo>
                    <a:pt x="2736" y="1873"/>
                    <a:pt x="3336" y="1272"/>
                    <a:pt x="4037" y="772"/>
                  </a:cubicBezTo>
                  <a:lnTo>
                    <a:pt x="4037" y="772"/>
                  </a:lnTo>
                  <a:cubicBezTo>
                    <a:pt x="2502" y="1672"/>
                    <a:pt x="1301" y="3073"/>
                    <a:pt x="701" y="4708"/>
                  </a:cubicBezTo>
                  <a:cubicBezTo>
                    <a:pt x="0" y="6442"/>
                    <a:pt x="0" y="8344"/>
                    <a:pt x="668" y="10078"/>
                  </a:cubicBezTo>
                  <a:cubicBezTo>
                    <a:pt x="1035" y="10912"/>
                    <a:pt x="1602" y="11646"/>
                    <a:pt x="2302" y="12213"/>
                  </a:cubicBezTo>
                  <a:cubicBezTo>
                    <a:pt x="3003" y="12814"/>
                    <a:pt x="3837" y="13247"/>
                    <a:pt x="4737" y="13447"/>
                  </a:cubicBezTo>
                  <a:cubicBezTo>
                    <a:pt x="5114" y="13515"/>
                    <a:pt x="5496" y="13549"/>
                    <a:pt x="5876" y="13549"/>
                  </a:cubicBezTo>
                  <a:cubicBezTo>
                    <a:pt x="6440" y="13549"/>
                    <a:pt x="7002" y="13473"/>
                    <a:pt x="7539" y="13314"/>
                  </a:cubicBezTo>
                  <a:cubicBezTo>
                    <a:pt x="8440" y="13047"/>
                    <a:pt x="9307" y="12680"/>
                    <a:pt x="10108" y="12147"/>
                  </a:cubicBezTo>
                  <a:cubicBezTo>
                    <a:pt x="11709" y="11179"/>
                    <a:pt x="12943" y="9645"/>
                    <a:pt x="13543" y="7843"/>
                  </a:cubicBezTo>
                  <a:cubicBezTo>
                    <a:pt x="13810" y="6943"/>
                    <a:pt x="13877" y="6009"/>
                    <a:pt x="13777" y="5075"/>
                  </a:cubicBezTo>
                  <a:cubicBezTo>
                    <a:pt x="13644" y="4141"/>
                    <a:pt x="13277" y="3240"/>
                    <a:pt x="12710" y="2506"/>
                  </a:cubicBezTo>
                  <a:cubicBezTo>
                    <a:pt x="11542" y="1005"/>
                    <a:pt x="9774" y="71"/>
                    <a:pt x="7873" y="5"/>
                  </a:cubicBezTo>
                  <a:cubicBezTo>
                    <a:pt x="7798" y="2"/>
                    <a:pt x="7724" y="0"/>
                    <a:pt x="7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75;p32">
              <a:extLst>
                <a:ext uri="{FF2B5EF4-FFF2-40B4-BE49-F238E27FC236}">
                  <a16:creationId xmlns:a16="http://schemas.microsoft.com/office/drawing/2014/main" id="{05A58612-5A04-5785-D71A-8E4F0047DBAE}"/>
                </a:ext>
              </a:extLst>
            </p:cNvPr>
            <p:cNvSpPr/>
            <p:nvPr/>
          </p:nvSpPr>
          <p:spPr>
            <a:xfrm>
              <a:off x="5423200" y="1991025"/>
              <a:ext cx="53400" cy="60900"/>
            </a:xfrm>
            <a:custGeom>
              <a:avLst/>
              <a:gdLst/>
              <a:ahLst/>
              <a:cxnLst/>
              <a:rect l="l" t="t" r="r" b="b"/>
              <a:pathLst>
                <a:path w="2136" h="2436" extrusionOk="0">
                  <a:moveTo>
                    <a:pt x="668" y="1"/>
                  </a:moveTo>
                  <a:lnTo>
                    <a:pt x="1" y="468"/>
                  </a:lnTo>
                  <a:cubicBezTo>
                    <a:pt x="501" y="1135"/>
                    <a:pt x="1002" y="1769"/>
                    <a:pt x="1469" y="2436"/>
                  </a:cubicBezTo>
                  <a:lnTo>
                    <a:pt x="2136" y="1969"/>
                  </a:lnTo>
                  <a:cubicBezTo>
                    <a:pt x="1635" y="1302"/>
                    <a:pt x="1168" y="635"/>
                    <a:pt x="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76;p32">
              <a:extLst>
                <a:ext uri="{FF2B5EF4-FFF2-40B4-BE49-F238E27FC236}">
                  <a16:creationId xmlns:a16="http://schemas.microsoft.com/office/drawing/2014/main" id="{48A8D1E8-3C08-2CE9-FC7E-510500D8E236}"/>
                </a:ext>
              </a:extLst>
            </p:cNvPr>
            <p:cNvSpPr/>
            <p:nvPr/>
          </p:nvSpPr>
          <p:spPr>
            <a:xfrm>
              <a:off x="5420700" y="1996050"/>
              <a:ext cx="59250" cy="50875"/>
            </a:xfrm>
            <a:custGeom>
              <a:avLst/>
              <a:gdLst/>
              <a:ahLst/>
              <a:cxnLst/>
              <a:rect l="l" t="t" r="r" b="b"/>
              <a:pathLst>
                <a:path w="2370" h="2035" extrusionOk="0">
                  <a:moveTo>
                    <a:pt x="1869" y="0"/>
                  </a:moveTo>
                  <a:lnTo>
                    <a:pt x="1" y="1334"/>
                  </a:lnTo>
                  <a:lnTo>
                    <a:pt x="501" y="2035"/>
                  </a:lnTo>
                  <a:lnTo>
                    <a:pt x="2369" y="667"/>
                  </a:lnTo>
                  <a:cubicBezTo>
                    <a:pt x="2202" y="467"/>
                    <a:pt x="2036" y="234"/>
                    <a:pt x="1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77;p32">
              <a:extLst>
                <a:ext uri="{FF2B5EF4-FFF2-40B4-BE49-F238E27FC236}">
                  <a16:creationId xmlns:a16="http://schemas.microsoft.com/office/drawing/2014/main" id="{158246F9-F612-B762-2485-E9EFB75001C9}"/>
                </a:ext>
              </a:extLst>
            </p:cNvPr>
            <p:cNvSpPr/>
            <p:nvPr/>
          </p:nvSpPr>
          <p:spPr>
            <a:xfrm>
              <a:off x="4490875" y="2387075"/>
              <a:ext cx="467025" cy="668525"/>
            </a:xfrm>
            <a:custGeom>
              <a:avLst/>
              <a:gdLst/>
              <a:ahLst/>
              <a:cxnLst/>
              <a:rect l="l" t="t" r="r" b="b"/>
              <a:pathLst>
                <a:path w="18681" h="26741" extrusionOk="0">
                  <a:moveTo>
                    <a:pt x="15656" y="1"/>
                  </a:moveTo>
                  <a:cubicBezTo>
                    <a:pt x="13067" y="1"/>
                    <a:pt x="8384" y="7001"/>
                    <a:pt x="6405" y="9243"/>
                  </a:cubicBezTo>
                  <a:cubicBezTo>
                    <a:pt x="4437" y="11512"/>
                    <a:pt x="1" y="16048"/>
                    <a:pt x="1" y="16048"/>
                  </a:cubicBezTo>
                  <a:lnTo>
                    <a:pt x="7506" y="26723"/>
                  </a:lnTo>
                  <a:cubicBezTo>
                    <a:pt x="7564" y="26735"/>
                    <a:pt x="7630" y="26741"/>
                    <a:pt x="7702" y="26741"/>
                  </a:cubicBezTo>
                  <a:cubicBezTo>
                    <a:pt x="9224" y="26741"/>
                    <a:pt x="13842" y="24180"/>
                    <a:pt x="14511" y="23320"/>
                  </a:cubicBezTo>
                  <a:cubicBezTo>
                    <a:pt x="17713" y="19284"/>
                    <a:pt x="13043" y="11779"/>
                    <a:pt x="13043" y="11779"/>
                  </a:cubicBezTo>
                  <a:cubicBezTo>
                    <a:pt x="16579" y="7742"/>
                    <a:pt x="18681" y="204"/>
                    <a:pt x="15745" y="4"/>
                  </a:cubicBezTo>
                  <a:cubicBezTo>
                    <a:pt x="15716" y="2"/>
                    <a:pt x="15686" y="1"/>
                    <a:pt x="15656"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78;p32">
              <a:extLst>
                <a:ext uri="{FF2B5EF4-FFF2-40B4-BE49-F238E27FC236}">
                  <a16:creationId xmlns:a16="http://schemas.microsoft.com/office/drawing/2014/main" id="{CDBAD310-0FDE-FB13-EB16-6E85F0EBE448}"/>
                </a:ext>
              </a:extLst>
            </p:cNvPr>
            <p:cNvSpPr/>
            <p:nvPr/>
          </p:nvSpPr>
          <p:spPr>
            <a:xfrm>
              <a:off x="4804150" y="2680975"/>
              <a:ext cx="106225" cy="274800"/>
            </a:xfrm>
            <a:custGeom>
              <a:avLst/>
              <a:gdLst/>
              <a:ahLst/>
              <a:cxnLst/>
              <a:rect l="l" t="t" r="r" b="b"/>
              <a:pathLst>
                <a:path w="4249" h="10992" extrusionOk="0">
                  <a:moveTo>
                    <a:pt x="314" y="0"/>
                  </a:moveTo>
                  <a:cubicBezTo>
                    <a:pt x="104" y="0"/>
                    <a:pt x="0" y="181"/>
                    <a:pt x="279" y="590"/>
                  </a:cubicBezTo>
                  <a:cubicBezTo>
                    <a:pt x="2213" y="3425"/>
                    <a:pt x="3548" y="7762"/>
                    <a:pt x="2180" y="10897"/>
                  </a:cubicBezTo>
                  <a:cubicBezTo>
                    <a:pt x="2157" y="10944"/>
                    <a:pt x="2200" y="10991"/>
                    <a:pt x="2251" y="10991"/>
                  </a:cubicBezTo>
                  <a:cubicBezTo>
                    <a:pt x="2272" y="10991"/>
                    <a:pt x="2294" y="10983"/>
                    <a:pt x="2314" y="10964"/>
                  </a:cubicBezTo>
                  <a:cubicBezTo>
                    <a:pt x="4248" y="7795"/>
                    <a:pt x="2714" y="2758"/>
                    <a:pt x="879" y="323"/>
                  </a:cubicBezTo>
                  <a:cubicBezTo>
                    <a:pt x="716" y="116"/>
                    <a:pt x="481"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79;p32">
              <a:extLst>
                <a:ext uri="{FF2B5EF4-FFF2-40B4-BE49-F238E27FC236}">
                  <a16:creationId xmlns:a16="http://schemas.microsoft.com/office/drawing/2014/main" id="{94623E7B-BCF5-581D-67E8-970C5E240701}"/>
                </a:ext>
              </a:extLst>
            </p:cNvPr>
            <p:cNvSpPr/>
            <p:nvPr/>
          </p:nvSpPr>
          <p:spPr>
            <a:xfrm>
              <a:off x="3103875" y="2608475"/>
              <a:ext cx="1721425" cy="942425"/>
            </a:xfrm>
            <a:custGeom>
              <a:avLst/>
              <a:gdLst/>
              <a:ahLst/>
              <a:cxnLst/>
              <a:rect l="l" t="t" r="r" b="b"/>
              <a:pathLst>
                <a:path w="68857" h="37697" extrusionOk="0">
                  <a:moveTo>
                    <a:pt x="6390" y="0"/>
                  </a:moveTo>
                  <a:cubicBezTo>
                    <a:pt x="2978" y="0"/>
                    <a:pt x="1" y="1600"/>
                    <a:pt x="5111" y="8393"/>
                  </a:cubicBezTo>
                  <a:cubicBezTo>
                    <a:pt x="13150" y="19034"/>
                    <a:pt x="31697" y="35012"/>
                    <a:pt x="38202" y="37214"/>
                  </a:cubicBezTo>
                  <a:cubicBezTo>
                    <a:pt x="39197" y="37551"/>
                    <a:pt x="40425" y="37697"/>
                    <a:pt x="41805" y="37697"/>
                  </a:cubicBezTo>
                  <a:cubicBezTo>
                    <a:pt x="49446" y="37697"/>
                    <a:pt x="61759" y="33212"/>
                    <a:pt x="65121" y="31743"/>
                  </a:cubicBezTo>
                  <a:cubicBezTo>
                    <a:pt x="67422" y="30809"/>
                    <a:pt x="68857" y="28574"/>
                    <a:pt x="68790" y="26106"/>
                  </a:cubicBezTo>
                  <a:lnTo>
                    <a:pt x="55481" y="7192"/>
                  </a:lnTo>
                  <a:cubicBezTo>
                    <a:pt x="55481" y="7192"/>
                    <a:pt x="55244" y="7131"/>
                    <a:pt x="54793" y="7131"/>
                  </a:cubicBezTo>
                  <a:cubicBezTo>
                    <a:pt x="54048" y="7131"/>
                    <a:pt x="52719" y="7299"/>
                    <a:pt x="50911" y="8193"/>
                  </a:cubicBezTo>
                  <a:cubicBezTo>
                    <a:pt x="47975" y="9661"/>
                    <a:pt x="41838" y="14331"/>
                    <a:pt x="40904" y="14364"/>
                  </a:cubicBezTo>
                  <a:cubicBezTo>
                    <a:pt x="39936" y="14364"/>
                    <a:pt x="13451" y="1889"/>
                    <a:pt x="11216" y="888"/>
                  </a:cubicBezTo>
                  <a:cubicBezTo>
                    <a:pt x="10395" y="514"/>
                    <a:pt x="8323" y="0"/>
                    <a:pt x="6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80;p32">
              <a:extLst>
                <a:ext uri="{FF2B5EF4-FFF2-40B4-BE49-F238E27FC236}">
                  <a16:creationId xmlns:a16="http://schemas.microsoft.com/office/drawing/2014/main" id="{0ADF2297-C6B0-7EE6-4C9F-6C30C8D498B0}"/>
                </a:ext>
              </a:extLst>
            </p:cNvPr>
            <p:cNvSpPr/>
            <p:nvPr/>
          </p:nvSpPr>
          <p:spPr>
            <a:xfrm>
              <a:off x="3199950" y="2771600"/>
              <a:ext cx="1096650" cy="779225"/>
            </a:xfrm>
            <a:custGeom>
              <a:avLst/>
              <a:gdLst/>
              <a:ahLst/>
              <a:cxnLst/>
              <a:rect l="l" t="t" r="r" b="b"/>
              <a:pathLst>
                <a:path w="43866" h="31169" extrusionOk="0">
                  <a:moveTo>
                    <a:pt x="1" y="0"/>
                  </a:moveTo>
                  <a:lnTo>
                    <a:pt x="1" y="0"/>
                  </a:lnTo>
                  <a:cubicBezTo>
                    <a:pt x="368" y="567"/>
                    <a:pt x="768" y="1168"/>
                    <a:pt x="1302" y="1868"/>
                  </a:cubicBezTo>
                  <a:cubicBezTo>
                    <a:pt x="9307" y="12509"/>
                    <a:pt x="27854" y="28487"/>
                    <a:pt x="34392" y="30689"/>
                  </a:cubicBezTo>
                  <a:cubicBezTo>
                    <a:pt x="35370" y="31025"/>
                    <a:pt x="36591" y="31169"/>
                    <a:pt x="37967" y="31169"/>
                  </a:cubicBezTo>
                  <a:cubicBezTo>
                    <a:pt x="39737" y="31169"/>
                    <a:pt x="41764" y="30931"/>
                    <a:pt x="43865" y="30555"/>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81;p32">
              <a:extLst>
                <a:ext uri="{FF2B5EF4-FFF2-40B4-BE49-F238E27FC236}">
                  <a16:creationId xmlns:a16="http://schemas.microsoft.com/office/drawing/2014/main" id="{625A236B-8548-4FA3-4266-0D62361ED905}"/>
                </a:ext>
              </a:extLst>
            </p:cNvPr>
            <p:cNvSpPr/>
            <p:nvPr/>
          </p:nvSpPr>
          <p:spPr>
            <a:xfrm>
              <a:off x="4380175" y="2875525"/>
              <a:ext cx="317250" cy="484050"/>
            </a:xfrm>
            <a:custGeom>
              <a:avLst/>
              <a:gdLst/>
              <a:ahLst/>
              <a:cxnLst/>
              <a:rect l="l" t="t" r="r" b="b"/>
              <a:pathLst>
                <a:path w="12690" h="19362" extrusionOk="0">
                  <a:moveTo>
                    <a:pt x="91" y="0"/>
                  </a:moveTo>
                  <a:cubicBezTo>
                    <a:pt x="50" y="0"/>
                    <a:pt x="0" y="38"/>
                    <a:pt x="25" y="113"/>
                  </a:cubicBezTo>
                  <a:cubicBezTo>
                    <a:pt x="1893" y="3415"/>
                    <a:pt x="4028" y="6618"/>
                    <a:pt x="6130" y="9820"/>
                  </a:cubicBezTo>
                  <a:cubicBezTo>
                    <a:pt x="7164" y="11421"/>
                    <a:pt x="8198" y="12955"/>
                    <a:pt x="9232" y="14557"/>
                  </a:cubicBezTo>
                  <a:cubicBezTo>
                    <a:pt x="10299" y="16158"/>
                    <a:pt x="11334" y="17826"/>
                    <a:pt x="12534" y="19327"/>
                  </a:cubicBezTo>
                  <a:cubicBezTo>
                    <a:pt x="12558" y="19350"/>
                    <a:pt x="12586" y="19361"/>
                    <a:pt x="12610" y="19361"/>
                  </a:cubicBezTo>
                  <a:cubicBezTo>
                    <a:pt x="12655" y="19361"/>
                    <a:pt x="12689" y="19325"/>
                    <a:pt x="12668" y="19260"/>
                  </a:cubicBezTo>
                  <a:cubicBezTo>
                    <a:pt x="11834" y="17625"/>
                    <a:pt x="10900" y="15991"/>
                    <a:pt x="9866" y="14457"/>
                  </a:cubicBezTo>
                  <a:cubicBezTo>
                    <a:pt x="8865" y="12789"/>
                    <a:pt x="7831" y="11154"/>
                    <a:pt x="6764" y="9553"/>
                  </a:cubicBezTo>
                  <a:cubicBezTo>
                    <a:pt x="4629" y="6317"/>
                    <a:pt x="2561" y="3048"/>
                    <a:pt x="126" y="13"/>
                  </a:cubicBezTo>
                  <a:cubicBezTo>
                    <a:pt x="117" y="5"/>
                    <a:pt x="105" y="0"/>
                    <a:pt x="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82;p32">
              <a:extLst>
                <a:ext uri="{FF2B5EF4-FFF2-40B4-BE49-F238E27FC236}">
                  <a16:creationId xmlns:a16="http://schemas.microsoft.com/office/drawing/2014/main" id="{1B73874A-2640-991A-A62A-8BC964313E60}"/>
                </a:ext>
              </a:extLst>
            </p:cNvPr>
            <p:cNvSpPr/>
            <p:nvPr/>
          </p:nvSpPr>
          <p:spPr>
            <a:xfrm>
              <a:off x="4284900" y="2844150"/>
              <a:ext cx="301900" cy="625475"/>
            </a:xfrm>
            <a:custGeom>
              <a:avLst/>
              <a:gdLst/>
              <a:ahLst/>
              <a:cxnLst/>
              <a:rect l="l" t="t" r="r" b="b"/>
              <a:pathLst>
                <a:path w="12076" h="25019" extrusionOk="0">
                  <a:moveTo>
                    <a:pt x="1568" y="0"/>
                  </a:moveTo>
                  <a:cubicBezTo>
                    <a:pt x="1068" y="334"/>
                    <a:pt x="534" y="667"/>
                    <a:pt x="0" y="1001"/>
                  </a:cubicBezTo>
                  <a:cubicBezTo>
                    <a:pt x="100" y="1401"/>
                    <a:pt x="201" y="1768"/>
                    <a:pt x="367" y="2102"/>
                  </a:cubicBezTo>
                  <a:cubicBezTo>
                    <a:pt x="801" y="3103"/>
                    <a:pt x="1301" y="4037"/>
                    <a:pt x="1902" y="4937"/>
                  </a:cubicBezTo>
                  <a:cubicBezTo>
                    <a:pt x="2469" y="5804"/>
                    <a:pt x="3069" y="6638"/>
                    <a:pt x="3703" y="7439"/>
                  </a:cubicBezTo>
                  <a:cubicBezTo>
                    <a:pt x="4337" y="8240"/>
                    <a:pt x="5004" y="9040"/>
                    <a:pt x="5638" y="9807"/>
                  </a:cubicBezTo>
                  <a:lnTo>
                    <a:pt x="7572" y="12142"/>
                  </a:lnTo>
                  <a:cubicBezTo>
                    <a:pt x="7873" y="12509"/>
                    <a:pt x="8206" y="12910"/>
                    <a:pt x="8473" y="13310"/>
                  </a:cubicBezTo>
                  <a:cubicBezTo>
                    <a:pt x="8640" y="13477"/>
                    <a:pt x="8773" y="13677"/>
                    <a:pt x="8873" y="13877"/>
                  </a:cubicBezTo>
                  <a:cubicBezTo>
                    <a:pt x="9007" y="14077"/>
                    <a:pt x="9140" y="14277"/>
                    <a:pt x="9240" y="14511"/>
                  </a:cubicBezTo>
                  <a:cubicBezTo>
                    <a:pt x="9707" y="15378"/>
                    <a:pt x="10041" y="16312"/>
                    <a:pt x="10241" y="17279"/>
                  </a:cubicBezTo>
                  <a:cubicBezTo>
                    <a:pt x="10441" y="18247"/>
                    <a:pt x="10541" y="19247"/>
                    <a:pt x="10541" y="20248"/>
                  </a:cubicBezTo>
                  <a:cubicBezTo>
                    <a:pt x="10541" y="21282"/>
                    <a:pt x="10475" y="22283"/>
                    <a:pt x="10475" y="23350"/>
                  </a:cubicBezTo>
                  <a:cubicBezTo>
                    <a:pt x="10475" y="23917"/>
                    <a:pt x="10508" y="24451"/>
                    <a:pt x="10575" y="25018"/>
                  </a:cubicBezTo>
                  <a:lnTo>
                    <a:pt x="12076" y="24518"/>
                  </a:lnTo>
                  <a:cubicBezTo>
                    <a:pt x="11675" y="23117"/>
                    <a:pt x="11375" y="21682"/>
                    <a:pt x="11208" y="20215"/>
                  </a:cubicBezTo>
                  <a:cubicBezTo>
                    <a:pt x="10975" y="18213"/>
                    <a:pt x="10875" y="16145"/>
                    <a:pt x="10274" y="14077"/>
                  </a:cubicBezTo>
                  <a:cubicBezTo>
                    <a:pt x="10208" y="13844"/>
                    <a:pt x="10108" y="13577"/>
                    <a:pt x="10008" y="13310"/>
                  </a:cubicBezTo>
                  <a:cubicBezTo>
                    <a:pt x="9907" y="13043"/>
                    <a:pt x="9774" y="12809"/>
                    <a:pt x="9674" y="12576"/>
                  </a:cubicBezTo>
                  <a:cubicBezTo>
                    <a:pt x="9407" y="12109"/>
                    <a:pt x="9140" y="11642"/>
                    <a:pt x="8873" y="11208"/>
                  </a:cubicBezTo>
                  <a:cubicBezTo>
                    <a:pt x="8306" y="10341"/>
                    <a:pt x="7706" y="9507"/>
                    <a:pt x="7105" y="8673"/>
                  </a:cubicBezTo>
                  <a:cubicBezTo>
                    <a:pt x="5938" y="7039"/>
                    <a:pt x="4770" y="5404"/>
                    <a:pt x="3636" y="3770"/>
                  </a:cubicBezTo>
                  <a:cubicBezTo>
                    <a:pt x="3103" y="2969"/>
                    <a:pt x="2602" y="2169"/>
                    <a:pt x="2135" y="1335"/>
                  </a:cubicBezTo>
                  <a:cubicBezTo>
                    <a:pt x="1902" y="901"/>
                    <a:pt x="1735" y="434"/>
                    <a:pt x="1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83;p32">
              <a:extLst>
                <a:ext uri="{FF2B5EF4-FFF2-40B4-BE49-F238E27FC236}">
                  <a16:creationId xmlns:a16="http://schemas.microsoft.com/office/drawing/2014/main" id="{8AB52F37-87D3-DDCE-8006-B054DCC711E0}"/>
                </a:ext>
              </a:extLst>
            </p:cNvPr>
            <p:cNvSpPr/>
            <p:nvPr/>
          </p:nvSpPr>
          <p:spPr>
            <a:xfrm>
              <a:off x="4181500" y="2922525"/>
              <a:ext cx="274375" cy="583775"/>
            </a:xfrm>
            <a:custGeom>
              <a:avLst/>
              <a:gdLst/>
              <a:ahLst/>
              <a:cxnLst/>
              <a:rect l="l" t="t" r="r" b="b"/>
              <a:pathLst>
                <a:path w="10975" h="23351" extrusionOk="0">
                  <a:moveTo>
                    <a:pt x="934" y="1"/>
                  </a:moveTo>
                  <a:lnTo>
                    <a:pt x="100" y="568"/>
                  </a:lnTo>
                  <a:cubicBezTo>
                    <a:pt x="67" y="835"/>
                    <a:pt x="33" y="1068"/>
                    <a:pt x="33" y="1335"/>
                  </a:cubicBezTo>
                  <a:cubicBezTo>
                    <a:pt x="0" y="2236"/>
                    <a:pt x="67" y="3136"/>
                    <a:pt x="200" y="4037"/>
                  </a:cubicBezTo>
                  <a:cubicBezTo>
                    <a:pt x="267" y="4504"/>
                    <a:pt x="400" y="4938"/>
                    <a:pt x="534" y="5371"/>
                  </a:cubicBezTo>
                  <a:lnTo>
                    <a:pt x="667" y="5705"/>
                  </a:lnTo>
                  <a:cubicBezTo>
                    <a:pt x="734" y="5838"/>
                    <a:pt x="767" y="5938"/>
                    <a:pt x="834" y="6039"/>
                  </a:cubicBezTo>
                  <a:cubicBezTo>
                    <a:pt x="967" y="6272"/>
                    <a:pt x="1101" y="6472"/>
                    <a:pt x="1268" y="6672"/>
                  </a:cubicBezTo>
                  <a:cubicBezTo>
                    <a:pt x="1901" y="7339"/>
                    <a:pt x="2635" y="7873"/>
                    <a:pt x="3469" y="8273"/>
                  </a:cubicBezTo>
                  <a:lnTo>
                    <a:pt x="4670" y="8874"/>
                  </a:lnTo>
                  <a:cubicBezTo>
                    <a:pt x="5037" y="9074"/>
                    <a:pt x="5437" y="9274"/>
                    <a:pt x="5804" y="9474"/>
                  </a:cubicBezTo>
                  <a:cubicBezTo>
                    <a:pt x="6538" y="9908"/>
                    <a:pt x="7239" y="10442"/>
                    <a:pt x="7806" y="11042"/>
                  </a:cubicBezTo>
                  <a:cubicBezTo>
                    <a:pt x="8106" y="11342"/>
                    <a:pt x="8373" y="11676"/>
                    <a:pt x="8573" y="12043"/>
                  </a:cubicBezTo>
                  <a:cubicBezTo>
                    <a:pt x="8606" y="12143"/>
                    <a:pt x="8673" y="12210"/>
                    <a:pt x="8706" y="12310"/>
                  </a:cubicBezTo>
                  <a:lnTo>
                    <a:pt x="8840" y="12577"/>
                  </a:lnTo>
                  <a:lnTo>
                    <a:pt x="8940" y="12877"/>
                  </a:lnTo>
                  <a:cubicBezTo>
                    <a:pt x="8973" y="12943"/>
                    <a:pt x="9007" y="13044"/>
                    <a:pt x="9007" y="13144"/>
                  </a:cubicBezTo>
                  <a:cubicBezTo>
                    <a:pt x="9107" y="13544"/>
                    <a:pt x="9140" y="13944"/>
                    <a:pt x="9140" y="14344"/>
                  </a:cubicBezTo>
                  <a:cubicBezTo>
                    <a:pt x="9173" y="14778"/>
                    <a:pt x="9173" y="15212"/>
                    <a:pt x="9173" y="15645"/>
                  </a:cubicBezTo>
                  <a:lnTo>
                    <a:pt x="9173" y="18247"/>
                  </a:lnTo>
                  <a:cubicBezTo>
                    <a:pt x="9207" y="19915"/>
                    <a:pt x="9240" y="21616"/>
                    <a:pt x="9740" y="23351"/>
                  </a:cubicBezTo>
                  <a:cubicBezTo>
                    <a:pt x="10141" y="23217"/>
                    <a:pt x="10541" y="23117"/>
                    <a:pt x="10975" y="23017"/>
                  </a:cubicBezTo>
                  <a:cubicBezTo>
                    <a:pt x="10808" y="22250"/>
                    <a:pt x="10708" y="21516"/>
                    <a:pt x="10641" y="20749"/>
                  </a:cubicBezTo>
                  <a:cubicBezTo>
                    <a:pt x="10541" y="19915"/>
                    <a:pt x="10474" y="19048"/>
                    <a:pt x="10441" y="18181"/>
                  </a:cubicBezTo>
                  <a:cubicBezTo>
                    <a:pt x="10374" y="17313"/>
                    <a:pt x="10341" y="16446"/>
                    <a:pt x="10274" y="15579"/>
                  </a:cubicBezTo>
                  <a:cubicBezTo>
                    <a:pt x="10207" y="15145"/>
                    <a:pt x="10174" y="14711"/>
                    <a:pt x="10107" y="14244"/>
                  </a:cubicBezTo>
                  <a:cubicBezTo>
                    <a:pt x="10074" y="13811"/>
                    <a:pt x="9941" y="13344"/>
                    <a:pt x="9807" y="12910"/>
                  </a:cubicBezTo>
                  <a:cubicBezTo>
                    <a:pt x="9774" y="12777"/>
                    <a:pt x="9707" y="12677"/>
                    <a:pt x="9674" y="12577"/>
                  </a:cubicBezTo>
                  <a:lnTo>
                    <a:pt x="9507" y="12243"/>
                  </a:lnTo>
                  <a:cubicBezTo>
                    <a:pt x="9373" y="12076"/>
                    <a:pt x="9240" y="11876"/>
                    <a:pt x="9107" y="11676"/>
                  </a:cubicBezTo>
                  <a:cubicBezTo>
                    <a:pt x="8806" y="11342"/>
                    <a:pt x="8506" y="11009"/>
                    <a:pt x="8139" y="10709"/>
                  </a:cubicBezTo>
                  <a:cubicBezTo>
                    <a:pt x="7472" y="10141"/>
                    <a:pt x="6772" y="9641"/>
                    <a:pt x="6004" y="9174"/>
                  </a:cubicBezTo>
                  <a:cubicBezTo>
                    <a:pt x="5271" y="8674"/>
                    <a:pt x="4537" y="8207"/>
                    <a:pt x="3870" y="7706"/>
                  </a:cubicBezTo>
                  <a:cubicBezTo>
                    <a:pt x="3202" y="7206"/>
                    <a:pt x="2602" y="6639"/>
                    <a:pt x="2102" y="6005"/>
                  </a:cubicBezTo>
                  <a:cubicBezTo>
                    <a:pt x="1968" y="5838"/>
                    <a:pt x="1868" y="5705"/>
                    <a:pt x="1801" y="5538"/>
                  </a:cubicBezTo>
                  <a:cubicBezTo>
                    <a:pt x="1735" y="5438"/>
                    <a:pt x="1701" y="5371"/>
                    <a:pt x="1668" y="5271"/>
                  </a:cubicBezTo>
                  <a:lnTo>
                    <a:pt x="1568" y="5004"/>
                  </a:lnTo>
                  <a:cubicBezTo>
                    <a:pt x="1434" y="4638"/>
                    <a:pt x="1334" y="4237"/>
                    <a:pt x="1234" y="3837"/>
                  </a:cubicBezTo>
                  <a:cubicBezTo>
                    <a:pt x="1101" y="3003"/>
                    <a:pt x="1001" y="2169"/>
                    <a:pt x="967" y="1335"/>
                  </a:cubicBezTo>
                  <a:cubicBezTo>
                    <a:pt x="934" y="902"/>
                    <a:pt x="934" y="468"/>
                    <a:pt x="9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84;p32">
              <a:extLst>
                <a:ext uri="{FF2B5EF4-FFF2-40B4-BE49-F238E27FC236}">
                  <a16:creationId xmlns:a16="http://schemas.microsoft.com/office/drawing/2014/main" id="{64A1FF44-7D93-551C-8938-623CC6E36F12}"/>
                </a:ext>
              </a:extLst>
            </p:cNvPr>
            <p:cNvSpPr/>
            <p:nvPr/>
          </p:nvSpPr>
          <p:spPr>
            <a:xfrm>
              <a:off x="2278475" y="2556150"/>
              <a:ext cx="1476900" cy="1698200"/>
            </a:xfrm>
            <a:custGeom>
              <a:avLst/>
              <a:gdLst/>
              <a:ahLst/>
              <a:cxnLst/>
              <a:rect l="l" t="t" r="r" b="b"/>
              <a:pathLst>
                <a:path w="59076" h="67928" extrusionOk="0">
                  <a:moveTo>
                    <a:pt x="32113" y="1"/>
                  </a:moveTo>
                  <a:cubicBezTo>
                    <a:pt x="29954" y="1"/>
                    <a:pt x="27704" y="730"/>
                    <a:pt x="25718" y="2681"/>
                  </a:cubicBezTo>
                  <a:cubicBezTo>
                    <a:pt x="14244" y="13855"/>
                    <a:pt x="5271" y="42276"/>
                    <a:pt x="1735" y="57887"/>
                  </a:cubicBezTo>
                  <a:cubicBezTo>
                    <a:pt x="0" y="65526"/>
                    <a:pt x="634" y="67594"/>
                    <a:pt x="867" y="67927"/>
                  </a:cubicBezTo>
                  <a:cubicBezTo>
                    <a:pt x="868" y="67928"/>
                    <a:pt x="870" y="67928"/>
                    <a:pt x="875" y="67928"/>
                  </a:cubicBezTo>
                  <a:cubicBezTo>
                    <a:pt x="1614" y="67928"/>
                    <a:pt x="57810" y="65323"/>
                    <a:pt x="58175" y="64959"/>
                  </a:cubicBezTo>
                  <a:cubicBezTo>
                    <a:pt x="58342" y="64792"/>
                    <a:pt x="59076" y="61556"/>
                    <a:pt x="58208" y="57053"/>
                  </a:cubicBezTo>
                  <a:cubicBezTo>
                    <a:pt x="55606" y="43577"/>
                    <a:pt x="47768" y="16024"/>
                    <a:pt x="40863" y="4348"/>
                  </a:cubicBezTo>
                  <a:cubicBezTo>
                    <a:pt x="39739" y="2469"/>
                    <a:pt x="36082" y="1"/>
                    <a:pt x="32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85;p32">
              <a:extLst>
                <a:ext uri="{FF2B5EF4-FFF2-40B4-BE49-F238E27FC236}">
                  <a16:creationId xmlns:a16="http://schemas.microsoft.com/office/drawing/2014/main" id="{B9ADA7CA-6017-5E07-FB94-C1E31C0B3FF3}"/>
                </a:ext>
              </a:extLst>
            </p:cNvPr>
            <p:cNvSpPr/>
            <p:nvPr/>
          </p:nvSpPr>
          <p:spPr>
            <a:xfrm>
              <a:off x="2324325" y="3869050"/>
              <a:ext cx="1403525" cy="191000"/>
            </a:xfrm>
            <a:custGeom>
              <a:avLst/>
              <a:gdLst/>
              <a:ahLst/>
              <a:cxnLst/>
              <a:rect l="l" t="t" r="r" b="b"/>
              <a:pathLst>
                <a:path w="56141" h="7640" extrusionOk="0">
                  <a:moveTo>
                    <a:pt x="55407" y="0"/>
                  </a:moveTo>
                  <a:cubicBezTo>
                    <a:pt x="53639" y="34"/>
                    <a:pt x="51871" y="200"/>
                    <a:pt x="50137" y="534"/>
                  </a:cubicBezTo>
                  <a:cubicBezTo>
                    <a:pt x="48402" y="868"/>
                    <a:pt x="46701" y="1268"/>
                    <a:pt x="45033" y="1702"/>
                  </a:cubicBezTo>
                  <a:cubicBezTo>
                    <a:pt x="43365" y="2169"/>
                    <a:pt x="41697" y="2669"/>
                    <a:pt x="40063" y="3136"/>
                  </a:cubicBezTo>
                  <a:lnTo>
                    <a:pt x="35126" y="4604"/>
                  </a:lnTo>
                  <a:cubicBezTo>
                    <a:pt x="34325" y="4870"/>
                    <a:pt x="33525" y="5071"/>
                    <a:pt x="32724" y="5271"/>
                  </a:cubicBezTo>
                  <a:cubicBezTo>
                    <a:pt x="32357" y="5371"/>
                    <a:pt x="31957" y="5471"/>
                    <a:pt x="31590" y="5538"/>
                  </a:cubicBezTo>
                  <a:cubicBezTo>
                    <a:pt x="31190" y="5571"/>
                    <a:pt x="30789" y="5638"/>
                    <a:pt x="30356" y="5671"/>
                  </a:cubicBezTo>
                  <a:cubicBezTo>
                    <a:pt x="29824" y="5724"/>
                    <a:pt x="29292" y="5750"/>
                    <a:pt x="28761" y="5750"/>
                  </a:cubicBezTo>
                  <a:cubicBezTo>
                    <a:pt x="27628" y="5750"/>
                    <a:pt x="26499" y="5631"/>
                    <a:pt x="25386" y="5404"/>
                  </a:cubicBezTo>
                  <a:cubicBezTo>
                    <a:pt x="23718" y="5071"/>
                    <a:pt x="22083" y="4570"/>
                    <a:pt x="20515" y="3903"/>
                  </a:cubicBezTo>
                  <a:cubicBezTo>
                    <a:pt x="18948" y="3236"/>
                    <a:pt x="17413" y="2435"/>
                    <a:pt x="15745" y="1735"/>
                  </a:cubicBezTo>
                  <a:cubicBezTo>
                    <a:pt x="14077" y="1001"/>
                    <a:pt x="12276" y="534"/>
                    <a:pt x="10442" y="401"/>
                  </a:cubicBezTo>
                  <a:cubicBezTo>
                    <a:pt x="10208" y="384"/>
                    <a:pt x="9966" y="376"/>
                    <a:pt x="9724" y="376"/>
                  </a:cubicBezTo>
                  <a:cubicBezTo>
                    <a:pt x="9483" y="376"/>
                    <a:pt x="9241" y="384"/>
                    <a:pt x="9007" y="401"/>
                  </a:cubicBezTo>
                  <a:cubicBezTo>
                    <a:pt x="8574" y="434"/>
                    <a:pt x="8107" y="467"/>
                    <a:pt x="7673" y="534"/>
                  </a:cubicBezTo>
                  <a:cubicBezTo>
                    <a:pt x="6772" y="634"/>
                    <a:pt x="5872" y="801"/>
                    <a:pt x="5004" y="968"/>
                  </a:cubicBezTo>
                  <a:cubicBezTo>
                    <a:pt x="3537" y="1301"/>
                    <a:pt x="2102" y="1702"/>
                    <a:pt x="668" y="2169"/>
                  </a:cubicBezTo>
                  <a:cubicBezTo>
                    <a:pt x="401" y="3103"/>
                    <a:pt x="201" y="4037"/>
                    <a:pt x="1" y="4904"/>
                  </a:cubicBezTo>
                  <a:lnTo>
                    <a:pt x="601" y="4770"/>
                  </a:lnTo>
                  <a:cubicBezTo>
                    <a:pt x="2236" y="4403"/>
                    <a:pt x="3904" y="4070"/>
                    <a:pt x="5538" y="3803"/>
                  </a:cubicBezTo>
                  <a:cubicBezTo>
                    <a:pt x="6372" y="3703"/>
                    <a:pt x="7173" y="3570"/>
                    <a:pt x="7973" y="3503"/>
                  </a:cubicBezTo>
                  <a:cubicBezTo>
                    <a:pt x="8807" y="3436"/>
                    <a:pt x="9608" y="3369"/>
                    <a:pt x="10375" y="3369"/>
                  </a:cubicBezTo>
                  <a:cubicBezTo>
                    <a:pt x="10448" y="3369"/>
                    <a:pt x="10521" y="3368"/>
                    <a:pt x="10594" y="3368"/>
                  </a:cubicBezTo>
                  <a:cubicBezTo>
                    <a:pt x="13573" y="3368"/>
                    <a:pt x="16893" y="4026"/>
                    <a:pt x="20148" y="4971"/>
                  </a:cubicBezTo>
                  <a:cubicBezTo>
                    <a:pt x="23451" y="5938"/>
                    <a:pt x="26720" y="7139"/>
                    <a:pt x="30356" y="7539"/>
                  </a:cubicBezTo>
                  <a:cubicBezTo>
                    <a:pt x="30789" y="7606"/>
                    <a:pt x="31223" y="7639"/>
                    <a:pt x="31690" y="7639"/>
                  </a:cubicBezTo>
                  <a:cubicBezTo>
                    <a:pt x="32190" y="7639"/>
                    <a:pt x="32657" y="7606"/>
                    <a:pt x="33124" y="7606"/>
                  </a:cubicBezTo>
                  <a:cubicBezTo>
                    <a:pt x="34025" y="7539"/>
                    <a:pt x="34892" y="7372"/>
                    <a:pt x="35760" y="7239"/>
                  </a:cubicBezTo>
                  <a:cubicBezTo>
                    <a:pt x="37494" y="6972"/>
                    <a:pt x="39162" y="6572"/>
                    <a:pt x="40830" y="6205"/>
                  </a:cubicBezTo>
                  <a:cubicBezTo>
                    <a:pt x="44199" y="5471"/>
                    <a:pt x="47535" y="4704"/>
                    <a:pt x="50804" y="4037"/>
                  </a:cubicBezTo>
                  <a:cubicBezTo>
                    <a:pt x="52405" y="3703"/>
                    <a:pt x="54006" y="3436"/>
                    <a:pt x="55607" y="3269"/>
                  </a:cubicBezTo>
                  <a:lnTo>
                    <a:pt x="56141" y="3269"/>
                  </a:lnTo>
                  <a:cubicBezTo>
                    <a:pt x="55907" y="2235"/>
                    <a:pt x="55674" y="1134"/>
                    <a:pt x="55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86;p32">
              <a:extLst>
                <a:ext uri="{FF2B5EF4-FFF2-40B4-BE49-F238E27FC236}">
                  <a16:creationId xmlns:a16="http://schemas.microsoft.com/office/drawing/2014/main" id="{38480689-D344-E32E-5972-5EA3F1BAC930}"/>
                </a:ext>
              </a:extLst>
            </p:cNvPr>
            <p:cNvSpPr/>
            <p:nvPr/>
          </p:nvSpPr>
          <p:spPr>
            <a:xfrm>
              <a:off x="2371875" y="3606350"/>
              <a:ext cx="1293450" cy="238525"/>
            </a:xfrm>
            <a:custGeom>
              <a:avLst/>
              <a:gdLst/>
              <a:ahLst/>
              <a:cxnLst/>
              <a:rect l="l" t="t" r="r" b="b"/>
              <a:pathLst>
                <a:path w="51738" h="9541" extrusionOk="0">
                  <a:moveTo>
                    <a:pt x="45666" y="1"/>
                  </a:moveTo>
                  <a:cubicBezTo>
                    <a:pt x="45433" y="34"/>
                    <a:pt x="45232" y="34"/>
                    <a:pt x="45032" y="67"/>
                  </a:cubicBezTo>
                  <a:cubicBezTo>
                    <a:pt x="44599" y="101"/>
                    <a:pt x="44198" y="201"/>
                    <a:pt x="43798" y="334"/>
                  </a:cubicBezTo>
                  <a:cubicBezTo>
                    <a:pt x="42230" y="835"/>
                    <a:pt x="40963" y="1802"/>
                    <a:pt x="39829" y="2736"/>
                  </a:cubicBezTo>
                  <a:lnTo>
                    <a:pt x="38127" y="4170"/>
                  </a:lnTo>
                  <a:cubicBezTo>
                    <a:pt x="37560" y="4637"/>
                    <a:pt x="36993" y="5138"/>
                    <a:pt x="36393" y="5538"/>
                  </a:cubicBezTo>
                  <a:cubicBezTo>
                    <a:pt x="35259" y="6439"/>
                    <a:pt x="33991" y="7139"/>
                    <a:pt x="32657" y="7673"/>
                  </a:cubicBezTo>
                  <a:cubicBezTo>
                    <a:pt x="31990" y="7940"/>
                    <a:pt x="31289" y="8107"/>
                    <a:pt x="30589" y="8173"/>
                  </a:cubicBezTo>
                  <a:cubicBezTo>
                    <a:pt x="30422" y="8207"/>
                    <a:pt x="30255" y="8240"/>
                    <a:pt x="30088" y="8240"/>
                  </a:cubicBezTo>
                  <a:lnTo>
                    <a:pt x="29588" y="8240"/>
                  </a:lnTo>
                  <a:lnTo>
                    <a:pt x="29054" y="8207"/>
                  </a:lnTo>
                  <a:cubicBezTo>
                    <a:pt x="28921" y="8207"/>
                    <a:pt x="28754" y="8173"/>
                    <a:pt x="28587" y="8140"/>
                  </a:cubicBezTo>
                  <a:cubicBezTo>
                    <a:pt x="27920" y="8007"/>
                    <a:pt x="27253" y="7773"/>
                    <a:pt x="26619" y="7540"/>
                  </a:cubicBezTo>
                  <a:cubicBezTo>
                    <a:pt x="25952" y="7273"/>
                    <a:pt x="25285" y="7006"/>
                    <a:pt x="24618" y="6739"/>
                  </a:cubicBezTo>
                  <a:lnTo>
                    <a:pt x="20548" y="5071"/>
                  </a:lnTo>
                  <a:cubicBezTo>
                    <a:pt x="17813" y="3970"/>
                    <a:pt x="15011" y="2870"/>
                    <a:pt x="11842" y="2536"/>
                  </a:cubicBezTo>
                  <a:cubicBezTo>
                    <a:pt x="11564" y="2514"/>
                    <a:pt x="11290" y="2503"/>
                    <a:pt x="11018" y="2503"/>
                  </a:cubicBezTo>
                  <a:cubicBezTo>
                    <a:pt x="10474" y="2503"/>
                    <a:pt x="9941" y="2547"/>
                    <a:pt x="9407" y="2636"/>
                  </a:cubicBezTo>
                  <a:cubicBezTo>
                    <a:pt x="8606" y="2769"/>
                    <a:pt x="7872" y="2970"/>
                    <a:pt x="7105" y="3203"/>
                  </a:cubicBezTo>
                  <a:cubicBezTo>
                    <a:pt x="5671" y="3703"/>
                    <a:pt x="4270" y="4304"/>
                    <a:pt x="2936" y="5004"/>
                  </a:cubicBezTo>
                  <a:cubicBezTo>
                    <a:pt x="2102" y="5471"/>
                    <a:pt x="1234" y="5938"/>
                    <a:pt x="400" y="6472"/>
                  </a:cubicBezTo>
                  <a:cubicBezTo>
                    <a:pt x="267" y="6939"/>
                    <a:pt x="134" y="7439"/>
                    <a:pt x="0" y="7906"/>
                  </a:cubicBezTo>
                  <a:cubicBezTo>
                    <a:pt x="1168" y="7373"/>
                    <a:pt x="2368" y="6839"/>
                    <a:pt x="3536" y="6372"/>
                  </a:cubicBezTo>
                  <a:cubicBezTo>
                    <a:pt x="4870" y="5805"/>
                    <a:pt x="6238" y="5371"/>
                    <a:pt x="7606" y="5004"/>
                  </a:cubicBezTo>
                  <a:cubicBezTo>
                    <a:pt x="8273" y="4804"/>
                    <a:pt x="8940" y="4704"/>
                    <a:pt x="9640" y="4604"/>
                  </a:cubicBezTo>
                  <a:cubicBezTo>
                    <a:pt x="9865" y="4580"/>
                    <a:pt x="10094" y="4569"/>
                    <a:pt x="10323" y="4569"/>
                  </a:cubicBezTo>
                  <a:cubicBezTo>
                    <a:pt x="10743" y="4569"/>
                    <a:pt x="11166" y="4606"/>
                    <a:pt x="11575" y="4671"/>
                  </a:cubicBezTo>
                  <a:cubicBezTo>
                    <a:pt x="12943" y="4871"/>
                    <a:pt x="14310" y="5205"/>
                    <a:pt x="15645" y="5638"/>
                  </a:cubicBezTo>
                  <a:cubicBezTo>
                    <a:pt x="17012" y="6072"/>
                    <a:pt x="18380" y="6539"/>
                    <a:pt x="19781" y="7039"/>
                  </a:cubicBezTo>
                  <a:cubicBezTo>
                    <a:pt x="21149" y="7506"/>
                    <a:pt x="22516" y="8007"/>
                    <a:pt x="23951" y="8474"/>
                  </a:cubicBezTo>
                  <a:cubicBezTo>
                    <a:pt x="24651" y="8707"/>
                    <a:pt x="25352" y="8941"/>
                    <a:pt x="26085" y="9141"/>
                  </a:cubicBezTo>
                  <a:cubicBezTo>
                    <a:pt x="26853" y="9341"/>
                    <a:pt x="27620" y="9474"/>
                    <a:pt x="28387" y="9541"/>
                  </a:cubicBezTo>
                  <a:lnTo>
                    <a:pt x="29054" y="9541"/>
                  </a:lnTo>
                  <a:lnTo>
                    <a:pt x="29655" y="9508"/>
                  </a:lnTo>
                  <a:cubicBezTo>
                    <a:pt x="30022" y="9441"/>
                    <a:pt x="30422" y="9374"/>
                    <a:pt x="30789" y="9274"/>
                  </a:cubicBezTo>
                  <a:cubicBezTo>
                    <a:pt x="31523" y="9041"/>
                    <a:pt x="32256" y="8774"/>
                    <a:pt x="32924" y="8440"/>
                  </a:cubicBezTo>
                  <a:cubicBezTo>
                    <a:pt x="34258" y="7740"/>
                    <a:pt x="35559" y="6972"/>
                    <a:pt x="36760" y="6105"/>
                  </a:cubicBezTo>
                  <a:cubicBezTo>
                    <a:pt x="37961" y="5271"/>
                    <a:pt x="39228" y="4437"/>
                    <a:pt x="40462" y="3737"/>
                  </a:cubicBezTo>
                  <a:cubicBezTo>
                    <a:pt x="41663" y="3003"/>
                    <a:pt x="42931" y="2469"/>
                    <a:pt x="44265" y="2069"/>
                  </a:cubicBezTo>
                  <a:cubicBezTo>
                    <a:pt x="44565" y="2002"/>
                    <a:pt x="44899" y="1969"/>
                    <a:pt x="45199" y="1936"/>
                  </a:cubicBezTo>
                  <a:cubicBezTo>
                    <a:pt x="45366" y="1902"/>
                    <a:pt x="45499" y="1902"/>
                    <a:pt x="45666" y="1902"/>
                  </a:cubicBezTo>
                  <a:lnTo>
                    <a:pt x="46166" y="1902"/>
                  </a:lnTo>
                  <a:cubicBezTo>
                    <a:pt x="46834" y="1936"/>
                    <a:pt x="47534" y="2036"/>
                    <a:pt x="48201" y="2169"/>
                  </a:cubicBezTo>
                  <a:cubicBezTo>
                    <a:pt x="49402" y="2436"/>
                    <a:pt x="50570" y="2769"/>
                    <a:pt x="51737" y="3203"/>
                  </a:cubicBezTo>
                  <a:lnTo>
                    <a:pt x="51237" y="1202"/>
                  </a:lnTo>
                  <a:cubicBezTo>
                    <a:pt x="50369" y="868"/>
                    <a:pt x="49502" y="601"/>
                    <a:pt x="48601" y="368"/>
                  </a:cubicBezTo>
                  <a:cubicBezTo>
                    <a:pt x="47834" y="201"/>
                    <a:pt x="47067" y="67"/>
                    <a:pt x="462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87;p32">
              <a:extLst>
                <a:ext uri="{FF2B5EF4-FFF2-40B4-BE49-F238E27FC236}">
                  <a16:creationId xmlns:a16="http://schemas.microsoft.com/office/drawing/2014/main" id="{E1A24405-398A-E169-6C42-45DA3A6B5C4A}"/>
                </a:ext>
              </a:extLst>
            </p:cNvPr>
            <p:cNvSpPr/>
            <p:nvPr/>
          </p:nvSpPr>
          <p:spPr>
            <a:xfrm>
              <a:off x="1946550" y="2619350"/>
              <a:ext cx="1094050" cy="842750"/>
            </a:xfrm>
            <a:custGeom>
              <a:avLst/>
              <a:gdLst/>
              <a:ahLst/>
              <a:cxnLst/>
              <a:rect l="l" t="t" r="r" b="b"/>
              <a:pathLst>
                <a:path w="43762" h="33710" extrusionOk="0">
                  <a:moveTo>
                    <a:pt x="38637" y="1"/>
                  </a:moveTo>
                  <a:cubicBezTo>
                    <a:pt x="37288" y="1"/>
                    <a:pt x="35438" y="451"/>
                    <a:pt x="32991" y="1487"/>
                  </a:cubicBezTo>
                  <a:cubicBezTo>
                    <a:pt x="14445" y="9359"/>
                    <a:pt x="1" y="16231"/>
                    <a:pt x="2102" y="23369"/>
                  </a:cubicBezTo>
                  <a:cubicBezTo>
                    <a:pt x="2936" y="26171"/>
                    <a:pt x="7773" y="33710"/>
                    <a:pt x="14011" y="33710"/>
                  </a:cubicBezTo>
                  <a:cubicBezTo>
                    <a:pt x="18881" y="33710"/>
                    <a:pt x="27621" y="25871"/>
                    <a:pt x="37561" y="12128"/>
                  </a:cubicBezTo>
                  <a:cubicBezTo>
                    <a:pt x="41654" y="6503"/>
                    <a:pt x="43761" y="1"/>
                    <a:pt x="38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88;p32">
              <a:extLst>
                <a:ext uri="{FF2B5EF4-FFF2-40B4-BE49-F238E27FC236}">
                  <a16:creationId xmlns:a16="http://schemas.microsoft.com/office/drawing/2014/main" id="{662B0636-1DF6-944D-DD1B-7211DB7C4BED}"/>
                </a:ext>
              </a:extLst>
            </p:cNvPr>
            <p:cNvSpPr/>
            <p:nvPr/>
          </p:nvSpPr>
          <p:spPr>
            <a:xfrm>
              <a:off x="2448000" y="2932200"/>
              <a:ext cx="459025" cy="467700"/>
            </a:xfrm>
            <a:custGeom>
              <a:avLst/>
              <a:gdLst/>
              <a:ahLst/>
              <a:cxnLst/>
              <a:rect l="l" t="t" r="r" b="b"/>
              <a:pathLst>
                <a:path w="18361" h="18708" extrusionOk="0">
                  <a:moveTo>
                    <a:pt x="18305" y="0"/>
                  </a:moveTo>
                  <a:cubicBezTo>
                    <a:pt x="18293" y="0"/>
                    <a:pt x="18280" y="4"/>
                    <a:pt x="18270" y="14"/>
                  </a:cubicBezTo>
                  <a:cubicBezTo>
                    <a:pt x="15769" y="2683"/>
                    <a:pt x="13267" y="5318"/>
                    <a:pt x="10765" y="7953"/>
                  </a:cubicBezTo>
                  <a:cubicBezTo>
                    <a:pt x="8230" y="10622"/>
                    <a:pt x="1625" y="17327"/>
                    <a:pt x="24" y="18661"/>
                  </a:cubicBezTo>
                  <a:cubicBezTo>
                    <a:pt x="0" y="18684"/>
                    <a:pt x="10" y="18708"/>
                    <a:pt x="30" y="18708"/>
                  </a:cubicBezTo>
                  <a:cubicBezTo>
                    <a:pt x="38" y="18708"/>
                    <a:pt x="48" y="18704"/>
                    <a:pt x="57" y="18694"/>
                  </a:cubicBezTo>
                  <a:cubicBezTo>
                    <a:pt x="1492" y="17560"/>
                    <a:pt x="5595" y="14158"/>
                    <a:pt x="6896" y="12890"/>
                  </a:cubicBezTo>
                  <a:cubicBezTo>
                    <a:pt x="8830" y="10955"/>
                    <a:pt x="10732" y="8987"/>
                    <a:pt x="12533" y="6952"/>
                  </a:cubicBezTo>
                  <a:cubicBezTo>
                    <a:pt x="13867" y="5852"/>
                    <a:pt x="15135" y="4684"/>
                    <a:pt x="16336" y="3450"/>
                  </a:cubicBezTo>
                  <a:cubicBezTo>
                    <a:pt x="16361" y="3425"/>
                    <a:pt x="16329" y="3361"/>
                    <a:pt x="16282" y="3361"/>
                  </a:cubicBezTo>
                  <a:cubicBezTo>
                    <a:pt x="16268" y="3361"/>
                    <a:pt x="16252" y="3367"/>
                    <a:pt x="16236" y="3383"/>
                  </a:cubicBezTo>
                  <a:cubicBezTo>
                    <a:pt x="15435" y="4017"/>
                    <a:pt x="14668" y="4718"/>
                    <a:pt x="13901" y="5385"/>
                  </a:cubicBezTo>
                  <a:lnTo>
                    <a:pt x="14401" y="4818"/>
                  </a:lnTo>
                  <a:cubicBezTo>
                    <a:pt x="15702" y="3250"/>
                    <a:pt x="17036" y="1649"/>
                    <a:pt x="18337" y="48"/>
                  </a:cubicBezTo>
                  <a:cubicBezTo>
                    <a:pt x="18361" y="24"/>
                    <a:pt x="18334" y="0"/>
                    <a:pt x="18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89;p32">
              <a:extLst>
                <a:ext uri="{FF2B5EF4-FFF2-40B4-BE49-F238E27FC236}">
                  <a16:creationId xmlns:a16="http://schemas.microsoft.com/office/drawing/2014/main" id="{A3CE876D-2D7F-71CB-416B-006244B872DA}"/>
                </a:ext>
              </a:extLst>
            </p:cNvPr>
            <p:cNvSpPr/>
            <p:nvPr/>
          </p:nvSpPr>
          <p:spPr>
            <a:xfrm>
              <a:off x="1774300" y="2132925"/>
              <a:ext cx="624100" cy="1228825"/>
            </a:xfrm>
            <a:custGeom>
              <a:avLst/>
              <a:gdLst/>
              <a:ahLst/>
              <a:cxnLst/>
              <a:rect l="l" t="t" r="r" b="b"/>
              <a:pathLst>
                <a:path w="24964" h="49153" extrusionOk="0">
                  <a:moveTo>
                    <a:pt x="19081" y="1"/>
                  </a:moveTo>
                  <a:cubicBezTo>
                    <a:pt x="11736" y="1"/>
                    <a:pt x="0" y="2118"/>
                    <a:pt x="253" y="4299"/>
                  </a:cubicBezTo>
                  <a:cubicBezTo>
                    <a:pt x="2254" y="20877"/>
                    <a:pt x="7491" y="45528"/>
                    <a:pt x="15631" y="48864"/>
                  </a:cubicBezTo>
                  <a:cubicBezTo>
                    <a:pt x="16107" y="49059"/>
                    <a:pt x="16560" y="49152"/>
                    <a:pt x="16989" y="49152"/>
                  </a:cubicBezTo>
                  <a:cubicBezTo>
                    <a:pt x="24582" y="49152"/>
                    <a:pt x="24963" y="19871"/>
                    <a:pt x="24837" y="1497"/>
                  </a:cubicBezTo>
                  <a:cubicBezTo>
                    <a:pt x="24837" y="436"/>
                    <a:pt x="22410" y="1"/>
                    <a:pt x="19081"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90;p32">
              <a:extLst>
                <a:ext uri="{FF2B5EF4-FFF2-40B4-BE49-F238E27FC236}">
                  <a16:creationId xmlns:a16="http://schemas.microsoft.com/office/drawing/2014/main" id="{385271D0-322C-C2CE-CF56-0B0CABF095D3}"/>
                </a:ext>
              </a:extLst>
            </p:cNvPr>
            <p:cNvSpPr/>
            <p:nvPr/>
          </p:nvSpPr>
          <p:spPr>
            <a:xfrm>
              <a:off x="1698700" y="1593325"/>
              <a:ext cx="683200" cy="851000"/>
            </a:xfrm>
            <a:custGeom>
              <a:avLst/>
              <a:gdLst/>
              <a:ahLst/>
              <a:cxnLst/>
              <a:rect l="l" t="t" r="r" b="b"/>
              <a:pathLst>
                <a:path w="27328" h="34040" extrusionOk="0">
                  <a:moveTo>
                    <a:pt x="21126" y="1"/>
                  </a:moveTo>
                  <a:cubicBezTo>
                    <a:pt x="14493" y="1"/>
                    <a:pt x="1" y="8323"/>
                    <a:pt x="141" y="12940"/>
                  </a:cubicBezTo>
                  <a:cubicBezTo>
                    <a:pt x="275" y="18244"/>
                    <a:pt x="4811" y="31487"/>
                    <a:pt x="6913" y="33655"/>
                  </a:cubicBezTo>
                  <a:cubicBezTo>
                    <a:pt x="7166" y="33920"/>
                    <a:pt x="7625" y="34040"/>
                    <a:pt x="8238" y="34040"/>
                  </a:cubicBezTo>
                  <a:cubicBezTo>
                    <a:pt x="12634" y="34040"/>
                    <a:pt x="24936" y="27892"/>
                    <a:pt x="25726" y="25316"/>
                  </a:cubicBezTo>
                  <a:cubicBezTo>
                    <a:pt x="26594" y="22414"/>
                    <a:pt x="27327" y="5034"/>
                    <a:pt x="23858" y="931"/>
                  </a:cubicBezTo>
                  <a:cubicBezTo>
                    <a:pt x="23311" y="286"/>
                    <a:pt x="22353" y="1"/>
                    <a:pt x="21126"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91;p32">
              <a:extLst>
                <a:ext uri="{FF2B5EF4-FFF2-40B4-BE49-F238E27FC236}">
                  <a16:creationId xmlns:a16="http://schemas.microsoft.com/office/drawing/2014/main" id="{AED2A9C9-9CBD-5485-BE9D-E817A98AB666}"/>
                </a:ext>
              </a:extLst>
            </p:cNvPr>
            <p:cNvSpPr/>
            <p:nvPr/>
          </p:nvSpPr>
          <p:spPr>
            <a:xfrm>
              <a:off x="1683050" y="1395150"/>
              <a:ext cx="785300" cy="743150"/>
            </a:xfrm>
            <a:custGeom>
              <a:avLst/>
              <a:gdLst/>
              <a:ahLst/>
              <a:cxnLst/>
              <a:rect l="l" t="t" r="r" b="b"/>
              <a:pathLst>
                <a:path w="31412" h="29726" extrusionOk="0">
                  <a:moveTo>
                    <a:pt x="19051" y="0"/>
                  </a:moveTo>
                  <a:cubicBezTo>
                    <a:pt x="18898" y="0"/>
                    <a:pt x="18752" y="17"/>
                    <a:pt x="18613" y="52"/>
                  </a:cubicBezTo>
                  <a:cubicBezTo>
                    <a:pt x="16779" y="519"/>
                    <a:pt x="16078" y="2921"/>
                    <a:pt x="16078" y="2921"/>
                  </a:cubicBezTo>
                  <a:cubicBezTo>
                    <a:pt x="16078" y="2921"/>
                    <a:pt x="15138" y="2340"/>
                    <a:pt x="14053" y="2340"/>
                  </a:cubicBezTo>
                  <a:cubicBezTo>
                    <a:pt x="13623" y="2340"/>
                    <a:pt x="13169" y="2431"/>
                    <a:pt x="12743" y="2687"/>
                  </a:cubicBezTo>
                  <a:cubicBezTo>
                    <a:pt x="10875" y="3855"/>
                    <a:pt x="11241" y="6223"/>
                    <a:pt x="11241" y="6223"/>
                  </a:cubicBezTo>
                  <a:cubicBezTo>
                    <a:pt x="11241" y="6223"/>
                    <a:pt x="10115" y="5660"/>
                    <a:pt x="9109" y="5660"/>
                  </a:cubicBezTo>
                  <a:cubicBezTo>
                    <a:pt x="8752" y="5660"/>
                    <a:pt x="8410" y="5731"/>
                    <a:pt x="8139" y="5923"/>
                  </a:cubicBezTo>
                  <a:cubicBezTo>
                    <a:pt x="6104" y="7357"/>
                    <a:pt x="6672" y="10259"/>
                    <a:pt x="6672" y="10259"/>
                  </a:cubicBezTo>
                  <a:cubicBezTo>
                    <a:pt x="6228" y="10013"/>
                    <a:pt x="5744" y="9894"/>
                    <a:pt x="5264" y="9894"/>
                  </a:cubicBezTo>
                  <a:cubicBezTo>
                    <a:pt x="4444" y="9894"/>
                    <a:pt x="3637" y="10241"/>
                    <a:pt x="3069" y="10893"/>
                  </a:cubicBezTo>
                  <a:cubicBezTo>
                    <a:pt x="0" y="14296"/>
                    <a:pt x="767" y="21301"/>
                    <a:pt x="767" y="21301"/>
                  </a:cubicBezTo>
                  <a:cubicBezTo>
                    <a:pt x="934" y="21201"/>
                    <a:pt x="5037" y="19299"/>
                    <a:pt x="5037" y="19299"/>
                  </a:cubicBezTo>
                  <a:cubicBezTo>
                    <a:pt x="7487" y="21284"/>
                    <a:pt x="8207" y="29725"/>
                    <a:pt x="11431" y="29725"/>
                  </a:cubicBezTo>
                  <a:cubicBezTo>
                    <a:pt x="11675" y="29725"/>
                    <a:pt x="11934" y="29677"/>
                    <a:pt x="12209" y="29573"/>
                  </a:cubicBezTo>
                  <a:cubicBezTo>
                    <a:pt x="14510" y="28706"/>
                    <a:pt x="14344" y="24937"/>
                    <a:pt x="14344" y="24636"/>
                  </a:cubicBezTo>
                  <a:lnTo>
                    <a:pt x="14344" y="24636"/>
                  </a:lnTo>
                  <a:cubicBezTo>
                    <a:pt x="14454" y="24884"/>
                    <a:pt x="15649" y="27755"/>
                    <a:pt x="17595" y="27755"/>
                  </a:cubicBezTo>
                  <a:cubicBezTo>
                    <a:pt x="18013" y="27755"/>
                    <a:pt x="18464" y="27623"/>
                    <a:pt x="18947" y="27305"/>
                  </a:cubicBezTo>
                  <a:cubicBezTo>
                    <a:pt x="21549" y="25604"/>
                    <a:pt x="19881" y="20867"/>
                    <a:pt x="19781" y="20600"/>
                  </a:cubicBezTo>
                  <a:lnTo>
                    <a:pt x="19781" y="20600"/>
                  </a:lnTo>
                  <a:cubicBezTo>
                    <a:pt x="19915" y="20814"/>
                    <a:pt x="21484" y="23256"/>
                    <a:pt x="23286" y="23256"/>
                  </a:cubicBezTo>
                  <a:cubicBezTo>
                    <a:pt x="23733" y="23256"/>
                    <a:pt x="24194" y="23106"/>
                    <a:pt x="24651" y="22735"/>
                  </a:cubicBezTo>
                  <a:cubicBezTo>
                    <a:pt x="27053" y="20767"/>
                    <a:pt x="25118" y="15664"/>
                    <a:pt x="25118" y="15663"/>
                  </a:cubicBezTo>
                  <a:lnTo>
                    <a:pt x="25118" y="15663"/>
                  </a:lnTo>
                  <a:cubicBezTo>
                    <a:pt x="25118" y="15664"/>
                    <a:pt x="26172" y="17210"/>
                    <a:pt x="27272" y="17210"/>
                  </a:cubicBezTo>
                  <a:cubicBezTo>
                    <a:pt x="27713" y="17210"/>
                    <a:pt x="28162" y="16961"/>
                    <a:pt x="28554" y="16264"/>
                  </a:cubicBezTo>
                  <a:cubicBezTo>
                    <a:pt x="31411" y="11223"/>
                    <a:pt x="22988" y="0"/>
                    <a:pt x="1905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92;p32">
              <a:extLst>
                <a:ext uri="{FF2B5EF4-FFF2-40B4-BE49-F238E27FC236}">
                  <a16:creationId xmlns:a16="http://schemas.microsoft.com/office/drawing/2014/main" id="{570DEADE-89ED-AAC3-7824-C5CF087923FA}"/>
                </a:ext>
              </a:extLst>
            </p:cNvPr>
            <p:cNvSpPr/>
            <p:nvPr/>
          </p:nvSpPr>
          <p:spPr>
            <a:xfrm>
              <a:off x="2093325" y="1469825"/>
              <a:ext cx="221375" cy="326150"/>
            </a:xfrm>
            <a:custGeom>
              <a:avLst/>
              <a:gdLst/>
              <a:ahLst/>
              <a:cxnLst/>
              <a:rect l="l" t="t" r="r" b="b"/>
              <a:pathLst>
                <a:path w="8855" h="13046" extrusionOk="0">
                  <a:moveTo>
                    <a:pt x="68" y="1"/>
                  </a:moveTo>
                  <a:cubicBezTo>
                    <a:pt x="34" y="1"/>
                    <a:pt x="1" y="34"/>
                    <a:pt x="1" y="67"/>
                  </a:cubicBezTo>
                  <a:cubicBezTo>
                    <a:pt x="3637" y="4070"/>
                    <a:pt x="6139" y="8140"/>
                    <a:pt x="8540" y="12977"/>
                  </a:cubicBezTo>
                  <a:cubicBezTo>
                    <a:pt x="8560" y="13025"/>
                    <a:pt x="8596" y="13046"/>
                    <a:pt x="8637" y="13046"/>
                  </a:cubicBezTo>
                  <a:cubicBezTo>
                    <a:pt x="8735" y="13046"/>
                    <a:pt x="8854" y="12928"/>
                    <a:pt x="8807" y="12810"/>
                  </a:cubicBezTo>
                  <a:cubicBezTo>
                    <a:pt x="7439" y="7906"/>
                    <a:pt x="4037" y="3203"/>
                    <a:pt x="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93;p32">
              <a:extLst>
                <a:ext uri="{FF2B5EF4-FFF2-40B4-BE49-F238E27FC236}">
                  <a16:creationId xmlns:a16="http://schemas.microsoft.com/office/drawing/2014/main" id="{6AFF6D40-C109-3D5D-1635-2DF26365472A}"/>
                </a:ext>
              </a:extLst>
            </p:cNvPr>
            <p:cNvSpPr/>
            <p:nvPr/>
          </p:nvSpPr>
          <p:spPr>
            <a:xfrm>
              <a:off x="1962575" y="1546325"/>
              <a:ext cx="220600" cy="372125"/>
            </a:xfrm>
            <a:custGeom>
              <a:avLst/>
              <a:gdLst/>
              <a:ahLst/>
              <a:cxnLst/>
              <a:rect l="l" t="t" r="r" b="b"/>
              <a:pathLst>
                <a:path w="8824" h="14885" extrusionOk="0">
                  <a:moveTo>
                    <a:pt x="90" y="0"/>
                  </a:moveTo>
                  <a:cubicBezTo>
                    <a:pt x="39" y="0"/>
                    <a:pt x="0" y="49"/>
                    <a:pt x="27" y="76"/>
                  </a:cubicBezTo>
                  <a:cubicBezTo>
                    <a:pt x="3329" y="3645"/>
                    <a:pt x="7699" y="10884"/>
                    <a:pt x="8600" y="14787"/>
                  </a:cubicBezTo>
                  <a:cubicBezTo>
                    <a:pt x="8620" y="14856"/>
                    <a:pt x="8648" y="14884"/>
                    <a:pt x="8678" y="14884"/>
                  </a:cubicBezTo>
                  <a:cubicBezTo>
                    <a:pt x="8748" y="14884"/>
                    <a:pt x="8823" y="14727"/>
                    <a:pt x="8800" y="14587"/>
                  </a:cubicBezTo>
                  <a:cubicBezTo>
                    <a:pt x="7899" y="8716"/>
                    <a:pt x="4197" y="3312"/>
                    <a:pt x="127" y="9"/>
                  </a:cubicBezTo>
                  <a:cubicBezTo>
                    <a:pt x="114" y="3"/>
                    <a:pt x="102" y="0"/>
                    <a:pt x="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94;p32">
              <a:extLst>
                <a:ext uri="{FF2B5EF4-FFF2-40B4-BE49-F238E27FC236}">
                  <a16:creationId xmlns:a16="http://schemas.microsoft.com/office/drawing/2014/main" id="{91D4552B-1134-8E88-D23D-2146B28213DB}"/>
                </a:ext>
              </a:extLst>
            </p:cNvPr>
            <p:cNvSpPr/>
            <p:nvPr/>
          </p:nvSpPr>
          <p:spPr>
            <a:xfrm>
              <a:off x="1853475" y="1652225"/>
              <a:ext cx="192350" cy="371550"/>
            </a:xfrm>
            <a:custGeom>
              <a:avLst/>
              <a:gdLst/>
              <a:ahLst/>
              <a:cxnLst/>
              <a:rect l="l" t="t" r="r" b="b"/>
              <a:pathLst>
                <a:path w="7694" h="14862" extrusionOk="0">
                  <a:moveTo>
                    <a:pt x="98" y="1"/>
                  </a:moveTo>
                  <a:cubicBezTo>
                    <a:pt x="57" y="1"/>
                    <a:pt x="0" y="55"/>
                    <a:pt x="55" y="110"/>
                  </a:cubicBezTo>
                  <a:cubicBezTo>
                    <a:pt x="3591" y="4513"/>
                    <a:pt x="6359" y="9183"/>
                    <a:pt x="7460" y="14787"/>
                  </a:cubicBezTo>
                  <a:cubicBezTo>
                    <a:pt x="7460" y="14840"/>
                    <a:pt x="7492" y="14862"/>
                    <a:pt x="7530" y="14862"/>
                  </a:cubicBezTo>
                  <a:cubicBezTo>
                    <a:pt x="7588" y="14862"/>
                    <a:pt x="7660" y="14814"/>
                    <a:pt x="7660" y="14754"/>
                  </a:cubicBezTo>
                  <a:cubicBezTo>
                    <a:pt x="7693" y="12119"/>
                    <a:pt x="7026" y="9517"/>
                    <a:pt x="5759" y="7248"/>
                  </a:cubicBezTo>
                  <a:cubicBezTo>
                    <a:pt x="4424" y="4747"/>
                    <a:pt x="2456" y="1678"/>
                    <a:pt x="121" y="10"/>
                  </a:cubicBezTo>
                  <a:cubicBezTo>
                    <a:pt x="115" y="4"/>
                    <a:pt x="107" y="1"/>
                    <a:pt x="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95;p32">
              <a:extLst>
                <a:ext uri="{FF2B5EF4-FFF2-40B4-BE49-F238E27FC236}">
                  <a16:creationId xmlns:a16="http://schemas.microsoft.com/office/drawing/2014/main" id="{98168164-9DA7-39AB-0698-6DA4B78DA718}"/>
                </a:ext>
              </a:extLst>
            </p:cNvPr>
            <p:cNvSpPr/>
            <p:nvPr/>
          </p:nvSpPr>
          <p:spPr>
            <a:xfrm>
              <a:off x="1808975" y="1786725"/>
              <a:ext cx="529550" cy="360400"/>
            </a:xfrm>
            <a:custGeom>
              <a:avLst/>
              <a:gdLst/>
              <a:ahLst/>
              <a:cxnLst/>
              <a:rect l="l" t="t" r="r" b="b"/>
              <a:pathLst>
                <a:path w="21182" h="14416" extrusionOk="0">
                  <a:moveTo>
                    <a:pt x="20081" y="0"/>
                  </a:moveTo>
                  <a:lnTo>
                    <a:pt x="20081" y="0"/>
                  </a:lnTo>
                  <a:cubicBezTo>
                    <a:pt x="20348" y="1001"/>
                    <a:pt x="20548" y="2035"/>
                    <a:pt x="20648" y="3069"/>
                  </a:cubicBezTo>
                  <a:cubicBezTo>
                    <a:pt x="20748" y="4103"/>
                    <a:pt x="20615" y="5104"/>
                    <a:pt x="20214" y="6038"/>
                  </a:cubicBezTo>
                  <a:cubicBezTo>
                    <a:pt x="20014" y="6472"/>
                    <a:pt x="19647" y="6805"/>
                    <a:pt x="19214" y="6972"/>
                  </a:cubicBezTo>
                  <a:cubicBezTo>
                    <a:pt x="18892" y="7096"/>
                    <a:pt x="18552" y="7164"/>
                    <a:pt x="18207" y="7164"/>
                  </a:cubicBezTo>
                  <a:cubicBezTo>
                    <a:pt x="18087" y="7164"/>
                    <a:pt x="17967" y="7156"/>
                    <a:pt x="17846" y="7139"/>
                  </a:cubicBezTo>
                  <a:cubicBezTo>
                    <a:pt x="16982" y="6954"/>
                    <a:pt x="16232" y="6426"/>
                    <a:pt x="15755" y="5688"/>
                  </a:cubicBezTo>
                  <a:lnTo>
                    <a:pt x="15755" y="5688"/>
                  </a:lnTo>
                  <a:cubicBezTo>
                    <a:pt x="15752" y="5671"/>
                    <a:pt x="15748" y="5654"/>
                    <a:pt x="15745" y="5638"/>
                  </a:cubicBezTo>
                  <a:lnTo>
                    <a:pt x="15727" y="5644"/>
                  </a:lnTo>
                  <a:lnTo>
                    <a:pt x="15727" y="5644"/>
                  </a:lnTo>
                  <a:cubicBezTo>
                    <a:pt x="15699" y="5598"/>
                    <a:pt x="15671" y="5552"/>
                    <a:pt x="15645" y="5504"/>
                  </a:cubicBezTo>
                  <a:lnTo>
                    <a:pt x="14444" y="3570"/>
                  </a:lnTo>
                  <a:lnTo>
                    <a:pt x="14911" y="5804"/>
                  </a:lnTo>
                  <a:cubicBezTo>
                    <a:pt x="15111" y="6805"/>
                    <a:pt x="15144" y="7839"/>
                    <a:pt x="15044" y="8873"/>
                  </a:cubicBezTo>
                  <a:cubicBezTo>
                    <a:pt x="14911" y="9841"/>
                    <a:pt x="14510" y="10808"/>
                    <a:pt x="13777" y="11308"/>
                  </a:cubicBezTo>
                  <a:cubicBezTo>
                    <a:pt x="13420" y="11567"/>
                    <a:pt x="13001" y="11701"/>
                    <a:pt x="12584" y="11701"/>
                  </a:cubicBezTo>
                  <a:cubicBezTo>
                    <a:pt x="12142" y="11701"/>
                    <a:pt x="11702" y="11551"/>
                    <a:pt x="11341" y="11242"/>
                  </a:cubicBezTo>
                  <a:cubicBezTo>
                    <a:pt x="10656" y="10619"/>
                    <a:pt x="10117" y="9880"/>
                    <a:pt x="9777" y="9025"/>
                  </a:cubicBezTo>
                  <a:lnTo>
                    <a:pt x="9777" y="9025"/>
                  </a:lnTo>
                  <a:cubicBezTo>
                    <a:pt x="9776" y="8997"/>
                    <a:pt x="9775" y="8968"/>
                    <a:pt x="9774" y="8940"/>
                  </a:cubicBezTo>
                  <a:lnTo>
                    <a:pt x="9774" y="8940"/>
                  </a:lnTo>
                  <a:lnTo>
                    <a:pt x="9746" y="8945"/>
                  </a:lnTo>
                  <a:lnTo>
                    <a:pt x="9746" y="8945"/>
                  </a:lnTo>
                  <a:cubicBezTo>
                    <a:pt x="9733" y="8910"/>
                    <a:pt x="9720" y="8875"/>
                    <a:pt x="9707" y="8840"/>
                  </a:cubicBezTo>
                  <a:lnTo>
                    <a:pt x="8706" y="6305"/>
                  </a:lnTo>
                  <a:lnTo>
                    <a:pt x="8840" y="9007"/>
                  </a:lnTo>
                  <a:cubicBezTo>
                    <a:pt x="8873" y="9741"/>
                    <a:pt x="8806" y="10508"/>
                    <a:pt x="8640" y="11242"/>
                  </a:cubicBezTo>
                  <a:cubicBezTo>
                    <a:pt x="8506" y="11942"/>
                    <a:pt x="8173" y="12609"/>
                    <a:pt x="7706" y="13110"/>
                  </a:cubicBezTo>
                  <a:cubicBezTo>
                    <a:pt x="7357" y="13435"/>
                    <a:pt x="6927" y="13615"/>
                    <a:pt x="6484" y="13615"/>
                  </a:cubicBezTo>
                  <a:cubicBezTo>
                    <a:pt x="6292" y="13615"/>
                    <a:pt x="6096" y="13581"/>
                    <a:pt x="5904" y="13510"/>
                  </a:cubicBezTo>
                  <a:cubicBezTo>
                    <a:pt x="5270" y="13176"/>
                    <a:pt x="4737" y="12643"/>
                    <a:pt x="4370" y="12009"/>
                  </a:cubicBezTo>
                  <a:cubicBezTo>
                    <a:pt x="3603" y="10641"/>
                    <a:pt x="2902" y="9240"/>
                    <a:pt x="2368" y="7773"/>
                  </a:cubicBezTo>
                  <a:cubicBezTo>
                    <a:pt x="2035" y="7039"/>
                    <a:pt x="1735" y="6305"/>
                    <a:pt x="1368" y="5571"/>
                  </a:cubicBezTo>
                  <a:cubicBezTo>
                    <a:pt x="1067" y="4837"/>
                    <a:pt x="600" y="4170"/>
                    <a:pt x="0" y="3603"/>
                  </a:cubicBezTo>
                  <a:lnTo>
                    <a:pt x="0" y="3603"/>
                  </a:lnTo>
                  <a:cubicBezTo>
                    <a:pt x="534" y="4203"/>
                    <a:pt x="901" y="4904"/>
                    <a:pt x="1168" y="5671"/>
                  </a:cubicBezTo>
                  <a:cubicBezTo>
                    <a:pt x="1468" y="6405"/>
                    <a:pt x="1735" y="7139"/>
                    <a:pt x="1968" y="7906"/>
                  </a:cubicBezTo>
                  <a:cubicBezTo>
                    <a:pt x="2468" y="9440"/>
                    <a:pt x="3069" y="10942"/>
                    <a:pt x="3836" y="12343"/>
                  </a:cubicBezTo>
                  <a:cubicBezTo>
                    <a:pt x="4236" y="13143"/>
                    <a:pt x="4870" y="13777"/>
                    <a:pt x="5637" y="14211"/>
                  </a:cubicBezTo>
                  <a:cubicBezTo>
                    <a:pt x="5950" y="14349"/>
                    <a:pt x="6278" y="14416"/>
                    <a:pt x="6603" y="14416"/>
                  </a:cubicBezTo>
                  <a:cubicBezTo>
                    <a:pt x="7215" y="14416"/>
                    <a:pt x="7815" y="14179"/>
                    <a:pt x="8273" y="13744"/>
                  </a:cubicBezTo>
                  <a:cubicBezTo>
                    <a:pt x="8906" y="13110"/>
                    <a:pt x="9340" y="12309"/>
                    <a:pt x="9540" y="11442"/>
                  </a:cubicBezTo>
                  <a:cubicBezTo>
                    <a:pt x="9599" y="11207"/>
                    <a:pt x="9646" y="10966"/>
                    <a:pt x="9683" y="10722"/>
                  </a:cubicBezTo>
                  <a:lnTo>
                    <a:pt x="9683" y="10722"/>
                  </a:lnTo>
                  <a:cubicBezTo>
                    <a:pt x="9995" y="11191"/>
                    <a:pt x="10370" y="11619"/>
                    <a:pt x="10808" y="12009"/>
                  </a:cubicBezTo>
                  <a:cubicBezTo>
                    <a:pt x="11275" y="12409"/>
                    <a:pt x="11909" y="12643"/>
                    <a:pt x="12576" y="12643"/>
                  </a:cubicBezTo>
                  <a:cubicBezTo>
                    <a:pt x="13209" y="12643"/>
                    <a:pt x="13810" y="12443"/>
                    <a:pt x="14344" y="12042"/>
                  </a:cubicBezTo>
                  <a:cubicBezTo>
                    <a:pt x="15378" y="11308"/>
                    <a:pt x="15811" y="10074"/>
                    <a:pt x="15945" y="8973"/>
                  </a:cubicBezTo>
                  <a:cubicBezTo>
                    <a:pt x="16004" y="8325"/>
                    <a:pt x="16005" y="7665"/>
                    <a:pt x="15948" y="7007"/>
                  </a:cubicBezTo>
                  <a:lnTo>
                    <a:pt x="15948" y="7007"/>
                  </a:lnTo>
                  <a:cubicBezTo>
                    <a:pt x="16488" y="7426"/>
                    <a:pt x="17127" y="7708"/>
                    <a:pt x="17813" y="7806"/>
                  </a:cubicBezTo>
                  <a:cubicBezTo>
                    <a:pt x="17926" y="7819"/>
                    <a:pt x="18041" y="7826"/>
                    <a:pt x="18156" y="7826"/>
                  </a:cubicBezTo>
                  <a:cubicBezTo>
                    <a:pt x="18617" y="7826"/>
                    <a:pt x="19087" y="7719"/>
                    <a:pt x="19514" y="7506"/>
                  </a:cubicBezTo>
                  <a:cubicBezTo>
                    <a:pt x="20048" y="7272"/>
                    <a:pt x="20481" y="6839"/>
                    <a:pt x="20715" y="6272"/>
                  </a:cubicBezTo>
                  <a:cubicBezTo>
                    <a:pt x="21182" y="5204"/>
                    <a:pt x="21082" y="4103"/>
                    <a:pt x="20915" y="3036"/>
                  </a:cubicBezTo>
                  <a:cubicBezTo>
                    <a:pt x="20748" y="2002"/>
                    <a:pt x="20481" y="968"/>
                    <a:pt x="20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96;p32">
              <a:extLst>
                <a:ext uri="{FF2B5EF4-FFF2-40B4-BE49-F238E27FC236}">
                  <a16:creationId xmlns:a16="http://schemas.microsoft.com/office/drawing/2014/main" id="{B3F0B208-2BD2-0677-2D08-F978298437CF}"/>
                </a:ext>
              </a:extLst>
            </p:cNvPr>
            <p:cNvSpPr/>
            <p:nvPr/>
          </p:nvSpPr>
          <p:spPr>
            <a:xfrm>
              <a:off x="2011750" y="1657450"/>
              <a:ext cx="663700" cy="597125"/>
            </a:xfrm>
            <a:custGeom>
              <a:avLst/>
              <a:gdLst/>
              <a:ahLst/>
              <a:cxnLst/>
              <a:rect l="l" t="t" r="r" b="b"/>
              <a:pathLst>
                <a:path w="26548" h="23885" extrusionOk="0">
                  <a:moveTo>
                    <a:pt x="14443" y="0"/>
                  </a:moveTo>
                  <a:cubicBezTo>
                    <a:pt x="11440" y="0"/>
                    <a:pt x="1" y="4654"/>
                    <a:pt x="829" y="6973"/>
                  </a:cubicBezTo>
                  <a:cubicBezTo>
                    <a:pt x="1384" y="8503"/>
                    <a:pt x="2972" y="9024"/>
                    <a:pt x="4818" y="9024"/>
                  </a:cubicBezTo>
                  <a:cubicBezTo>
                    <a:pt x="6633" y="9024"/>
                    <a:pt x="8697" y="8519"/>
                    <a:pt x="10269" y="7973"/>
                  </a:cubicBezTo>
                  <a:lnTo>
                    <a:pt x="10269" y="7973"/>
                  </a:lnTo>
                  <a:cubicBezTo>
                    <a:pt x="10269" y="7974"/>
                    <a:pt x="6466" y="14678"/>
                    <a:pt x="10336" y="18714"/>
                  </a:cubicBezTo>
                  <a:cubicBezTo>
                    <a:pt x="11803" y="20215"/>
                    <a:pt x="12937" y="21950"/>
                    <a:pt x="13671" y="23885"/>
                  </a:cubicBezTo>
                  <a:cubicBezTo>
                    <a:pt x="13671" y="23885"/>
                    <a:pt x="26547" y="301"/>
                    <a:pt x="14505" y="1"/>
                  </a:cubicBezTo>
                  <a:cubicBezTo>
                    <a:pt x="14485" y="1"/>
                    <a:pt x="14464" y="0"/>
                    <a:pt x="14443"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97;p32">
              <a:extLst>
                <a:ext uri="{FF2B5EF4-FFF2-40B4-BE49-F238E27FC236}">
                  <a16:creationId xmlns:a16="http://schemas.microsoft.com/office/drawing/2014/main" id="{2252DEC1-041E-E6E2-124A-49544E428E5B}"/>
                </a:ext>
              </a:extLst>
            </p:cNvPr>
            <p:cNvSpPr/>
            <p:nvPr/>
          </p:nvSpPr>
          <p:spPr>
            <a:xfrm>
              <a:off x="2019950" y="1657050"/>
              <a:ext cx="375300" cy="444100"/>
            </a:xfrm>
            <a:custGeom>
              <a:avLst/>
              <a:gdLst/>
              <a:ahLst/>
              <a:cxnLst/>
              <a:rect l="l" t="t" r="r" b="b"/>
              <a:pathLst>
                <a:path w="15012" h="17764" extrusionOk="0">
                  <a:moveTo>
                    <a:pt x="14436" y="0"/>
                  </a:moveTo>
                  <a:cubicBezTo>
                    <a:pt x="13493" y="0"/>
                    <a:pt x="12551" y="134"/>
                    <a:pt x="11609" y="384"/>
                  </a:cubicBezTo>
                  <a:cubicBezTo>
                    <a:pt x="10508" y="617"/>
                    <a:pt x="9407" y="951"/>
                    <a:pt x="8340" y="1351"/>
                  </a:cubicBezTo>
                  <a:cubicBezTo>
                    <a:pt x="6171" y="2152"/>
                    <a:pt x="4070" y="3119"/>
                    <a:pt x="2069" y="4253"/>
                  </a:cubicBezTo>
                  <a:cubicBezTo>
                    <a:pt x="1535" y="4554"/>
                    <a:pt x="1068" y="4920"/>
                    <a:pt x="634" y="5387"/>
                  </a:cubicBezTo>
                  <a:cubicBezTo>
                    <a:pt x="401" y="5621"/>
                    <a:pt x="201" y="5921"/>
                    <a:pt x="100" y="6255"/>
                  </a:cubicBezTo>
                  <a:cubicBezTo>
                    <a:pt x="34" y="6455"/>
                    <a:pt x="0" y="6655"/>
                    <a:pt x="34" y="6822"/>
                  </a:cubicBezTo>
                  <a:cubicBezTo>
                    <a:pt x="34" y="7022"/>
                    <a:pt x="67" y="7222"/>
                    <a:pt x="134" y="7389"/>
                  </a:cubicBezTo>
                  <a:cubicBezTo>
                    <a:pt x="367" y="8023"/>
                    <a:pt x="834" y="8590"/>
                    <a:pt x="1435" y="8923"/>
                  </a:cubicBezTo>
                  <a:cubicBezTo>
                    <a:pt x="1968" y="9224"/>
                    <a:pt x="2569" y="9424"/>
                    <a:pt x="3203" y="9490"/>
                  </a:cubicBezTo>
                  <a:cubicBezTo>
                    <a:pt x="3637" y="9540"/>
                    <a:pt x="4077" y="9567"/>
                    <a:pt x="4517" y="9567"/>
                  </a:cubicBezTo>
                  <a:cubicBezTo>
                    <a:pt x="5260" y="9567"/>
                    <a:pt x="6006" y="9491"/>
                    <a:pt x="6739" y="9324"/>
                  </a:cubicBezTo>
                  <a:cubicBezTo>
                    <a:pt x="7564" y="9154"/>
                    <a:pt x="8389" y="8931"/>
                    <a:pt x="9189" y="8668"/>
                  </a:cubicBezTo>
                  <a:lnTo>
                    <a:pt x="9189" y="8668"/>
                  </a:lnTo>
                  <a:cubicBezTo>
                    <a:pt x="8969" y="9175"/>
                    <a:pt x="8774" y="9700"/>
                    <a:pt x="8607" y="10224"/>
                  </a:cubicBezTo>
                  <a:cubicBezTo>
                    <a:pt x="8373" y="11058"/>
                    <a:pt x="8173" y="11926"/>
                    <a:pt x="8106" y="12793"/>
                  </a:cubicBezTo>
                  <a:cubicBezTo>
                    <a:pt x="8039" y="13660"/>
                    <a:pt x="8073" y="14527"/>
                    <a:pt x="8273" y="15395"/>
                  </a:cubicBezTo>
                  <a:cubicBezTo>
                    <a:pt x="8440" y="16262"/>
                    <a:pt x="8773" y="17063"/>
                    <a:pt x="9274" y="17763"/>
                  </a:cubicBezTo>
                  <a:cubicBezTo>
                    <a:pt x="8873" y="16996"/>
                    <a:pt x="8640" y="16195"/>
                    <a:pt x="8540" y="15361"/>
                  </a:cubicBezTo>
                  <a:cubicBezTo>
                    <a:pt x="8440" y="14527"/>
                    <a:pt x="8473" y="13660"/>
                    <a:pt x="8607" y="12860"/>
                  </a:cubicBezTo>
                  <a:cubicBezTo>
                    <a:pt x="8740" y="12026"/>
                    <a:pt x="8940" y="11225"/>
                    <a:pt x="9240" y="10424"/>
                  </a:cubicBezTo>
                  <a:cubicBezTo>
                    <a:pt x="9507" y="9657"/>
                    <a:pt x="9874" y="8890"/>
                    <a:pt x="10274" y="8189"/>
                  </a:cubicBezTo>
                  <a:lnTo>
                    <a:pt x="10808" y="7322"/>
                  </a:lnTo>
                  <a:lnTo>
                    <a:pt x="9807" y="7622"/>
                  </a:lnTo>
                  <a:cubicBezTo>
                    <a:pt x="8773" y="7956"/>
                    <a:pt x="7673" y="8223"/>
                    <a:pt x="6572" y="8423"/>
                  </a:cubicBezTo>
                  <a:cubicBezTo>
                    <a:pt x="5882" y="8552"/>
                    <a:pt x="5179" y="8626"/>
                    <a:pt x="4480" y="8626"/>
                  </a:cubicBezTo>
                  <a:cubicBezTo>
                    <a:pt x="4097" y="8626"/>
                    <a:pt x="3714" y="8604"/>
                    <a:pt x="3336" y="8556"/>
                  </a:cubicBezTo>
                  <a:cubicBezTo>
                    <a:pt x="2335" y="8390"/>
                    <a:pt x="1268" y="7923"/>
                    <a:pt x="1001" y="7089"/>
                  </a:cubicBezTo>
                  <a:cubicBezTo>
                    <a:pt x="668" y="6388"/>
                    <a:pt x="1635" y="5588"/>
                    <a:pt x="2536" y="5021"/>
                  </a:cubicBezTo>
                  <a:cubicBezTo>
                    <a:pt x="3503" y="4420"/>
                    <a:pt x="4470" y="3853"/>
                    <a:pt x="5471" y="3386"/>
                  </a:cubicBezTo>
                  <a:cubicBezTo>
                    <a:pt x="6472" y="2852"/>
                    <a:pt x="7472" y="2352"/>
                    <a:pt x="8506" y="1918"/>
                  </a:cubicBezTo>
                  <a:cubicBezTo>
                    <a:pt x="10641" y="1051"/>
                    <a:pt x="12743" y="184"/>
                    <a:pt x="15011" y="17"/>
                  </a:cubicBezTo>
                  <a:cubicBezTo>
                    <a:pt x="14819" y="6"/>
                    <a:pt x="14628" y="0"/>
                    <a:pt x="144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98;p32">
              <a:extLst>
                <a:ext uri="{FF2B5EF4-FFF2-40B4-BE49-F238E27FC236}">
                  <a16:creationId xmlns:a16="http://schemas.microsoft.com/office/drawing/2014/main" id="{FC0D113D-D890-D425-589F-D607A9FC4FAF}"/>
                </a:ext>
              </a:extLst>
            </p:cNvPr>
            <p:cNvSpPr/>
            <p:nvPr/>
          </p:nvSpPr>
          <p:spPr>
            <a:xfrm>
              <a:off x="1728900" y="2290425"/>
              <a:ext cx="727225" cy="1142700"/>
            </a:xfrm>
            <a:custGeom>
              <a:avLst/>
              <a:gdLst/>
              <a:ahLst/>
              <a:cxnLst/>
              <a:rect l="l" t="t" r="r" b="b"/>
              <a:pathLst>
                <a:path w="29089" h="45708" extrusionOk="0">
                  <a:moveTo>
                    <a:pt x="27654" y="0"/>
                  </a:moveTo>
                  <a:lnTo>
                    <a:pt x="1702" y="5671"/>
                  </a:lnTo>
                  <a:cubicBezTo>
                    <a:pt x="1702" y="5671"/>
                    <a:pt x="1" y="10574"/>
                    <a:pt x="1502" y="15678"/>
                  </a:cubicBezTo>
                  <a:cubicBezTo>
                    <a:pt x="4339" y="25277"/>
                    <a:pt x="12721" y="45707"/>
                    <a:pt x="19585" y="45707"/>
                  </a:cubicBezTo>
                  <a:cubicBezTo>
                    <a:pt x="19662" y="45707"/>
                    <a:pt x="19738" y="45705"/>
                    <a:pt x="19815" y="45699"/>
                  </a:cubicBezTo>
                  <a:cubicBezTo>
                    <a:pt x="27287" y="45199"/>
                    <a:pt x="29088" y="19180"/>
                    <a:pt x="28988" y="6438"/>
                  </a:cubicBezTo>
                  <a:cubicBezTo>
                    <a:pt x="28921" y="2135"/>
                    <a:pt x="27654" y="0"/>
                    <a:pt x="27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99;p32">
              <a:extLst>
                <a:ext uri="{FF2B5EF4-FFF2-40B4-BE49-F238E27FC236}">
                  <a16:creationId xmlns:a16="http://schemas.microsoft.com/office/drawing/2014/main" id="{B36EA2D5-FB4D-2163-BB8F-2E1FF71232BE}"/>
                </a:ext>
              </a:extLst>
            </p:cNvPr>
            <p:cNvSpPr/>
            <p:nvPr/>
          </p:nvSpPr>
          <p:spPr>
            <a:xfrm>
              <a:off x="1761425" y="2543100"/>
              <a:ext cx="691350" cy="168475"/>
            </a:xfrm>
            <a:custGeom>
              <a:avLst/>
              <a:gdLst/>
              <a:ahLst/>
              <a:cxnLst/>
              <a:rect l="l" t="t" r="r" b="b"/>
              <a:pathLst>
                <a:path w="27654" h="6739" extrusionOk="0">
                  <a:moveTo>
                    <a:pt x="27654" y="0"/>
                  </a:moveTo>
                  <a:lnTo>
                    <a:pt x="27654" y="0"/>
                  </a:lnTo>
                  <a:cubicBezTo>
                    <a:pt x="26786" y="334"/>
                    <a:pt x="25953" y="667"/>
                    <a:pt x="25119" y="934"/>
                  </a:cubicBezTo>
                  <a:cubicBezTo>
                    <a:pt x="24652" y="1101"/>
                    <a:pt x="24185" y="1235"/>
                    <a:pt x="23718" y="1368"/>
                  </a:cubicBezTo>
                  <a:cubicBezTo>
                    <a:pt x="23251" y="1468"/>
                    <a:pt x="22784" y="1601"/>
                    <a:pt x="22350" y="1668"/>
                  </a:cubicBezTo>
                  <a:cubicBezTo>
                    <a:pt x="21383" y="1802"/>
                    <a:pt x="20407" y="1868"/>
                    <a:pt x="19431" y="1868"/>
                  </a:cubicBezTo>
                  <a:cubicBezTo>
                    <a:pt x="18456" y="1868"/>
                    <a:pt x="17480" y="1802"/>
                    <a:pt x="16512" y="1668"/>
                  </a:cubicBezTo>
                  <a:cubicBezTo>
                    <a:pt x="14757" y="1467"/>
                    <a:pt x="13002" y="1141"/>
                    <a:pt x="11183" y="1141"/>
                  </a:cubicBezTo>
                  <a:cubicBezTo>
                    <a:pt x="10893" y="1141"/>
                    <a:pt x="10601" y="1150"/>
                    <a:pt x="10308" y="1168"/>
                  </a:cubicBezTo>
                  <a:cubicBezTo>
                    <a:pt x="10041" y="1168"/>
                    <a:pt x="9808" y="1201"/>
                    <a:pt x="9507" y="1235"/>
                  </a:cubicBezTo>
                  <a:cubicBezTo>
                    <a:pt x="9207" y="1268"/>
                    <a:pt x="8940" y="1335"/>
                    <a:pt x="8674" y="1401"/>
                  </a:cubicBezTo>
                  <a:cubicBezTo>
                    <a:pt x="8140" y="1535"/>
                    <a:pt x="7673" y="1702"/>
                    <a:pt x="7172" y="1868"/>
                  </a:cubicBezTo>
                  <a:cubicBezTo>
                    <a:pt x="6172" y="2202"/>
                    <a:pt x="5238" y="2602"/>
                    <a:pt x="4304" y="2969"/>
                  </a:cubicBezTo>
                  <a:cubicBezTo>
                    <a:pt x="2836" y="3570"/>
                    <a:pt x="1402" y="4137"/>
                    <a:pt x="1" y="4704"/>
                  </a:cubicBezTo>
                  <a:cubicBezTo>
                    <a:pt x="34" y="4971"/>
                    <a:pt x="134" y="5271"/>
                    <a:pt x="201" y="5571"/>
                  </a:cubicBezTo>
                  <a:cubicBezTo>
                    <a:pt x="334" y="5938"/>
                    <a:pt x="434" y="6338"/>
                    <a:pt x="568" y="6738"/>
                  </a:cubicBezTo>
                  <a:cubicBezTo>
                    <a:pt x="1168" y="6505"/>
                    <a:pt x="1735" y="6271"/>
                    <a:pt x="2302" y="6005"/>
                  </a:cubicBezTo>
                  <a:cubicBezTo>
                    <a:pt x="3236" y="5571"/>
                    <a:pt x="4137" y="5137"/>
                    <a:pt x="5071" y="4670"/>
                  </a:cubicBezTo>
                  <a:lnTo>
                    <a:pt x="7773" y="3336"/>
                  </a:lnTo>
                  <a:cubicBezTo>
                    <a:pt x="8240" y="3136"/>
                    <a:pt x="8674" y="2936"/>
                    <a:pt x="9107" y="2736"/>
                  </a:cubicBezTo>
                  <a:cubicBezTo>
                    <a:pt x="9341" y="2636"/>
                    <a:pt x="9541" y="2535"/>
                    <a:pt x="9774" y="2469"/>
                  </a:cubicBezTo>
                  <a:cubicBezTo>
                    <a:pt x="9974" y="2402"/>
                    <a:pt x="10208" y="2335"/>
                    <a:pt x="10441" y="2269"/>
                  </a:cubicBezTo>
                  <a:cubicBezTo>
                    <a:pt x="11290" y="2035"/>
                    <a:pt x="12138" y="1929"/>
                    <a:pt x="13009" y="1929"/>
                  </a:cubicBezTo>
                  <a:cubicBezTo>
                    <a:pt x="13131" y="1929"/>
                    <a:pt x="13254" y="1931"/>
                    <a:pt x="13377" y="1935"/>
                  </a:cubicBezTo>
                  <a:cubicBezTo>
                    <a:pt x="14378" y="1968"/>
                    <a:pt x="15378" y="2102"/>
                    <a:pt x="16346" y="2335"/>
                  </a:cubicBezTo>
                  <a:cubicBezTo>
                    <a:pt x="17346" y="2569"/>
                    <a:pt x="18314" y="2902"/>
                    <a:pt x="19348" y="3136"/>
                  </a:cubicBezTo>
                  <a:cubicBezTo>
                    <a:pt x="20118" y="3335"/>
                    <a:pt x="20925" y="3441"/>
                    <a:pt x="21741" y="3441"/>
                  </a:cubicBezTo>
                  <a:cubicBezTo>
                    <a:pt x="22021" y="3441"/>
                    <a:pt x="22302" y="3428"/>
                    <a:pt x="22583" y="3403"/>
                  </a:cubicBezTo>
                  <a:cubicBezTo>
                    <a:pt x="22850" y="3369"/>
                    <a:pt x="23151" y="3336"/>
                    <a:pt x="23417" y="3269"/>
                  </a:cubicBezTo>
                  <a:cubicBezTo>
                    <a:pt x="23684" y="3203"/>
                    <a:pt x="23918" y="3136"/>
                    <a:pt x="24185" y="3036"/>
                  </a:cubicBezTo>
                  <a:cubicBezTo>
                    <a:pt x="24685" y="2902"/>
                    <a:pt x="25185" y="2736"/>
                    <a:pt x="25686" y="2535"/>
                  </a:cubicBezTo>
                  <a:cubicBezTo>
                    <a:pt x="26353" y="2269"/>
                    <a:pt x="26987" y="1968"/>
                    <a:pt x="27620" y="1668"/>
                  </a:cubicBezTo>
                  <a:cubicBezTo>
                    <a:pt x="27654" y="1101"/>
                    <a:pt x="27654" y="534"/>
                    <a:pt x="276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400;p32">
              <a:extLst>
                <a:ext uri="{FF2B5EF4-FFF2-40B4-BE49-F238E27FC236}">
                  <a16:creationId xmlns:a16="http://schemas.microsoft.com/office/drawing/2014/main" id="{CA079C08-44FC-50A8-4201-73C9B4A5B428}"/>
                </a:ext>
              </a:extLst>
            </p:cNvPr>
            <p:cNvSpPr/>
            <p:nvPr/>
          </p:nvSpPr>
          <p:spPr>
            <a:xfrm>
              <a:off x="1822300" y="2656500"/>
              <a:ext cx="627150" cy="214350"/>
            </a:xfrm>
            <a:custGeom>
              <a:avLst/>
              <a:gdLst/>
              <a:ahLst/>
              <a:cxnLst/>
              <a:rect l="l" t="t" r="r" b="b"/>
              <a:pathLst>
                <a:path w="25086" h="8574" extrusionOk="0">
                  <a:moveTo>
                    <a:pt x="25085" y="1"/>
                  </a:moveTo>
                  <a:cubicBezTo>
                    <a:pt x="24552" y="368"/>
                    <a:pt x="24018" y="701"/>
                    <a:pt x="23484" y="1002"/>
                  </a:cubicBezTo>
                  <a:cubicBezTo>
                    <a:pt x="22784" y="1469"/>
                    <a:pt x="22016" y="1869"/>
                    <a:pt x="21249" y="2202"/>
                  </a:cubicBezTo>
                  <a:cubicBezTo>
                    <a:pt x="20882" y="2369"/>
                    <a:pt x="20515" y="2503"/>
                    <a:pt x="20115" y="2636"/>
                  </a:cubicBezTo>
                  <a:cubicBezTo>
                    <a:pt x="19748" y="2736"/>
                    <a:pt x="19348" y="2803"/>
                    <a:pt x="18981" y="2803"/>
                  </a:cubicBezTo>
                  <a:cubicBezTo>
                    <a:pt x="18147" y="2803"/>
                    <a:pt x="17313" y="2736"/>
                    <a:pt x="16513" y="2603"/>
                  </a:cubicBezTo>
                  <a:cubicBezTo>
                    <a:pt x="15679" y="2503"/>
                    <a:pt x="14811" y="2369"/>
                    <a:pt x="13977" y="2202"/>
                  </a:cubicBezTo>
                  <a:cubicBezTo>
                    <a:pt x="13110" y="2069"/>
                    <a:pt x="12276" y="1902"/>
                    <a:pt x="11409" y="1769"/>
                  </a:cubicBezTo>
                  <a:cubicBezTo>
                    <a:pt x="10975" y="1702"/>
                    <a:pt x="10542" y="1635"/>
                    <a:pt x="10075" y="1602"/>
                  </a:cubicBezTo>
                  <a:cubicBezTo>
                    <a:pt x="9841" y="1585"/>
                    <a:pt x="9616" y="1577"/>
                    <a:pt x="9391" y="1577"/>
                  </a:cubicBezTo>
                  <a:cubicBezTo>
                    <a:pt x="9166" y="1577"/>
                    <a:pt x="8940" y="1585"/>
                    <a:pt x="8707" y="1602"/>
                  </a:cubicBezTo>
                  <a:cubicBezTo>
                    <a:pt x="8574" y="1602"/>
                    <a:pt x="8440" y="1635"/>
                    <a:pt x="8340" y="1669"/>
                  </a:cubicBezTo>
                  <a:lnTo>
                    <a:pt x="8006" y="1769"/>
                  </a:lnTo>
                  <a:cubicBezTo>
                    <a:pt x="7740" y="1836"/>
                    <a:pt x="7539" y="1902"/>
                    <a:pt x="7339" y="2002"/>
                  </a:cubicBezTo>
                  <a:cubicBezTo>
                    <a:pt x="6939" y="2202"/>
                    <a:pt x="6539" y="2436"/>
                    <a:pt x="6172" y="2703"/>
                  </a:cubicBezTo>
                  <a:cubicBezTo>
                    <a:pt x="5471" y="3237"/>
                    <a:pt x="4804" y="3804"/>
                    <a:pt x="4170" y="4437"/>
                  </a:cubicBezTo>
                  <a:cubicBezTo>
                    <a:pt x="3537" y="5038"/>
                    <a:pt x="2903" y="5638"/>
                    <a:pt x="2236" y="6172"/>
                  </a:cubicBezTo>
                  <a:cubicBezTo>
                    <a:pt x="1602" y="6706"/>
                    <a:pt x="935" y="7173"/>
                    <a:pt x="168" y="7506"/>
                  </a:cubicBezTo>
                  <a:cubicBezTo>
                    <a:pt x="101" y="7540"/>
                    <a:pt x="34" y="7573"/>
                    <a:pt x="1" y="7573"/>
                  </a:cubicBezTo>
                  <a:cubicBezTo>
                    <a:pt x="101" y="7907"/>
                    <a:pt x="234" y="8240"/>
                    <a:pt x="368" y="8574"/>
                  </a:cubicBezTo>
                  <a:cubicBezTo>
                    <a:pt x="468" y="8540"/>
                    <a:pt x="534" y="8507"/>
                    <a:pt x="635" y="8474"/>
                  </a:cubicBezTo>
                  <a:cubicBezTo>
                    <a:pt x="1435" y="8007"/>
                    <a:pt x="2136" y="7406"/>
                    <a:pt x="2703" y="6672"/>
                  </a:cubicBezTo>
                  <a:lnTo>
                    <a:pt x="3537" y="5672"/>
                  </a:lnTo>
                  <a:cubicBezTo>
                    <a:pt x="3837" y="5338"/>
                    <a:pt x="4104" y="5004"/>
                    <a:pt x="4404" y="4704"/>
                  </a:cubicBezTo>
                  <a:cubicBezTo>
                    <a:pt x="5004" y="4070"/>
                    <a:pt x="5671" y="3537"/>
                    <a:pt x="6405" y="3103"/>
                  </a:cubicBezTo>
                  <a:cubicBezTo>
                    <a:pt x="6772" y="2870"/>
                    <a:pt x="7173" y="2703"/>
                    <a:pt x="7573" y="2569"/>
                  </a:cubicBezTo>
                  <a:cubicBezTo>
                    <a:pt x="7673" y="2536"/>
                    <a:pt x="7773" y="2503"/>
                    <a:pt x="7873" y="2503"/>
                  </a:cubicBezTo>
                  <a:lnTo>
                    <a:pt x="8173" y="2436"/>
                  </a:lnTo>
                  <a:lnTo>
                    <a:pt x="8473" y="2403"/>
                  </a:lnTo>
                  <a:lnTo>
                    <a:pt x="8740" y="2403"/>
                  </a:lnTo>
                  <a:cubicBezTo>
                    <a:pt x="9174" y="2436"/>
                    <a:pt x="9574" y="2469"/>
                    <a:pt x="9975" y="2569"/>
                  </a:cubicBezTo>
                  <a:cubicBezTo>
                    <a:pt x="10375" y="2636"/>
                    <a:pt x="10808" y="2736"/>
                    <a:pt x="11209" y="2836"/>
                  </a:cubicBezTo>
                  <a:lnTo>
                    <a:pt x="13744" y="3403"/>
                  </a:lnTo>
                  <a:cubicBezTo>
                    <a:pt x="15231" y="3746"/>
                    <a:pt x="16693" y="4065"/>
                    <a:pt x="18278" y="4065"/>
                  </a:cubicBezTo>
                  <a:cubicBezTo>
                    <a:pt x="18542" y="4065"/>
                    <a:pt x="18809" y="4056"/>
                    <a:pt x="19081" y="4037"/>
                  </a:cubicBezTo>
                  <a:cubicBezTo>
                    <a:pt x="19548" y="4004"/>
                    <a:pt x="20048" y="3904"/>
                    <a:pt x="20482" y="3770"/>
                  </a:cubicBezTo>
                  <a:cubicBezTo>
                    <a:pt x="20916" y="3603"/>
                    <a:pt x="21349" y="3403"/>
                    <a:pt x="21750" y="3203"/>
                  </a:cubicBezTo>
                  <a:cubicBezTo>
                    <a:pt x="22517" y="2770"/>
                    <a:pt x="23284" y="2269"/>
                    <a:pt x="23985" y="1735"/>
                  </a:cubicBezTo>
                  <a:cubicBezTo>
                    <a:pt x="24351" y="1469"/>
                    <a:pt x="24685" y="1202"/>
                    <a:pt x="25019" y="902"/>
                  </a:cubicBezTo>
                  <a:cubicBezTo>
                    <a:pt x="25052" y="601"/>
                    <a:pt x="25085" y="301"/>
                    <a:pt x="25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401;p32">
              <a:extLst>
                <a:ext uri="{FF2B5EF4-FFF2-40B4-BE49-F238E27FC236}">
                  <a16:creationId xmlns:a16="http://schemas.microsoft.com/office/drawing/2014/main" id="{C162C415-F69A-E77B-6988-7B64123C901C}"/>
                </a:ext>
              </a:extLst>
            </p:cNvPr>
            <p:cNvSpPr/>
            <p:nvPr/>
          </p:nvSpPr>
          <p:spPr>
            <a:xfrm>
              <a:off x="1813125" y="2460525"/>
              <a:ext cx="601300" cy="143475"/>
            </a:xfrm>
            <a:custGeom>
              <a:avLst/>
              <a:gdLst/>
              <a:ahLst/>
              <a:cxnLst/>
              <a:rect l="l" t="t" r="r" b="b"/>
              <a:pathLst>
                <a:path w="24052" h="5739" extrusionOk="0">
                  <a:moveTo>
                    <a:pt x="23951" y="1"/>
                  </a:moveTo>
                  <a:cubicBezTo>
                    <a:pt x="23084" y="68"/>
                    <a:pt x="8974" y="2903"/>
                    <a:pt x="68" y="5638"/>
                  </a:cubicBezTo>
                  <a:cubicBezTo>
                    <a:pt x="1" y="5638"/>
                    <a:pt x="1" y="5738"/>
                    <a:pt x="68" y="5738"/>
                  </a:cubicBezTo>
                  <a:cubicBezTo>
                    <a:pt x="1869" y="5438"/>
                    <a:pt x="11142" y="3770"/>
                    <a:pt x="23951" y="168"/>
                  </a:cubicBezTo>
                  <a:cubicBezTo>
                    <a:pt x="24051" y="134"/>
                    <a:pt x="24051" y="34"/>
                    <a:pt x="239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402;p32">
              <a:extLst>
                <a:ext uri="{FF2B5EF4-FFF2-40B4-BE49-F238E27FC236}">
                  <a16:creationId xmlns:a16="http://schemas.microsoft.com/office/drawing/2014/main" id="{86BAF271-5889-CF7B-B5FC-A00CEF6D70B1}"/>
                </a:ext>
              </a:extLst>
            </p:cNvPr>
            <p:cNvSpPr/>
            <p:nvPr/>
          </p:nvSpPr>
          <p:spPr>
            <a:xfrm>
              <a:off x="2350175" y="2802600"/>
              <a:ext cx="95250" cy="466375"/>
            </a:xfrm>
            <a:custGeom>
              <a:avLst/>
              <a:gdLst/>
              <a:ahLst/>
              <a:cxnLst/>
              <a:rect l="l" t="t" r="r" b="b"/>
              <a:pathLst>
                <a:path w="3810" h="18655" extrusionOk="0">
                  <a:moveTo>
                    <a:pt x="3654" y="0"/>
                  </a:moveTo>
                  <a:cubicBezTo>
                    <a:pt x="3601" y="0"/>
                    <a:pt x="3529" y="202"/>
                    <a:pt x="3437" y="728"/>
                  </a:cubicBezTo>
                  <a:cubicBezTo>
                    <a:pt x="3003" y="3163"/>
                    <a:pt x="2002" y="8901"/>
                    <a:pt x="1535" y="11336"/>
                  </a:cubicBezTo>
                  <a:cubicBezTo>
                    <a:pt x="1102" y="13771"/>
                    <a:pt x="535" y="16173"/>
                    <a:pt x="1" y="18608"/>
                  </a:cubicBezTo>
                  <a:cubicBezTo>
                    <a:pt x="1" y="18631"/>
                    <a:pt x="34" y="18655"/>
                    <a:pt x="54" y="18655"/>
                  </a:cubicBezTo>
                  <a:cubicBezTo>
                    <a:pt x="62" y="18655"/>
                    <a:pt x="68" y="18651"/>
                    <a:pt x="68" y="18641"/>
                  </a:cubicBezTo>
                  <a:cubicBezTo>
                    <a:pt x="768" y="16406"/>
                    <a:pt x="1335" y="14138"/>
                    <a:pt x="1902" y="11836"/>
                  </a:cubicBezTo>
                  <a:cubicBezTo>
                    <a:pt x="1936" y="12437"/>
                    <a:pt x="2002" y="13037"/>
                    <a:pt x="2036" y="13638"/>
                  </a:cubicBezTo>
                  <a:cubicBezTo>
                    <a:pt x="2102" y="14638"/>
                    <a:pt x="2136" y="15672"/>
                    <a:pt x="2069" y="16673"/>
                  </a:cubicBezTo>
                  <a:cubicBezTo>
                    <a:pt x="2069" y="16690"/>
                    <a:pt x="2086" y="16698"/>
                    <a:pt x="2102" y="16698"/>
                  </a:cubicBezTo>
                  <a:cubicBezTo>
                    <a:pt x="2119" y="16698"/>
                    <a:pt x="2136" y="16690"/>
                    <a:pt x="2136" y="16673"/>
                  </a:cubicBezTo>
                  <a:cubicBezTo>
                    <a:pt x="2236" y="15639"/>
                    <a:pt x="2302" y="14638"/>
                    <a:pt x="2302" y="13638"/>
                  </a:cubicBezTo>
                  <a:cubicBezTo>
                    <a:pt x="2336" y="12770"/>
                    <a:pt x="2236" y="11903"/>
                    <a:pt x="2069" y="11036"/>
                  </a:cubicBezTo>
                  <a:cubicBezTo>
                    <a:pt x="2102" y="10902"/>
                    <a:pt x="2169" y="10735"/>
                    <a:pt x="2202" y="10569"/>
                  </a:cubicBezTo>
                  <a:cubicBezTo>
                    <a:pt x="2736" y="8200"/>
                    <a:pt x="3437" y="4331"/>
                    <a:pt x="3737" y="1929"/>
                  </a:cubicBezTo>
                  <a:cubicBezTo>
                    <a:pt x="3809" y="1374"/>
                    <a:pt x="3794" y="0"/>
                    <a:pt x="36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403;p32">
              <a:extLst>
                <a:ext uri="{FF2B5EF4-FFF2-40B4-BE49-F238E27FC236}">
                  <a16:creationId xmlns:a16="http://schemas.microsoft.com/office/drawing/2014/main" id="{19E8739E-FF2B-2487-53DB-B4DC21DD8CE4}"/>
                </a:ext>
              </a:extLst>
            </p:cNvPr>
            <p:cNvSpPr/>
            <p:nvPr/>
          </p:nvSpPr>
          <p:spPr>
            <a:xfrm>
              <a:off x="3032325" y="2203675"/>
              <a:ext cx="277725" cy="539075"/>
            </a:xfrm>
            <a:custGeom>
              <a:avLst/>
              <a:gdLst/>
              <a:ahLst/>
              <a:cxnLst/>
              <a:rect l="l" t="t" r="r" b="b"/>
              <a:pathLst>
                <a:path w="11109" h="21563" extrusionOk="0">
                  <a:moveTo>
                    <a:pt x="168" y="1"/>
                  </a:moveTo>
                  <a:cubicBezTo>
                    <a:pt x="168" y="1"/>
                    <a:pt x="1" y="15379"/>
                    <a:pt x="134" y="15746"/>
                  </a:cubicBezTo>
                  <a:cubicBezTo>
                    <a:pt x="419" y="16600"/>
                    <a:pt x="4842" y="21562"/>
                    <a:pt x="8826" y="21562"/>
                  </a:cubicBezTo>
                  <a:cubicBezTo>
                    <a:pt x="9044" y="21562"/>
                    <a:pt x="9260" y="21547"/>
                    <a:pt x="9474" y="21516"/>
                  </a:cubicBezTo>
                  <a:cubicBezTo>
                    <a:pt x="10842" y="21316"/>
                    <a:pt x="10075" y="13911"/>
                    <a:pt x="10075" y="13911"/>
                  </a:cubicBezTo>
                  <a:lnTo>
                    <a:pt x="10142" y="13344"/>
                  </a:lnTo>
                  <a:lnTo>
                    <a:pt x="11109" y="5538"/>
                  </a:lnTo>
                  <a:lnTo>
                    <a:pt x="168" y="1"/>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404;p32">
              <a:extLst>
                <a:ext uri="{FF2B5EF4-FFF2-40B4-BE49-F238E27FC236}">
                  <a16:creationId xmlns:a16="http://schemas.microsoft.com/office/drawing/2014/main" id="{969E782D-8922-8717-F938-D2AA22687C74}"/>
                </a:ext>
              </a:extLst>
            </p:cNvPr>
            <p:cNvSpPr/>
            <p:nvPr/>
          </p:nvSpPr>
          <p:spPr>
            <a:xfrm>
              <a:off x="3034000" y="2203675"/>
              <a:ext cx="276050" cy="420325"/>
            </a:xfrm>
            <a:custGeom>
              <a:avLst/>
              <a:gdLst/>
              <a:ahLst/>
              <a:cxnLst/>
              <a:rect l="l" t="t" r="r" b="b"/>
              <a:pathLst>
                <a:path w="11042" h="16813" extrusionOk="0">
                  <a:moveTo>
                    <a:pt x="101" y="1"/>
                  </a:moveTo>
                  <a:cubicBezTo>
                    <a:pt x="101" y="1"/>
                    <a:pt x="34" y="5238"/>
                    <a:pt x="1" y="9675"/>
                  </a:cubicBezTo>
                  <a:cubicBezTo>
                    <a:pt x="1435" y="12510"/>
                    <a:pt x="4437" y="16513"/>
                    <a:pt x="10175" y="16813"/>
                  </a:cubicBezTo>
                  <a:cubicBezTo>
                    <a:pt x="10141" y="15245"/>
                    <a:pt x="10008" y="13911"/>
                    <a:pt x="10008" y="13911"/>
                  </a:cubicBezTo>
                  <a:lnTo>
                    <a:pt x="10075" y="13344"/>
                  </a:lnTo>
                  <a:lnTo>
                    <a:pt x="11042" y="5538"/>
                  </a:lnTo>
                  <a:lnTo>
                    <a:pt x="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405;p32">
              <a:extLst>
                <a:ext uri="{FF2B5EF4-FFF2-40B4-BE49-F238E27FC236}">
                  <a16:creationId xmlns:a16="http://schemas.microsoft.com/office/drawing/2014/main" id="{05AABF5B-71FB-FFE6-D307-B2F16FFD8D63}"/>
                </a:ext>
              </a:extLst>
            </p:cNvPr>
            <p:cNvSpPr/>
            <p:nvPr/>
          </p:nvSpPr>
          <p:spPr>
            <a:xfrm>
              <a:off x="2751300" y="1577650"/>
              <a:ext cx="963225" cy="982800"/>
            </a:xfrm>
            <a:custGeom>
              <a:avLst/>
              <a:gdLst/>
              <a:ahLst/>
              <a:cxnLst/>
              <a:rect l="l" t="t" r="r" b="b"/>
              <a:pathLst>
                <a:path w="38529" h="39312" extrusionOk="0">
                  <a:moveTo>
                    <a:pt x="18234" y="1"/>
                  </a:moveTo>
                  <a:cubicBezTo>
                    <a:pt x="16652" y="1"/>
                    <a:pt x="15100" y="257"/>
                    <a:pt x="13644" y="691"/>
                  </a:cubicBezTo>
                  <a:cubicBezTo>
                    <a:pt x="6372" y="2859"/>
                    <a:pt x="1" y="9931"/>
                    <a:pt x="5671" y="25843"/>
                  </a:cubicBezTo>
                  <a:cubicBezTo>
                    <a:pt x="9719" y="37199"/>
                    <a:pt x="16501" y="39311"/>
                    <a:pt x="21230" y="39311"/>
                  </a:cubicBezTo>
                  <a:cubicBezTo>
                    <a:pt x="23126" y="39311"/>
                    <a:pt x="24693" y="38971"/>
                    <a:pt x="25619" y="38752"/>
                  </a:cubicBezTo>
                  <a:cubicBezTo>
                    <a:pt x="29155" y="37884"/>
                    <a:pt x="38528" y="33648"/>
                    <a:pt x="34525" y="17236"/>
                  </a:cubicBezTo>
                  <a:cubicBezTo>
                    <a:pt x="31351" y="4085"/>
                    <a:pt x="24550" y="1"/>
                    <a:pt x="1823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406;p32">
              <a:extLst>
                <a:ext uri="{FF2B5EF4-FFF2-40B4-BE49-F238E27FC236}">
                  <a16:creationId xmlns:a16="http://schemas.microsoft.com/office/drawing/2014/main" id="{0ECEBFEE-625C-2DA9-E0F1-EEDC0A59CF74}"/>
                </a:ext>
              </a:extLst>
            </p:cNvPr>
            <p:cNvSpPr/>
            <p:nvPr/>
          </p:nvSpPr>
          <p:spPr>
            <a:xfrm>
              <a:off x="3431800" y="1979050"/>
              <a:ext cx="85075" cy="41200"/>
            </a:xfrm>
            <a:custGeom>
              <a:avLst/>
              <a:gdLst/>
              <a:ahLst/>
              <a:cxnLst/>
              <a:rect l="l" t="t" r="r" b="b"/>
              <a:pathLst>
                <a:path w="3403" h="1648" extrusionOk="0">
                  <a:moveTo>
                    <a:pt x="1333" y="0"/>
                  </a:moveTo>
                  <a:cubicBezTo>
                    <a:pt x="869" y="0"/>
                    <a:pt x="425" y="201"/>
                    <a:pt x="133" y="580"/>
                  </a:cubicBezTo>
                  <a:cubicBezTo>
                    <a:pt x="0" y="847"/>
                    <a:pt x="67" y="1147"/>
                    <a:pt x="267" y="1314"/>
                  </a:cubicBezTo>
                  <a:cubicBezTo>
                    <a:pt x="532" y="1500"/>
                    <a:pt x="861" y="1601"/>
                    <a:pt x="1186" y="1601"/>
                  </a:cubicBezTo>
                  <a:cubicBezTo>
                    <a:pt x="1270" y="1601"/>
                    <a:pt x="1353" y="1594"/>
                    <a:pt x="1434" y="1581"/>
                  </a:cubicBezTo>
                  <a:cubicBezTo>
                    <a:pt x="1835" y="1614"/>
                    <a:pt x="2202" y="1647"/>
                    <a:pt x="2602" y="1647"/>
                  </a:cubicBezTo>
                  <a:cubicBezTo>
                    <a:pt x="3169" y="1581"/>
                    <a:pt x="3402" y="914"/>
                    <a:pt x="3002" y="547"/>
                  </a:cubicBezTo>
                  <a:cubicBezTo>
                    <a:pt x="2631" y="206"/>
                    <a:pt x="2145" y="9"/>
                    <a:pt x="1650" y="9"/>
                  </a:cubicBezTo>
                  <a:cubicBezTo>
                    <a:pt x="1612" y="9"/>
                    <a:pt x="1573" y="10"/>
                    <a:pt x="1534" y="13"/>
                  </a:cubicBezTo>
                  <a:cubicBezTo>
                    <a:pt x="1467" y="4"/>
                    <a:pt x="1400" y="0"/>
                    <a:pt x="1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407;p32">
              <a:extLst>
                <a:ext uri="{FF2B5EF4-FFF2-40B4-BE49-F238E27FC236}">
                  <a16:creationId xmlns:a16="http://schemas.microsoft.com/office/drawing/2014/main" id="{97448C20-1946-7AA2-DF02-493D95CB0542}"/>
                </a:ext>
              </a:extLst>
            </p:cNvPr>
            <p:cNvSpPr/>
            <p:nvPr/>
          </p:nvSpPr>
          <p:spPr>
            <a:xfrm>
              <a:off x="3180550" y="2031400"/>
              <a:ext cx="80300" cy="51900"/>
            </a:xfrm>
            <a:custGeom>
              <a:avLst/>
              <a:gdLst/>
              <a:ahLst/>
              <a:cxnLst/>
              <a:rect l="l" t="t" r="r" b="b"/>
              <a:pathLst>
                <a:path w="3212" h="2076" extrusionOk="0">
                  <a:moveTo>
                    <a:pt x="2122" y="1"/>
                  </a:moveTo>
                  <a:cubicBezTo>
                    <a:pt x="1894" y="1"/>
                    <a:pt x="1663" y="52"/>
                    <a:pt x="1444" y="154"/>
                  </a:cubicBezTo>
                  <a:cubicBezTo>
                    <a:pt x="944" y="321"/>
                    <a:pt x="510" y="688"/>
                    <a:pt x="210" y="1155"/>
                  </a:cubicBezTo>
                  <a:cubicBezTo>
                    <a:pt x="1" y="1602"/>
                    <a:pt x="352" y="2076"/>
                    <a:pt x="810" y="2076"/>
                  </a:cubicBezTo>
                  <a:cubicBezTo>
                    <a:pt x="865" y="2076"/>
                    <a:pt x="920" y="2069"/>
                    <a:pt x="977" y="2055"/>
                  </a:cubicBezTo>
                  <a:cubicBezTo>
                    <a:pt x="1344" y="1922"/>
                    <a:pt x="1711" y="1788"/>
                    <a:pt x="2044" y="1622"/>
                  </a:cubicBezTo>
                  <a:cubicBezTo>
                    <a:pt x="2445" y="1521"/>
                    <a:pt x="2812" y="1288"/>
                    <a:pt x="3078" y="988"/>
                  </a:cubicBezTo>
                  <a:cubicBezTo>
                    <a:pt x="3212" y="754"/>
                    <a:pt x="3145" y="454"/>
                    <a:pt x="2945" y="254"/>
                  </a:cubicBezTo>
                  <a:cubicBezTo>
                    <a:pt x="2701" y="85"/>
                    <a:pt x="2415" y="1"/>
                    <a:pt x="2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408;p32">
              <a:extLst>
                <a:ext uri="{FF2B5EF4-FFF2-40B4-BE49-F238E27FC236}">
                  <a16:creationId xmlns:a16="http://schemas.microsoft.com/office/drawing/2014/main" id="{7A8F1845-2B3A-3672-E641-0A04AFC90A5B}"/>
                </a:ext>
              </a:extLst>
            </p:cNvPr>
            <p:cNvSpPr/>
            <p:nvPr/>
          </p:nvSpPr>
          <p:spPr>
            <a:xfrm>
              <a:off x="3325300" y="2365600"/>
              <a:ext cx="60650" cy="24900"/>
            </a:xfrm>
            <a:custGeom>
              <a:avLst/>
              <a:gdLst/>
              <a:ahLst/>
              <a:cxnLst/>
              <a:rect l="l" t="t" r="r" b="b"/>
              <a:pathLst>
                <a:path w="2426" h="996" extrusionOk="0">
                  <a:moveTo>
                    <a:pt x="82" y="1"/>
                  </a:moveTo>
                  <a:cubicBezTo>
                    <a:pt x="43" y="1"/>
                    <a:pt x="0" y="48"/>
                    <a:pt x="24" y="95"/>
                  </a:cubicBezTo>
                  <a:cubicBezTo>
                    <a:pt x="124" y="562"/>
                    <a:pt x="524" y="929"/>
                    <a:pt x="1024" y="996"/>
                  </a:cubicBezTo>
                  <a:cubicBezTo>
                    <a:pt x="1591" y="996"/>
                    <a:pt x="2125" y="729"/>
                    <a:pt x="2425" y="229"/>
                  </a:cubicBezTo>
                  <a:cubicBezTo>
                    <a:pt x="2425" y="195"/>
                    <a:pt x="2392" y="162"/>
                    <a:pt x="2359" y="162"/>
                  </a:cubicBezTo>
                  <a:cubicBezTo>
                    <a:pt x="1992" y="396"/>
                    <a:pt x="1591" y="529"/>
                    <a:pt x="1158" y="596"/>
                  </a:cubicBezTo>
                  <a:cubicBezTo>
                    <a:pt x="758" y="596"/>
                    <a:pt x="424" y="262"/>
                    <a:pt x="124" y="29"/>
                  </a:cubicBezTo>
                  <a:cubicBezTo>
                    <a:pt x="114" y="9"/>
                    <a:pt x="98" y="1"/>
                    <a:pt x="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409;p32">
              <a:extLst>
                <a:ext uri="{FF2B5EF4-FFF2-40B4-BE49-F238E27FC236}">
                  <a16:creationId xmlns:a16="http://schemas.microsoft.com/office/drawing/2014/main" id="{1C77652B-111D-420A-2832-A7036F41CB1D}"/>
                </a:ext>
              </a:extLst>
            </p:cNvPr>
            <p:cNvSpPr/>
            <p:nvPr/>
          </p:nvSpPr>
          <p:spPr>
            <a:xfrm>
              <a:off x="3334225" y="2287925"/>
              <a:ext cx="97600" cy="68425"/>
            </a:xfrm>
            <a:custGeom>
              <a:avLst/>
              <a:gdLst/>
              <a:ahLst/>
              <a:cxnLst/>
              <a:rect l="l" t="t" r="r" b="b"/>
              <a:pathLst>
                <a:path w="3904" h="2737" extrusionOk="0">
                  <a:moveTo>
                    <a:pt x="134" y="0"/>
                  </a:moveTo>
                  <a:cubicBezTo>
                    <a:pt x="34" y="400"/>
                    <a:pt x="0" y="801"/>
                    <a:pt x="34" y="1201"/>
                  </a:cubicBezTo>
                  <a:cubicBezTo>
                    <a:pt x="66" y="1920"/>
                    <a:pt x="324" y="2736"/>
                    <a:pt x="1214" y="2736"/>
                  </a:cubicBezTo>
                  <a:cubicBezTo>
                    <a:pt x="1232" y="2736"/>
                    <a:pt x="1250" y="2736"/>
                    <a:pt x="1268" y="2735"/>
                  </a:cubicBezTo>
                  <a:cubicBezTo>
                    <a:pt x="1735" y="2735"/>
                    <a:pt x="2135" y="2569"/>
                    <a:pt x="2502" y="2335"/>
                  </a:cubicBezTo>
                  <a:cubicBezTo>
                    <a:pt x="3136" y="1801"/>
                    <a:pt x="3603" y="1134"/>
                    <a:pt x="3903" y="400"/>
                  </a:cubicBezTo>
                  <a:lnTo>
                    <a:pt x="3903" y="400"/>
                  </a:lnTo>
                  <a:cubicBezTo>
                    <a:pt x="3481" y="489"/>
                    <a:pt x="3051" y="534"/>
                    <a:pt x="2622" y="534"/>
                  </a:cubicBezTo>
                  <a:cubicBezTo>
                    <a:pt x="1764" y="534"/>
                    <a:pt x="912" y="356"/>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410;p32">
              <a:extLst>
                <a:ext uri="{FF2B5EF4-FFF2-40B4-BE49-F238E27FC236}">
                  <a16:creationId xmlns:a16="http://schemas.microsoft.com/office/drawing/2014/main" id="{AAB7C4FF-2318-5C0F-A9A9-1D487FABB2D6}"/>
                </a:ext>
              </a:extLst>
            </p:cNvPr>
            <p:cNvSpPr/>
            <p:nvPr/>
          </p:nvSpPr>
          <p:spPr>
            <a:xfrm>
              <a:off x="3390925" y="2324600"/>
              <a:ext cx="26700" cy="5650"/>
            </a:xfrm>
            <a:custGeom>
              <a:avLst/>
              <a:gdLst/>
              <a:ahLst/>
              <a:cxnLst/>
              <a:rect l="l" t="t" r="r" b="b"/>
              <a:pathLst>
                <a:path w="1068" h="226" extrusionOk="0">
                  <a:moveTo>
                    <a:pt x="1068" y="1"/>
                  </a:moveTo>
                  <a:cubicBezTo>
                    <a:pt x="734" y="67"/>
                    <a:pt x="367" y="134"/>
                    <a:pt x="1" y="201"/>
                  </a:cubicBezTo>
                  <a:cubicBezTo>
                    <a:pt x="151" y="218"/>
                    <a:pt x="301" y="226"/>
                    <a:pt x="455" y="226"/>
                  </a:cubicBezTo>
                  <a:cubicBezTo>
                    <a:pt x="609" y="226"/>
                    <a:pt x="768" y="218"/>
                    <a:pt x="935" y="201"/>
                  </a:cubicBezTo>
                  <a:cubicBezTo>
                    <a:pt x="968" y="134"/>
                    <a:pt x="1035" y="67"/>
                    <a:pt x="1068"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411;p32">
              <a:extLst>
                <a:ext uri="{FF2B5EF4-FFF2-40B4-BE49-F238E27FC236}">
                  <a16:creationId xmlns:a16="http://schemas.microsoft.com/office/drawing/2014/main" id="{090E1C1D-E58F-01D9-BCDF-B21A4C4E8B52}"/>
                </a:ext>
              </a:extLst>
            </p:cNvPr>
            <p:cNvSpPr/>
            <p:nvPr/>
          </p:nvSpPr>
          <p:spPr>
            <a:xfrm>
              <a:off x="3335050" y="2314600"/>
              <a:ext cx="31725" cy="12525"/>
            </a:xfrm>
            <a:custGeom>
              <a:avLst/>
              <a:gdLst/>
              <a:ahLst/>
              <a:cxnLst/>
              <a:rect l="l" t="t" r="r" b="b"/>
              <a:pathLst>
                <a:path w="1269" h="501" extrusionOk="0">
                  <a:moveTo>
                    <a:pt x="1" y="0"/>
                  </a:moveTo>
                  <a:lnTo>
                    <a:pt x="1" y="134"/>
                  </a:lnTo>
                  <a:lnTo>
                    <a:pt x="1" y="234"/>
                  </a:lnTo>
                  <a:cubicBezTo>
                    <a:pt x="167" y="301"/>
                    <a:pt x="368" y="367"/>
                    <a:pt x="568" y="434"/>
                  </a:cubicBezTo>
                  <a:cubicBezTo>
                    <a:pt x="801" y="467"/>
                    <a:pt x="1035" y="501"/>
                    <a:pt x="1268" y="501"/>
                  </a:cubicBezTo>
                  <a:cubicBezTo>
                    <a:pt x="835" y="367"/>
                    <a:pt x="401" y="201"/>
                    <a:pt x="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412;p32">
              <a:extLst>
                <a:ext uri="{FF2B5EF4-FFF2-40B4-BE49-F238E27FC236}">
                  <a16:creationId xmlns:a16="http://schemas.microsoft.com/office/drawing/2014/main" id="{F5ACD30E-3A8A-0625-65EE-E6630A92C48D}"/>
                </a:ext>
              </a:extLst>
            </p:cNvPr>
            <p:cNvSpPr/>
            <p:nvPr/>
          </p:nvSpPr>
          <p:spPr>
            <a:xfrm>
              <a:off x="3334550" y="2073225"/>
              <a:ext cx="144750" cy="242600"/>
            </a:xfrm>
            <a:custGeom>
              <a:avLst/>
              <a:gdLst/>
              <a:ahLst/>
              <a:cxnLst/>
              <a:rect l="l" t="t" r="r" b="b"/>
              <a:pathLst>
                <a:path w="5790" h="9704" extrusionOk="0">
                  <a:moveTo>
                    <a:pt x="3049" y="0"/>
                  </a:moveTo>
                  <a:cubicBezTo>
                    <a:pt x="2982" y="0"/>
                    <a:pt x="2900" y="60"/>
                    <a:pt x="2923" y="149"/>
                  </a:cubicBezTo>
                  <a:cubicBezTo>
                    <a:pt x="3490" y="2117"/>
                    <a:pt x="4524" y="5152"/>
                    <a:pt x="4824" y="6220"/>
                  </a:cubicBezTo>
                  <a:cubicBezTo>
                    <a:pt x="4457" y="6186"/>
                    <a:pt x="3490" y="6120"/>
                    <a:pt x="2956" y="6120"/>
                  </a:cubicBezTo>
                  <a:cubicBezTo>
                    <a:pt x="2823" y="6120"/>
                    <a:pt x="3790" y="8721"/>
                    <a:pt x="3790" y="8955"/>
                  </a:cubicBezTo>
                  <a:cubicBezTo>
                    <a:pt x="3406" y="9040"/>
                    <a:pt x="3012" y="9081"/>
                    <a:pt x="2617" y="9081"/>
                  </a:cubicBezTo>
                  <a:cubicBezTo>
                    <a:pt x="1775" y="9081"/>
                    <a:pt x="926" y="8895"/>
                    <a:pt x="154" y="8555"/>
                  </a:cubicBezTo>
                  <a:cubicBezTo>
                    <a:pt x="141" y="8542"/>
                    <a:pt x="127" y="8536"/>
                    <a:pt x="113" y="8536"/>
                  </a:cubicBezTo>
                  <a:cubicBezTo>
                    <a:pt x="55" y="8536"/>
                    <a:pt x="0" y="8628"/>
                    <a:pt x="54" y="8655"/>
                  </a:cubicBezTo>
                  <a:cubicBezTo>
                    <a:pt x="792" y="9347"/>
                    <a:pt x="1738" y="9704"/>
                    <a:pt x="2703" y="9704"/>
                  </a:cubicBezTo>
                  <a:cubicBezTo>
                    <a:pt x="3134" y="9704"/>
                    <a:pt x="3568" y="9633"/>
                    <a:pt x="3990" y="9489"/>
                  </a:cubicBezTo>
                  <a:lnTo>
                    <a:pt x="4023" y="9489"/>
                  </a:lnTo>
                  <a:cubicBezTo>
                    <a:pt x="4290" y="9422"/>
                    <a:pt x="4457" y="9355"/>
                    <a:pt x="4457" y="9289"/>
                  </a:cubicBezTo>
                  <a:cubicBezTo>
                    <a:pt x="4324" y="8488"/>
                    <a:pt x="3823" y="6820"/>
                    <a:pt x="3823" y="6820"/>
                  </a:cubicBezTo>
                  <a:lnTo>
                    <a:pt x="3823" y="6820"/>
                  </a:lnTo>
                  <a:cubicBezTo>
                    <a:pt x="4002" y="6856"/>
                    <a:pt x="4561" y="6891"/>
                    <a:pt x="5033" y="6891"/>
                  </a:cubicBezTo>
                  <a:cubicBezTo>
                    <a:pt x="5444" y="6891"/>
                    <a:pt x="5789" y="6864"/>
                    <a:pt x="5758" y="6787"/>
                  </a:cubicBezTo>
                  <a:cubicBezTo>
                    <a:pt x="5024" y="4485"/>
                    <a:pt x="4157" y="2217"/>
                    <a:pt x="3123" y="49"/>
                  </a:cubicBezTo>
                  <a:cubicBezTo>
                    <a:pt x="3112" y="15"/>
                    <a:pt x="3082" y="0"/>
                    <a:pt x="3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413;p32">
              <a:extLst>
                <a:ext uri="{FF2B5EF4-FFF2-40B4-BE49-F238E27FC236}">
                  <a16:creationId xmlns:a16="http://schemas.microsoft.com/office/drawing/2014/main" id="{3F595E26-4765-5D9D-3F76-98ECF81E4054}"/>
                </a:ext>
              </a:extLst>
            </p:cNvPr>
            <p:cNvSpPr/>
            <p:nvPr/>
          </p:nvSpPr>
          <p:spPr>
            <a:xfrm>
              <a:off x="3227475" y="2126000"/>
              <a:ext cx="62575" cy="70200"/>
            </a:xfrm>
            <a:custGeom>
              <a:avLst/>
              <a:gdLst/>
              <a:ahLst/>
              <a:cxnLst/>
              <a:rect l="l" t="t" r="r" b="b"/>
              <a:pathLst>
                <a:path w="2503" h="2808" extrusionOk="0">
                  <a:moveTo>
                    <a:pt x="1137" y="1"/>
                  </a:moveTo>
                  <a:cubicBezTo>
                    <a:pt x="1103" y="1"/>
                    <a:pt x="1069" y="2"/>
                    <a:pt x="1035" y="6"/>
                  </a:cubicBezTo>
                  <a:cubicBezTo>
                    <a:pt x="734" y="72"/>
                    <a:pt x="434" y="239"/>
                    <a:pt x="267" y="506"/>
                  </a:cubicBezTo>
                  <a:cubicBezTo>
                    <a:pt x="101" y="740"/>
                    <a:pt x="1" y="1040"/>
                    <a:pt x="1" y="1340"/>
                  </a:cubicBezTo>
                  <a:cubicBezTo>
                    <a:pt x="1" y="1840"/>
                    <a:pt x="101" y="2341"/>
                    <a:pt x="301" y="2808"/>
                  </a:cubicBezTo>
                  <a:cubicBezTo>
                    <a:pt x="301" y="2341"/>
                    <a:pt x="334" y="1840"/>
                    <a:pt x="401" y="1340"/>
                  </a:cubicBezTo>
                  <a:cubicBezTo>
                    <a:pt x="501" y="906"/>
                    <a:pt x="734" y="573"/>
                    <a:pt x="1101" y="506"/>
                  </a:cubicBezTo>
                  <a:cubicBezTo>
                    <a:pt x="1131" y="501"/>
                    <a:pt x="1160" y="498"/>
                    <a:pt x="1188" y="498"/>
                  </a:cubicBezTo>
                  <a:cubicBezTo>
                    <a:pt x="1516" y="498"/>
                    <a:pt x="1784" y="838"/>
                    <a:pt x="1969" y="1207"/>
                  </a:cubicBezTo>
                  <a:cubicBezTo>
                    <a:pt x="2069" y="1440"/>
                    <a:pt x="2135" y="1640"/>
                    <a:pt x="2202" y="1874"/>
                  </a:cubicBezTo>
                  <a:cubicBezTo>
                    <a:pt x="2302" y="2107"/>
                    <a:pt x="2336" y="2374"/>
                    <a:pt x="2369" y="2608"/>
                  </a:cubicBezTo>
                  <a:cubicBezTo>
                    <a:pt x="2469" y="2274"/>
                    <a:pt x="2502" y="1907"/>
                    <a:pt x="2436" y="1574"/>
                  </a:cubicBezTo>
                  <a:cubicBezTo>
                    <a:pt x="2436" y="1407"/>
                    <a:pt x="2402" y="1240"/>
                    <a:pt x="2336" y="1073"/>
                  </a:cubicBezTo>
                  <a:cubicBezTo>
                    <a:pt x="2269" y="806"/>
                    <a:pt x="2135" y="539"/>
                    <a:pt x="1935" y="339"/>
                  </a:cubicBezTo>
                  <a:cubicBezTo>
                    <a:pt x="1726" y="130"/>
                    <a:pt x="1435" y="1"/>
                    <a:pt x="11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414;p32">
              <a:extLst>
                <a:ext uri="{FF2B5EF4-FFF2-40B4-BE49-F238E27FC236}">
                  <a16:creationId xmlns:a16="http://schemas.microsoft.com/office/drawing/2014/main" id="{13843C8E-8E8F-14E2-CCA1-EA5BEF3AA7E4}"/>
                </a:ext>
              </a:extLst>
            </p:cNvPr>
            <p:cNvSpPr/>
            <p:nvPr/>
          </p:nvSpPr>
          <p:spPr>
            <a:xfrm>
              <a:off x="3454300" y="2082825"/>
              <a:ext cx="65075" cy="73350"/>
            </a:xfrm>
            <a:custGeom>
              <a:avLst/>
              <a:gdLst/>
              <a:ahLst/>
              <a:cxnLst/>
              <a:rect l="l" t="t" r="r" b="b"/>
              <a:pathLst>
                <a:path w="2603" h="2934" extrusionOk="0">
                  <a:moveTo>
                    <a:pt x="1115" y="0"/>
                  </a:moveTo>
                  <a:cubicBezTo>
                    <a:pt x="1019" y="0"/>
                    <a:pt x="926" y="11"/>
                    <a:pt x="835" y="32"/>
                  </a:cubicBezTo>
                  <a:cubicBezTo>
                    <a:pt x="501" y="98"/>
                    <a:pt x="268" y="332"/>
                    <a:pt x="134" y="665"/>
                  </a:cubicBezTo>
                  <a:cubicBezTo>
                    <a:pt x="34" y="932"/>
                    <a:pt x="1" y="1199"/>
                    <a:pt x="34" y="1499"/>
                  </a:cubicBezTo>
                  <a:cubicBezTo>
                    <a:pt x="67" y="1666"/>
                    <a:pt x="101" y="1833"/>
                    <a:pt x="134" y="2000"/>
                  </a:cubicBezTo>
                  <a:cubicBezTo>
                    <a:pt x="201" y="2333"/>
                    <a:pt x="368" y="2667"/>
                    <a:pt x="601" y="2934"/>
                  </a:cubicBezTo>
                  <a:cubicBezTo>
                    <a:pt x="534" y="2667"/>
                    <a:pt x="468" y="2433"/>
                    <a:pt x="468" y="2166"/>
                  </a:cubicBezTo>
                  <a:cubicBezTo>
                    <a:pt x="434" y="1933"/>
                    <a:pt x="434" y="1699"/>
                    <a:pt x="468" y="1499"/>
                  </a:cubicBezTo>
                  <a:cubicBezTo>
                    <a:pt x="468" y="999"/>
                    <a:pt x="634" y="599"/>
                    <a:pt x="1001" y="532"/>
                  </a:cubicBezTo>
                  <a:cubicBezTo>
                    <a:pt x="1059" y="515"/>
                    <a:pt x="1117" y="506"/>
                    <a:pt x="1175" y="506"/>
                  </a:cubicBezTo>
                  <a:cubicBezTo>
                    <a:pt x="1458" y="506"/>
                    <a:pt x="1748" y="701"/>
                    <a:pt x="1969" y="1032"/>
                  </a:cubicBezTo>
                  <a:cubicBezTo>
                    <a:pt x="2202" y="1466"/>
                    <a:pt x="2436" y="1900"/>
                    <a:pt x="2603" y="2367"/>
                  </a:cubicBezTo>
                  <a:cubicBezTo>
                    <a:pt x="2603" y="1833"/>
                    <a:pt x="2502" y="1332"/>
                    <a:pt x="2302" y="865"/>
                  </a:cubicBezTo>
                  <a:cubicBezTo>
                    <a:pt x="2169" y="565"/>
                    <a:pt x="2002" y="365"/>
                    <a:pt x="1769" y="198"/>
                  </a:cubicBezTo>
                  <a:cubicBezTo>
                    <a:pt x="1559" y="59"/>
                    <a:pt x="1334" y="0"/>
                    <a:pt x="1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415;p32">
              <a:extLst>
                <a:ext uri="{FF2B5EF4-FFF2-40B4-BE49-F238E27FC236}">
                  <a16:creationId xmlns:a16="http://schemas.microsoft.com/office/drawing/2014/main" id="{E037E17A-CFBA-CBCD-E963-AC32DF96177E}"/>
                </a:ext>
              </a:extLst>
            </p:cNvPr>
            <p:cNvSpPr/>
            <p:nvPr/>
          </p:nvSpPr>
          <p:spPr>
            <a:xfrm>
              <a:off x="2695425" y="1502175"/>
              <a:ext cx="968225" cy="758250"/>
            </a:xfrm>
            <a:custGeom>
              <a:avLst/>
              <a:gdLst/>
              <a:ahLst/>
              <a:cxnLst/>
              <a:rect l="l" t="t" r="r" b="b"/>
              <a:pathLst>
                <a:path w="38729" h="30330" extrusionOk="0">
                  <a:moveTo>
                    <a:pt x="16779" y="1"/>
                  </a:moveTo>
                  <a:cubicBezTo>
                    <a:pt x="16022" y="1"/>
                    <a:pt x="15262" y="80"/>
                    <a:pt x="14511" y="241"/>
                  </a:cubicBezTo>
                  <a:cubicBezTo>
                    <a:pt x="9674" y="1142"/>
                    <a:pt x="7940" y="5745"/>
                    <a:pt x="7940" y="5745"/>
                  </a:cubicBezTo>
                  <a:cubicBezTo>
                    <a:pt x="7940" y="5745"/>
                    <a:pt x="1402" y="7413"/>
                    <a:pt x="568" y="12116"/>
                  </a:cubicBezTo>
                  <a:cubicBezTo>
                    <a:pt x="1" y="14851"/>
                    <a:pt x="668" y="17687"/>
                    <a:pt x="2336" y="19922"/>
                  </a:cubicBezTo>
                  <a:cubicBezTo>
                    <a:pt x="2336" y="19922"/>
                    <a:pt x="801" y="21857"/>
                    <a:pt x="1869" y="25793"/>
                  </a:cubicBezTo>
                  <a:cubicBezTo>
                    <a:pt x="2536" y="28294"/>
                    <a:pt x="4771" y="30329"/>
                    <a:pt x="6272" y="30329"/>
                  </a:cubicBezTo>
                  <a:cubicBezTo>
                    <a:pt x="6299" y="30330"/>
                    <a:pt x="6326" y="30330"/>
                    <a:pt x="6353" y="30330"/>
                  </a:cubicBezTo>
                  <a:cubicBezTo>
                    <a:pt x="11333" y="30330"/>
                    <a:pt x="13569" y="24233"/>
                    <a:pt x="12109" y="19522"/>
                  </a:cubicBezTo>
                  <a:lnTo>
                    <a:pt x="12109" y="19522"/>
                  </a:lnTo>
                  <a:cubicBezTo>
                    <a:pt x="12109" y="19522"/>
                    <a:pt x="12440" y="19546"/>
                    <a:pt x="12998" y="19546"/>
                  </a:cubicBezTo>
                  <a:cubicBezTo>
                    <a:pt x="15992" y="19546"/>
                    <a:pt x="25524" y="18835"/>
                    <a:pt x="25552" y="9781"/>
                  </a:cubicBezTo>
                  <a:cubicBezTo>
                    <a:pt x="27540" y="12507"/>
                    <a:pt x="30700" y="14092"/>
                    <a:pt x="34053" y="14092"/>
                  </a:cubicBezTo>
                  <a:cubicBezTo>
                    <a:pt x="34188" y="14092"/>
                    <a:pt x="34323" y="14089"/>
                    <a:pt x="34459" y="14084"/>
                  </a:cubicBezTo>
                  <a:lnTo>
                    <a:pt x="36160" y="17920"/>
                  </a:lnTo>
                  <a:cubicBezTo>
                    <a:pt x="37494" y="17453"/>
                    <a:pt x="38728" y="13484"/>
                    <a:pt x="35226" y="10648"/>
                  </a:cubicBezTo>
                  <a:cubicBezTo>
                    <a:pt x="35226" y="10648"/>
                    <a:pt x="34659" y="5311"/>
                    <a:pt x="30556" y="2343"/>
                  </a:cubicBezTo>
                  <a:cubicBezTo>
                    <a:pt x="29270" y="1359"/>
                    <a:pt x="27715" y="858"/>
                    <a:pt x="26148" y="858"/>
                  </a:cubicBezTo>
                  <a:cubicBezTo>
                    <a:pt x="24952" y="858"/>
                    <a:pt x="23748" y="1150"/>
                    <a:pt x="22650" y="1742"/>
                  </a:cubicBezTo>
                  <a:cubicBezTo>
                    <a:pt x="20892" y="594"/>
                    <a:pt x="18847" y="1"/>
                    <a:pt x="16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416;p32">
              <a:extLst>
                <a:ext uri="{FF2B5EF4-FFF2-40B4-BE49-F238E27FC236}">
                  <a16:creationId xmlns:a16="http://schemas.microsoft.com/office/drawing/2014/main" id="{02C4C8AE-E9FD-6BB5-4264-C39027D1842F}"/>
                </a:ext>
              </a:extLst>
            </p:cNvPr>
            <p:cNvSpPr/>
            <p:nvPr/>
          </p:nvSpPr>
          <p:spPr>
            <a:xfrm>
              <a:off x="2998150" y="1724175"/>
              <a:ext cx="342775" cy="279400"/>
            </a:xfrm>
            <a:custGeom>
              <a:avLst/>
              <a:gdLst/>
              <a:ahLst/>
              <a:cxnLst/>
              <a:rect l="l" t="t" r="r" b="b"/>
              <a:pathLst>
                <a:path w="13711" h="11176" extrusionOk="0">
                  <a:moveTo>
                    <a:pt x="13076" y="1"/>
                  </a:moveTo>
                  <a:lnTo>
                    <a:pt x="13076" y="1"/>
                  </a:lnTo>
                  <a:cubicBezTo>
                    <a:pt x="13210" y="868"/>
                    <a:pt x="13276" y="1735"/>
                    <a:pt x="13243" y="2602"/>
                  </a:cubicBezTo>
                  <a:cubicBezTo>
                    <a:pt x="13243" y="3470"/>
                    <a:pt x="13143" y="4304"/>
                    <a:pt x="12910" y="5138"/>
                  </a:cubicBezTo>
                  <a:cubicBezTo>
                    <a:pt x="12509" y="6805"/>
                    <a:pt x="11475" y="8240"/>
                    <a:pt x="10074" y="9174"/>
                  </a:cubicBezTo>
                  <a:cubicBezTo>
                    <a:pt x="8673" y="10175"/>
                    <a:pt x="6905" y="10408"/>
                    <a:pt x="5237" y="10675"/>
                  </a:cubicBezTo>
                  <a:cubicBezTo>
                    <a:pt x="4491" y="10704"/>
                    <a:pt x="3745" y="10782"/>
                    <a:pt x="2999" y="10782"/>
                  </a:cubicBezTo>
                  <a:cubicBezTo>
                    <a:pt x="2878" y="10782"/>
                    <a:pt x="2757" y="10780"/>
                    <a:pt x="2636" y="10775"/>
                  </a:cubicBezTo>
                  <a:cubicBezTo>
                    <a:pt x="1768" y="10742"/>
                    <a:pt x="901" y="10675"/>
                    <a:pt x="0" y="10675"/>
                  </a:cubicBezTo>
                  <a:cubicBezTo>
                    <a:pt x="868" y="10808"/>
                    <a:pt x="1735" y="10942"/>
                    <a:pt x="2602" y="11075"/>
                  </a:cubicBezTo>
                  <a:cubicBezTo>
                    <a:pt x="3203" y="11164"/>
                    <a:pt x="3788" y="11164"/>
                    <a:pt x="4379" y="11164"/>
                  </a:cubicBezTo>
                  <a:cubicBezTo>
                    <a:pt x="4674" y="11164"/>
                    <a:pt x="4971" y="11164"/>
                    <a:pt x="5271" y="11175"/>
                  </a:cubicBezTo>
                  <a:cubicBezTo>
                    <a:pt x="7005" y="10975"/>
                    <a:pt x="8873" y="10742"/>
                    <a:pt x="10408" y="9674"/>
                  </a:cubicBezTo>
                  <a:cubicBezTo>
                    <a:pt x="11942" y="8640"/>
                    <a:pt x="13010" y="7072"/>
                    <a:pt x="13377" y="5271"/>
                  </a:cubicBezTo>
                  <a:cubicBezTo>
                    <a:pt x="13710" y="3503"/>
                    <a:pt x="13610" y="1702"/>
                    <a:pt x="13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417;p32">
              <a:extLst>
                <a:ext uri="{FF2B5EF4-FFF2-40B4-BE49-F238E27FC236}">
                  <a16:creationId xmlns:a16="http://schemas.microsoft.com/office/drawing/2014/main" id="{73977835-7C6A-8CDD-248A-A3AB6AD387EB}"/>
                </a:ext>
              </a:extLst>
            </p:cNvPr>
            <p:cNvSpPr/>
            <p:nvPr/>
          </p:nvSpPr>
          <p:spPr>
            <a:xfrm>
              <a:off x="2671250" y="1645775"/>
              <a:ext cx="222675" cy="354450"/>
            </a:xfrm>
            <a:custGeom>
              <a:avLst/>
              <a:gdLst/>
              <a:ahLst/>
              <a:cxnLst/>
              <a:rect l="l" t="t" r="r" b="b"/>
              <a:pathLst>
                <a:path w="8907" h="14178" extrusionOk="0">
                  <a:moveTo>
                    <a:pt x="8907" y="1"/>
                  </a:moveTo>
                  <a:cubicBezTo>
                    <a:pt x="7205" y="101"/>
                    <a:pt x="5538" y="568"/>
                    <a:pt x="4037" y="1335"/>
                  </a:cubicBezTo>
                  <a:cubicBezTo>
                    <a:pt x="2469" y="2102"/>
                    <a:pt x="1235" y="3403"/>
                    <a:pt x="534" y="5005"/>
                  </a:cubicBezTo>
                  <a:cubicBezTo>
                    <a:pt x="234" y="5838"/>
                    <a:pt x="67" y="6706"/>
                    <a:pt x="67" y="7573"/>
                  </a:cubicBezTo>
                  <a:cubicBezTo>
                    <a:pt x="0" y="8407"/>
                    <a:pt x="100" y="9274"/>
                    <a:pt x="334" y="10108"/>
                  </a:cubicBezTo>
                  <a:cubicBezTo>
                    <a:pt x="768" y="11776"/>
                    <a:pt x="1835" y="13244"/>
                    <a:pt x="3303" y="14178"/>
                  </a:cubicBezTo>
                  <a:cubicBezTo>
                    <a:pt x="2035" y="13110"/>
                    <a:pt x="1168" y="11643"/>
                    <a:pt x="801" y="10041"/>
                  </a:cubicBezTo>
                  <a:cubicBezTo>
                    <a:pt x="434" y="8440"/>
                    <a:pt x="567" y="6806"/>
                    <a:pt x="1134" y="5271"/>
                  </a:cubicBezTo>
                  <a:cubicBezTo>
                    <a:pt x="1401" y="4538"/>
                    <a:pt x="1835" y="3870"/>
                    <a:pt x="2369" y="3270"/>
                  </a:cubicBezTo>
                  <a:cubicBezTo>
                    <a:pt x="2936" y="2703"/>
                    <a:pt x="3570" y="2203"/>
                    <a:pt x="4270" y="1769"/>
                  </a:cubicBezTo>
                  <a:cubicBezTo>
                    <a:pt x="5704" y="935"/>
                    <a:pt x="7272" y="335"/>
                    <a:pt x="8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418;p32">
              <a:extLst>
                <a:ext uri="{FF2B5EF4-FFF2-40B4-BE49-F238E27FC236}">
                  <a16:creationId xmlns:a16="http://schemas.microsoft.com/office/drawing/2014/main" id="{0390980E-A8A1-0779-1CDA-208FD31AA44A}"/>
                </a:ext>
              </a:extLst>
            </p:cNvPr>
            <p:cNvSpPr/>
            <p:nvPr/>
          </p:nvSpPr>
          <p:spPr>
            <a:xfrm>
              <a:off x="3262500" y="1506125"/>
              <a:ext cx="309425" cy="182225"/>
            </a:xfrm>
            <a:custGeom>
              <a:avLst/>
              <a:gdLst/>
              <a:ahLst/>
              <a:cxnLst/>
              <a:rect l="l" t="t" r="r" b="b"/>
              <a:pathLst>
                <a:path w="12377" h="7289" extrusionOk="0">
                  <a:moveTo>
                    <a:pt x="5051" y="0"/>
                  </a:moveTo>
                  <a:cubicBezTo>
                    <a:pt x="4637" y="0"/>
                    <a:pt x="4219" y="38"/>
                    <a:pt x="3803" y="116"/>
                  </a:cubicBezTo>
                  <a:cubicBezTo>
                    <a:pt x="2436" y="317"/>
                    <a:pt x="1135" y="817"/>
                    <a:pt x="1" y="1584"/>
                  </a:cubicBezTo>
                  <a:cubicBezTo>
                    <a:pt x="1235" y="1050"/>
                    <a:pt x="2536" y="717"/>
                    <a:pt x="3870" y="617"/>
                  </a:cubicBezTo>
                  <a:cubicBezTo>
                    <a:pt x="4130" y="590"/>
                    <a:pt x="4390" y="577"/>
                    <a:pt x="4650" y="577"/>
                  </a:cubicBezTo>
                  <a:cubicBezTo>
                    <a:pt x="5687" y="577"/>
                    <a:pt x="6712" y="790"/>
                    <a:pt x="7673" y="1217"/>
                  </a:cubicBezTo>
                  <a:cubicBezTo>
                    <a:pt x="8840" y="1784"/>
                    <a:pt x="9841" y="2652"/>
                    <a:pt x="10575" y="3719"/>
                  </a:cubicBezTo>
                  <a:cubicBezTo>
                    <a:pt x="11342" y="4820"/>
                    <a:pt x="11976" y="6021"/>
                    <a:pt x="12376" y="7288"/>
                  </a:cubicBezTo>
                  <a:cubicBezTo>
                    <a:pt x="12176" y="5921"/>
                    <a:pt x="11709" y="4620"/>
                    <a:pt x="10975" y="3452"/>
                  </a:cubicBezTo>
                  <a:cubicBezTo>
                    <a:pt x="9751" y="1289"/>
                    <a:pt x="7458" y="0"/>
                    <a:pt x="5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419;p32">
              <a:extLst>
                <a:ext uri="{FF2B5EF4-FFF2-40B4-BE49-F238E27FC236}">
                  <a16:creationId xmlns:a16="http://schemas.microsoft.com/office/drawing/2014/main" id="{D13740E3-2A22-FE32-0189-F0DE0151FE2B}"/>
                </a:ext>
              </a:extLst>
            </p:cNvPr>
            <p:cNvSpPr/>
            <p:nvPr/>
          </p:nvSpPr>
          <p:spPr>
            <a:xfrm>
              <a:off x="3328375" y="1732525"/>
              <a:ext cx="176825" cy="135950"/>
            </a:xfrm>
            <a:custGeom>
              <a:avLst/>
              <a:gdLst/>
              <a:ahLst/>
              <a:cxnLst/>
              <a:rect l="l" t="t" r="r" b="b"/>
              <a:pathLst>
                <a:path w="7073" h="5438" extrusionOk="0">
                  <a:moveTo>
                    <a:pt x="1" y="0"/>
                  </a:moveTo>
                  <a:lnTo>
                    <a:pt x="1" y="0"/>
                  </a:lnTo>
                  <a:cubicBezTo>
                    <a:pt x="101" y="801"/>
                    <a:pt x="401" y="1568"/>
                    <a:pt x="835" y="2235"/>
                  </a:cubicBezTo>
                  <a:cubicBezTo>
                    <a:pt x="1268" y="2936"/>
                    <a:pt x="1835" y="3536"/>
                    <a:pt x="2503" y="4003"/>
                  </a:cubicBezTo>
                  <a:cubicBezTo>
                    <a:pt x="3170" y="4470"/>
                    <a:pt x="3904" y="4837"/>
                    <a:pt x="4671" y="5070"/>
                  </a:cubicBezTo>
                  <a:cubicBezTo>
                    <a:pt x="5438" y="5337"/>
                    <a:pt x="6272" y="5437"/>
                    <a:pt x="7072" y="5437"/>
                  </a:cubicBezTo>
                  <a:cubicBezTo>
                    <a:pt x="5605" y="5004"/>
                    <a:pt x="4204" y="4370"/>
                    <a:pt x="2903" y="3503"/>
                  </a:cubicBezTo>
                  <a:cubicBezTo>
                    <a:pt x="2302" y="3069"/>
                    <a:pt x="1735" y="2535"/>
                    <a:pt x="1235" y="1968"/>
                  </a:cubicBezTo>
                  <a:cubicBezTo>
                    <a:pt x="768" y="1368"/>
                    <a:pt x="334" y="70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420;p32">
              <a:extLst>
                <a:ext uri="{FF2B5EF4-FFF2-40B4-BE49-F238E27FC236}">
                  <a16:creationId xmlns:a16="http://schemas.microsoft.com/office/drawing/2014/main" id="{0B0F6B7D-B1A6-DB53-BC1A-4966963BA743}"/>
                </a:ext>
              </a:extLst>
            </p:cNvPr>
            <p:cNvSpPr/>
            <p:nvPr/>
          </p:nvSpPr>
          <p:spPr>
            <a:xfrm>
              <a:off x="3041850" y="2020725"/>
              <a:ext cx="354950" cy="295100"/>
            </a:xfrm>
            <a:custGeom>
              <a:avLst/>
              <a:gdLst/>
              <a:ahLst/>
              <a:cxnLst/>
              <a:rect l="l" t="t" r="r" b="b"/>
              <a:pathLst>
                <a:path w="14198" h="11804" extrusionOk="0">
                  <a:moveTo>
                    <a:pt x="7576" y="800"/>
                  </a:moveTo>
                  <a:cubicBezTo>
                    <a:pt x="10115" y="800"/>
                    <a:pt x="12280" y="2676"/>
                    <a:pt x="12629" y="5217"/>
                  </a:cubicBezTo>
                  <a:cubicBezTo>
                    <a:pt x="12963" y="7886"/>
                    <a:pt x="11195" y="10388"/>
                    <a:pt x="8560" y="10922"/>
                  </a:cubicBezTo>
                  <a:cubicBezTo>
                    <a:pt x="8232" y="10983"/>
                    <a:pt x="7905" y="11013"/>
                    <a:pt x="7582" y="11013"/>
                  </a:cubicBezTo>
                  <a:cubicBezTo>
                    <a:pt x="5281" y="11013"/>
                    <a:pt x="3207" y="9497"/>
                    <a:pt x="2622" y="7186"/>
                  </a:cubicBezTo>
                  <a:cubicBezTo>
                    <a:pt x="1922" y="4584"/>
                    <a:pt x="3389" y="1882"/>
                    <a:pt x="5958" y="1048"/>
                  </a:cubicBezTo>
                  <a:cubicBezTo>
                    <a:pt x="6358" y="914"/>
                    <a:pt x="6792" y="814"/>
                    <a:pt x="7192" y="814"/>
                  </a:cubicBezTo>
                  <a:cubicBezTo>
                    <a:pt x="7321" y="805"/>
                    <a:pt x="7449" y="800"/>
                    <a:pt x="7576" y="800"/>
                  </a:cubicBezTo>
                  <a:close/>
                  <a:moveTo>
                    <a:pt x="7546" y="1"/>
                  </a:moveTo>
                  <a:cubicBezTo>
                    <a:pt x="5703" y="1"/>
                    <a:pt x="3847" y="843"/>
                    <a:pt x="2655" y="2616"/>
                  </a:cubicBezTo>
                  <a:cubicBezTo>
                    <a:pt x="1" y="6565"/>
                    <a:pt x="2908" y="11803"/>
                    <a:pt x="7564" y="11803"/>
                  </a:cubicBezTo>
                  <a:cubicBezTo>
                    <a:pt x="7705" y="11803"/>
                    <a:pt x="7848" y="11799"/>
                    <a:pt x="7993" y="11789"/>
                  </a:cubicBezTo>
                  <a:cubicBezTo>
                    <a:pt x="8460" y="11755"/>
                    <a:pt x="8960" y="11655"/>
                    <a:pt x="9427" y="11522"/>
                  </a:cubicBezTo>
                  <a:cubicBezTo>
                    <a:pt x="12496" y="10488"/>
                    <a:pt x="14197" y="7152"/>
                    <a:pt x="13163" y="4050"/>
                  </a:cubicBezTo>
                  <a:cubicBezTo>
                    <a:pt x="12297" y="1414"/>
                    <a:pt x="9933" y="1"/>
                    <a:pt x="7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421;p32">
              <a:extLst>
                <a:ext uri="{FF2B5EF4-FFF2-40B4-BE49-F238E27FC236}">
                  <a16:creationId xmlns:a16="http://schemas.microsoft.com/office/drawing/2014/main" id="{860F9A05-A0DE-24B8-4127-279FB0DD7C03}"/>
                </a:ext>
              </a:extLst>
            </p:cNvPr>
            <p:cNvSpPr/>
            <p:nvPr/>
          </p:nvSpPr>
          <p:spPr>
            <a:xfrm>
              <a:off x="3427625" y="1958575"/>
              <a:ext cx="238525" cy="293650"/>
            </a:xfrm>
            <a:custGeom>
              <a:avLst/>
              <a:gdLst/>
              <a:ahLst/>
              <a:cxnLst/>
              <a:rect l="l" t="t" r="r" b="b"/>
              <a:pathLst>
                <a:path w="9541" h="11746" extrusionOk="0">
                  <a:moveTo>
                    <a:pt x="4083" y="830"/>
                  </a:moveTo>
                  <a:cubicBezTo>
                    <a:pt x="4946" y="830"/>
                    <a:pt x="5798" y="1192"/>
                    <a:pt x="6405" y="1799"/>
                  </a:cubicBezTo>
                  <a:cubicBezTo>
                    <a:pt x="7339" y="2733"/>
                    <a:pt x="7939" y="3934"/>
                    <a:pt x="8173" y="5202"/>
                  </a:cubicBezTo>
                  <a:cubicBezTo>
                    <a:pt x="8673" y="7970"/>
                    <a:pt x="7539" y="10539"/>
                    <a:pt x="5571" y="10906"/>
                  </a:cubicBezTo>
                  <a:cubicBezTo>
                    <a:pt x="5412" y="10935"/>
                    <a:pt x="5253" y="10950"/>
                    <a:pt x="5094" y="10950"/>
                  </a:cubicBezTo>
                  <a:cubicBezTo>
                    <a:pt x="3289" y="10950"/>
                    <a:pt x="1558" y="9081"/>
                    <a:pt x="1068" y="6536"/>
                  </a:cubicBezTo>
                  <a:cubicBezTo>
                    <a:pt x="801" y="5268"/>
                    <a:pt x="934" y="3934"/>
                    <a:pt x="1468" y="2733"/>
                  </a:cubicBezTo>
                  <a:cubicBezTo>
                    <a:pt x="1835" y="1799"/>
                    <a:pt x="2669" y="1099"/>
                    <a:pt x="3670" y="865"/>
                  </a:cubicBezTo>
                  <a:cubicBezTo>
                    <a:pt x="3770" y="832"/>
                    <a:pt x="3870" y="832"/>
                    <a:pt x="3970" y="832"/>
                  </a:cubicBezTo>
                  <a:cubicBezTo>
                    <a:pt x="4008" y="830"/>
                    <a:pt x="4045" y="830"/>
                    <a:pt x="4083" y="830"/>
                  </a:cubicBezTo>
                  <a:close/>
                  <a:moveTo>
                    <a:pt x="4216" y="0"/>
                  </a:moveTo>
                  <a:cubicBezTo>
                    <a:pt x="2769" y="0"/>
                    <a:pt x="1343" y="852"/>
                    <a:pt x="767" y="2400"/>
                  </a:cubicBezTo>
                  <a:cubicBezTo>
                    <a:pt x="167" y="3734"/>
                    <a:pt x="0" y="5235"/>
                    <a:pt x="300" y="6703"/>
                  </a:cubicBezTo>
                  <a:cubicBezTo>
                    <a:pt x="851" y="9617"/>
                    <a:pt x="2942" y="11746"/>
                    <a:pt x="5139" y="11746"/>
                  </a:cubicBezTo>
                  <a:cubicBezTo>
                    <a:pt x="5205" y="11746"/>
                    <a:pt x="5271" y="11744"/>
                    <a:pt x="5337" y="11740"/>
                  </a:cubicBezTo>
                  <a:cubicBezTo>
                    <a:pt x="5471" y="11706"/>
                    <a:pt x="5571" y="11706"/>
                    <a:pt x="5704" y="11673"/>
                  </a:cubicBezTo>
                  <a:cubicBezTo>
                    <a:pt x="8106" y="11206"/>
                    <a:pt x="9540" y="8237"/>
                    <a:pt x="8940" y="5068"/>
                  </a:cubicBezTo>
                  <a:cubicBezTo>
                    <a:pt x="8673" y="3601"/>
                    <a:pt x="7973" y="2266"/>
                    <a:pt x="6939" y="1232"/>
                  </a:cubicBezTo>
                  <a:cubicBezTo>
                    <a:pt x="6196" y="395"/>
                    <a:pt x="5201" y="0"/>
                    <a:pt x="4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422;p32">
              <a:extLst>
                <a:ext uri="{FF2B5EF4-FFF2-40B4-BE49-F238E27FC236}">
                  <a16:creationId xmlns:a16="http://schemas.microsoft.com/office/drawing/2014/main" id="{AC3A449A-5FA7-B12E-DA96-7DB65C346EE3}"/>
                </a:ext>
              </a:extLst>
            </p:cNvPr>
            <p:cNvSpPr/>
            <p:nvPr/>
          </p:nvSpPr>
          <p:spPr>
            <a:xfrm>
              <a:off x="3357575" y="2096600"/>
              <a:ext cx="90925" cy="42900"/>
            </a:xfrm>
            <a:custGeom>
              <a:avLst/>
              <a:gdLst/>
              <a:ahLst/>
              <a:cxnLst/>
              <a:rect l="l" t="t" r="r" b="b"/>
              <a:pathLst>
                <a:path w="3637" h="1716" extrusionOk="0">
                  <a:moveTo>
                    <a:pt x="2396" y="0"/>
                  </a:moveTo>
                  <a:cubicBezTo>
                    <a:pt x="1380" y="0"/>
                    <a:pt x="453" y="734"/>
                    <a:pt x="0" y="1282"/>
                  </a:cubicBezTo>
                  <a:lnTo>
                    <a:pt x="534" y="1715"/>
                  </a:lnTo>
                  <a:cubicBezTo>
                    <a:pt x="586" y="1663"/>
                    <a:pt x="1407" y="661"/>
                    <a:pt x="2366" y="661"/>
                  </a:cubicBezTo>
                  <a:cubicBezTo>
                    <a:pt x="2638" y="661"/>
                    <a:pt x="2922" y="742"/>
                    <a:pt x="3203" y="948"/>
                  </a:cubicBezTo>
                  <a:lnTo>
                    <a:pt x="3636" y="415"/>
                  </a:lnTo>
                  <a:cubicBezTo>
                    <a:pt x="3225" y="118"/>
                    <a:pt x="2804" y="0"/>
                    <a:pt x="2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423;p32">
              <a:extLst>
                <a:ext uri="{FF2B5EF4-FFF2-40B4-BE49-F238E27FC236}">
                  <a16:creationId xmlns:a16="http://schemas.microsoft.com/office/drawing/2014/main" id="{41FC8E55-6912-348E-4231-1F193E3F09E0}"/>
                </a:ext>
              </a:extLst>
            </p:cNvPr>
            <p:cNvSpPr/>
            <p:nvPr/>
          </p:nvSpPr>
          <p:spPr>
            <a:xfrm>
              <a:off x="2770475" y="2158650"/>
              <a:ext cx="325275" cy="124275"/>
            </a:xfrm>
            <a:custGeom>
              <a:avLst/>
              <a:gdLst/>
              <a:ahLst/>
              <a:cxnLst/>
              <a:rect l="l" t="t" r="r" b="b"/>
              <a:pathLst>
                <a:path w="13011" h="4971" extrusionOk="0">
                  <a:moveTo>
                    <a:pt x="12943" y="1"/>
                  </a:moveTo>
                  <a:cubicBezTo>
                    <a:pt x="12576" y="34"/>
                    <a:pt x="3670" y="868"/>
                    <a:pt x="2336" y="1335"/>
                  </a:cubicBezTo>
                  <a:cubicBezTo>
                    <a:pt x="935" y="1835"/>
                    <a:pt x="101" y="4471"/>
                    <a:pt x="1" y="4771"/>
                  </a:cubicBezTo>
                  <a:lnTo>
                    <a:pt x="668" y="4971"/>
                  </a:lnTo>
                  <a:cubicBezTo>
                    <a:pt x="868" y="4237"/>
                    <a:pt x="1635" y="2302"/>
                    <a:pt x="2569" y="1969"/>
                  </a:cubicBezTo>
                  <a:cubicBezTo>
                    <a:pt x="3570" y="1602"/>
                    <a:pt x="10475" y="901"/>
                    <a:pt x="13010" y="634"/>
                  </a:cubicBezTo>
                  <a:lnTo>
                    <a:pt x="129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424;p32">
              <a:extLst>
                <a:ext uri="{FF2B5EF4-FFF2-40B4-BE49-F238E27FC236}">
                  <a16:creationId xmlns:a16="http://schemas.microsoft.com/office/drawing/2014/main" id="{D3197A13-F912-91A7-22A4-FE5B13309DF4}"/>
                </a:ext>
              </a:extLst>
            </p:cNvPr>
            <p:cNvSpPr/>
            <p:nvPr/>
          </p:nvSpPr>
          <p:spPr>
            <a:xfrm>
              <a:off x="2761300" y="2158825"/>
              <a:ext cx="259375" cy="246850"/>
            </a:xfrm>
            <a:custGeom>
              <a:avLst/>
              <a:gdLst/>
              <a:ahLst/>
              <a:cxnLst/>
              <a:rect l="l" t="t" r="r" b="b"/>
              <a:pathLst>
                <a:path w="10375" h="9874" extrusionOk="0">
                  <a:moveTo>
                    <a:pt x="3277" y="1"/>
                  </a:moveTo>
                  <a:cubicBezTo>
                    <a:pt x="2870" y="1"/>
                    <a:pt x="2493" y="108"/>
                    <a:pt x="2169" y="361"/>
                  </a:cubicBezTo>
                  <a:cubicBezTo>
                    <a:pt x="1" y="2028"/>
                    <a:pt x="3870" y="9167"/>
                    <a:pt x="6806" y="9767"/>
                  </a:cubicBezTo>
                  <a:cubicBezTo>
                    <a:pt x="7065" y="9839"/>
                    <a:pt x="7327" y="9873"/>
                    <a:pt x="7584" y="9873"/>
                  </a:cubicBezTo>
                  <a:cubicBezTo>
                    <a:pt x="8880" y="9873"/>
                    <a:pt x="10069" y="9002"/>
                    <a:pt x="10375" y="7666"/>
                  </a:cubicBezTo>
                  <a:lnTo>
                    <a:pt x="8774" y="3363"/>
                  </a:lnTo>
                  <a:cubicBezTo>
                    <a:pt x="8774" y="3363"/>
                    <a:pt x="5556" y="1"/>
                    <a:pt x="3277"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425;p32">
              <a:extLst>
                <a:ext uri="{FF2B5EF4-FFF2-40B4-BE49-F238E27FC236}">
                  <a16:creationId xmlns:a16="http://schemas.microsoft.com/office/drawing/2014/main" id="{E66AE270-D00C-1BB2-647D-4E3066E82833}"/>
                </a:ext>
              </a:extLst>
            </p:cNvPr>
            <p:cNvSpPr/>
            <p:nvPr/>
          </p:nvSpPr>
          <p:spPr>
            <a:xfrm>
              <a:off x="2843025" y="2217750"/>
              <a:ext cx="141075" cy="145300"/>
            </a:xfrm>
            <a:custGeom>
              <a:avLst/>
              <a:gdLst/>
              <a:ahLst/>
              <a:cxnLst/>
              <a:rect l="l" t="t" r="r" b="b"/>
              <a:pathLst>
                <a:path w="5643" h="5812" extrusionOk="0">
                  <a:moveTo>
                    <a:pt x="233" y="1"/>
                  </a:moveTo>
                  <a:cubicBezTo>
                    <a:pt x="178" y="1"/>
                    <a:pt x="123" y="2"/>
                    <a:pt x="68" y="5"/>
                  </a:cubicBezTo>
                  <a:cubicBezTo>
                    <a:pt x="1" y="38"/>
                    <a:pt x="1" y="72"/>
                    <a:pt x="68" y="105"/>
                  </a:cubicBezTo>
                  <a:cubicBezTo>
                    <a:pt x="2136" y="572"/>
                    <a:pt x="3437" y="2240"/>
                    <a:pt x="4437" y="4008"/>
                  </a:cubicBezTo>
                  <a:cubicBezTo>
                    <a:pt x="4046" y="3653"/>
                    <a:pt x="3612" y="3403"/>
                    <a:pt x="3155" y="3403"/>
                  </a:cubicBezTo>
                  <a:cubicBezTo>
                    <a:pt x="2794" y="3403"/>
                    <a:pt x="2418" y="3559"/>
                    <a:pt x="2036" y="3941"/>
                  </a:cubicBezTo>
                  <a:cubicBezTo>
                    <a:pt x="1982" y="3968"/>
                    <a:pt x="2015" y="4017"/>
                    <a:pt x="2065" y="4017"/>
                  </a:cubicBezTo>
                  <a:cubicBezTo>
                    <a:pt x="2077" y="4017"/>
                    <a:pt x="2090" y="4014"/>
                    <a:pt x="2102" y="4008"/>
                  </a:cubicBezTo>
                  <a:cubicBezTo>
                    <a:pt x="2347" y="3886"/>
                    <a:pt x="2610" y="3826"/>
                    <a:pt x="2871" y="3826"/>
                  </a:cubicBezTo>
                  <a:cubicBezTo>
                    <a:pt x="3321" y="3826"/>
                    <a:pt x="3766" y="4003"/>
                    <a:pt x="4104" y="4341"/>
                  </a:cubicBezTo>
                  <a:cubicBezTo>
                    <a:pt x="4537" y="4775"/>
                    <a:pt x="4938" y="5242"/>
                    <a:pt x="5271" y="5742"/>
                  </a:cubicBezTo>
                  <a:cubicBezTo>
                    <a:pt x="5301" y="5791"/>
                    <a:pt x="5347" y="5812"/>
                    <a:pt x="5396" y="5812"/>
                  </a:cubicBezTo>
                  <a:cubicBezTo>
                    <a:pt x="5513" y="5812"/>
                    <a:pt x="5642" y="5694"/>
                    <a:pt x="5572" y="5576"/>
                  </a:cubicBezTo>
                  <a:lnTo>
                    <a:pt x="5538" y="5542"/>
                  </a:lnTo>
                  <a:cubicBezTo>
                    <a:pt x="5211" y="3092"/>
                    <a:pt x="2868" y="1"/>
                    <a:pt x="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426;p32">
              <a:extLst>
                <a:ext uri="{FF2B5EF4-FFF2-40B4-BE49-F238E27FC236}">
                  <a16:creationId xmlns:a16="http://schemas.microsoft.com/office/drawing/2014/main" id="{0F65F2B1-466B-7DEE-A2C4-9FCA90978B30}"/>
                </a:ext>
              </a:extLst>
            </p:cNvPr>
            <p:cNvSpPr/>
            <p:nvPr/>
          </p:nvSpPr>
          <p:spPr>
            <a:xfrm>
              <a:off x="2254275" y="2560475"/>
              <a:ext cx="904850" cy="1565950"/>
            </a:xfrm>
            <a:custGeom>
              <a:avLst/>
              <a:gdLst/>
              <a:ahLst/>
              <a:cxnLst/>
              <a:rect l="l" t="t" r="r" b="b"/>
              <a:pathLst>
                <a:path w="36194" h="62638" extrusionOk="0">
                  <a:moveTo>
                    <a:pt x="28532" y="0"/>
                  </a:moveTo>
                  <a:cubicBezTo>
                    <a:pt x="26890" y="0"/>
                    <a:pt x="23825" y="1902"/>
                    <a:pt x="24418" y="2608"/>
                  </a:cubicBezTo>
                  <a:cubicBezTo>
                    <a:pt x="26153" y="4776"/>
                    <a:pt x="28821" y="24023"/>
                    <a:pt x="26887" y="32796"/>
                  </a:cubicBezTo>
                  <a:cubicBezTo>
                    <a:pt x="24685" y="42670"/>
                    <a:pt x="2436" y="56480"/>
                    <a:pt x="1368" y="57714"/>
                  </a:cubicBezTo>
                  <a:cubicBezTo>
                    <a:pt x="635" y="58614"/>
                    <a:pt x="1" y="61416"/>
                    <a:pt x="501" y="62417"/>
                  </a:cubicBezTo>
                  <a:cubicBezTo>
                    <a:pt x="572" y="62566"/>
                    <a:pt x="760" y="62638"/>
                    <a:pt x="1051" y="62638"/>
                  </a:cubicBezTo>
                  <a:cubicBezTo>
                    <a:pt x="5391" y="62638"/>
                    <a:pt x="32575" y="46641"/>
                    <a:pt x="34325" y="31729"/>
                  </a:cubicBezTo>
                  <a:cubicBezTo>
                    <a:pt x="36193" y="15817"/>
                    <a:pt x="30422" y="1140"/>
                    <a:pt x="29255" y="206"/>
                  </a:cubicBezTo>
                  <a:cubicBezTo>
                    <a:pt x="29081" y="63"/>
                    <a:pt x="28830" y="0"/>
                    <a:pt x="28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427;p32">
              <a:extLst>
                <a:ext uri="{FF2B5EF4-FFF2-40B4-BE49-F238E27FC236}">
                  <a16:creationId xmlns:a16="http://schemas.microsoft.com/office/drawing/2014/main" id="{4C4CDCE6-71B5-3843-1017-E2A1C55C2C43}"/>
                </a:ext>
              </a:extLst>
            </p:cNvPr>
            <p:cNvSpPr/>
            <p:nvPr/>
          </p:nvSpPr>
          <p:spPr>
            <a:xfrm>
              <a:off x="3290250" y="2596150"/>
              <a:ext cx="365900" cy="1056100"/>
            </a:xfrm>
            <a:custGeom>
              <a:avLst/>
              <a:gdLst/>
              <a:ahLst/>
              <a:cxnLst/>
              <a:rect l="l" t="t" r="r" b="b"/>
              <a:pathLst>
                <a:path w="14636" h="42244" extrusionOk="0">
                  <a:moveTo>
                    <a:pt x="1000" y="1"/>
                  </a:moveTo>
                  <a:cubicBezTo>
                    <a:pt x="365" y="1"/>
                    <a:pt x="0" y="233"/>
                    <a:pt x="325" y="847"/>
                  </a:cubicBezTo>
                  <a:cubicBezTo>
                    <a:pt x="2560" y="5684"/>
                    <a:pt x="4528" y="10688"/>
                    <a:pt x="6162" y="15825"/>
                  </a:cubicBezTo>
                  <a:cubicBezTo>
                    <a:pt x="9998" y="27866"/>
                    <a:pt x="14635" y="42243"/>
                    <a:pt x="14635" y="42243"/>
                  </a:cubicBezTo>
                  <a:cubicBezTo>
                    <a:pt x="14635" y="42243"/>
                    <a:pt x="13101" y="31502"/>
                    <a:pt x="12667" y="27533"/>
                  </a:cubicBezTo>
                  <a:cubicBezTo>
                    <a:pt x="11566" y="17592"/>
                    <a:pt x="5195" y="2382"/>
                    <a:pt x="4661" y="1448"/>
                  </a:cubicBezTo>
                  <a:cubicBezTo>
                    <a:pt x="4335" y="816"/>
                    <a:pt x="2191" y="1"/>
                    <a:pt x="10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428;p32">
              <a:extLst>
                <a:ext uri="{FF2B5EF4-FFF2-40B4-BE49-F238E27FC236}">
                  <a16:creationId xmlns:a16="http://schemas.microsoft.com/office/drawing/2014/main" id="{E6656026-B006-E6D1-F859-39DA914CCFB7}"/>
                </a:ext>
              </a:extLst>
            </p:cNvPr>
            <p:cNvSpPr/>
            <p:nvPr/>
          </p:nvSpPr>
          <p:spPr>
            <a:xfrm>
              <a:off x="5552475" y="3283625"/>
              <a:ext cx="497875" cy="903175"/>
            </a:xfrm>
            <a:custGeom>
              <a:avLst/>
              <a:gdLst/>
              <a:ahLst/>
              <a:cxnLst/>
              <a:rect l="l" t="t" r="r" b="b"/>
              <a:pathLst>
                <a:path w="19915" h="36127" extrusionOk="0">
                  <a:moveTo>
                    <a:pt x="19915" y="1"/>
                  </a:moveTo>
                  <a:lnTo>
                    <a:pt x="19915" y="1"/>
                  </a:lnTo>
                  <a:cubicBezTo>
                    <a:pt x="19914" y="1"/>
                    <a:pt x="12643" y="6572"/>
                    <a:pt x="8773" y="12543"/>
                  </a:cubicBezTo>
                  <a:cubicBezTo>
                    <a:pt x="4904" y="18514"/>
                    <a:pt x="0" y="36126"/>
                    <a:pt x="0" y="36126"/>
                  </a:cubicBezTo>
                  <a:cubicBezTo>
                    <a:pt x="19781" y="27120"/>
                    <a:pt x="19914" y="1"/>
                    <a:pt x="19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429;p32">
              <a:extLst>
                <a:ext uri="{FF2B5EF4-FFF2-40B4-BE49-F238E27FC236}">
                  <a16:creationId xmlns:a16="http://schemas.microsoft.com/office/drawing/2014/main" id="{6F1746CA-4C62-42FA-4F94-933182578DE4}"/>
                </a:ext>
              </a:extLst>
            </p:cNvPr>
            <p:cNvSpPr/>
            <p:nvPr/>
          </p:nvSpPr>
          <p:spPr>
            <a:xfrm>
              <a:off x="5558575" y="3461900"/>
              <a:ext cx="398500" cy="725125"/>
            </a:xfrm>
            <a:custGeom>
              <a:avLst/>
              <a:gdLst/>
              <a:ahLst/>
              <a:cxnLst/>
              <a:rect l="l" t="t" r="r" b="b"/>
              <a:pathLst>
                <a:path w="15940" h="29005" extrusionOk="0">
                  <a:moveTo>
                    <a:pt x="15795" y="1"/>
                  </a:moveTo>
                  <a:cubicBezTo>
                    <a:pt x="15763" y="1"/>
                    <a:pt x="15729" y="13"/>
                    <a:pt x="15701" y="41"/>
                  </a:cubicBezTo>
                  <a:cubicBezTo>
                    <a:pt x="14333" y="1676"/>
                    <a:pt x="13099" y="3377"/>
                    <a:pt x="11998" y="5178"/>
                  </a:cubicBezTo>
                  <a:cubicBezTo>
                    <a:pt x="12399" y="3744"/>
                    <a:pt x="12932" y="2343"/>
                    <a:pt x="13499" y="975"/>
                  </a:cubicBezTo>
                  <a:cubicBezTo>
                    <a:pt x="13520" y="934"/>
                    <a:pt x="13502" y="906"/>
                    <a:pt x="13478" y="906"/>
                  </a:cubicBezTo>
                  <a:cubicBezTo>
                    <a:pt x="13463" y="906"/>
                    <a:pt x="13445" y="917"/>
                    <a:pt x="13433" y="942"/>
                  </a:cubicBezTo>
                  <a:cubicBezTo>
                    <a:pt x="12465" y="2710"/>
                    <a:pt x="11698" y="4611"/>
                    <a:pt x="11164" y="6579"/>
                  </a:cubicBezTo>
                  <a:cubicBezTo>
                    <a:pt x="8829" y="10616"/>
                    <a:pt x="6961" y="14952"/>
                    <a:pt x="4993" y="19222"/>
                  </a:cubicBezTo>
                  <a:cubicBezTo>
                    <a:pt x="5660" y="16453"/>
                    <a:pt x="6428" y="13718"/>
                    <a:pt x="7061" y="10916"/>
                  </a:cubicBezTo>
                  <a:cubicBezTo>
                    <a:pt x="7085" y="10892"/>
                    <a:pt x="7042" y="10869"/>
                    <a:pt x="7015" y="10869"/>
                  </a:cubicBezTo>
                  <a:cubicBezTo>
                    <a:pt x="7003" y="10869"/>
                    <a:pt x="6995" y="10873"/>
                    <a:pt x="6995" y="10882"/>
                  </a:cubicBezTo>
                  <a:cubicBezTo>
                    <a:pt x="5927" y="13918"/>
                    <a:pt x="5127" y="17020"/>
                    <a:pt x="4560" y="20156"/>
                  </a:cubicBezTo>
                  <a:cubicBezTo>
                    <a:pt x="3259" y="23058"/>
                    <a:pt x="1758" y="25927"/>
                    <a:pt x="123" y="28662"/>
                  </a:cubicBezTo>
                  <a:cubicBezTo>
                    <a:pt x="1" y="28833"/>
                    <a:pt x="148" y="29005"/>
                    <a:pt x="301" y="29005"/>
                  </a:cubicBezTo>
                  <a:cubicBezTo>
                    <a:pt x="356" y="29005"/>
                    <a:pt x="412" y="28982"/>
                    <a:pt x="457" y="28929"/>
                  </a:cubicBezTo>
                  <a:cubicBezTo>
                    <a:pt x="1391" y="27594"/>
                    <a:pt x="2291" y="26227"/>
                    <a:pt x="3092" y="24792"/>
                  </a:cubicBezTo>
                  <a:cubicBezTo>
                    <a:pt x="6995" y="21724"/>
                    <a:pt x="9830" y="17821"/>
                    <a:pt x="12532" y="13651"/>
                  </a:cubicBezTo>
                  <a:cubicBezTo>
                    <a:pt x="12579" y="13580"/>
                    <a:pt x="12526" y="13510"/>
                    <a:pt x="12468" y="13510"/>
                  </a:cubicBezTo>
                  <a:cubicBezTo>
                    <a:pt x="12443" y="13510"/>
                    <a:pt x="12418" y="13522"/>
                    <a:pt x="12399" y="13551"/>
                  </a:cubicBezTo>
                  <a:cubicBezTo>
                    <a:pt x="9697" y="17354"/>
                    <a:pt x="6928" y="21257"/>
                    <a:pt x="3359" y="24325"/>
                  </a:cubicBezTo>
                  <a:cubicBezTo>
                    <a:pt x="5160" y="21090"/>
                    <a:pt x="6628" y="17687"/>
                    <a:pt x="8129" y="14285"/>
                  </a:cubicBezTo>
                  <a:cubicBezTo>
                    <a:pt x="10531" y="11616"/>
                    <a:pt x="12732" y="8748"/>
                    <a:pt x="14667" y="5745"/>
                  </a:cubicBezTo>
                  <a:cubicBezTo>
                    <a:pt x="14691" y="5722"/>
                    <a:pt x="14664" y="5698"/>
                    <a:pt x="14647" y="5698"/>
                  </a:cubicBezTo>
                  <a:cubicBezTo>
                    <a:pt x="14639" y="5698"/>
                    <a:pt x="14634" y="5702"/>
                    <a:pt x="14634" y="5712"/>
                  </a:cubicBezTo>
                  <a:cubicBezTo>
                    <a:pt x="12766" y="8414"/>
                    <a:pt x="10731" y="10983"/>
                    <a:pt x="8529" y="13384"/>
                  </a:cubicBezTo>
                  <a:cubicBezTo>
                    <a:pt x="10564" y="8748"/>
                    <a:pt x="12732" y="4178"/>
                    <a:pt x="15868" y="175"/>
                  </a:cubicBezTo>
                  <a:cubicBezTo>
                    <a:pt x="15939" y="79"/>
                    <a:pt x="15874" y="1"/>
                    <a:pt x="157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430;p32">
              <a:extLst>
                <a:ext uri="{FF2B5EF4-FFF2-40B4-BE49-F238E27FC236}">
                  <a16:creationId xmlns:a16="http://schemas.microsoft.com/office/drawing/2014/main" id="{AF608EBA-8D43-9300-521C-6114CC4F5A5E}"/>
                </a:ext>
              </a:extLst>
            </p:cNvPr>
            <p:cNvSpPr/>
            <p:nvPr/>
          </p:nvSpPr>
          <p:spPr>
            <a:xfrm>
              <a:off x="5193875" y="2893350"/>
              <a:ext cx="540425" cy="1332650"/>
            </a:xfrm>
            <a:custGeom>
              <a:avLst/>
              <a:gdLst/>
              <a:ahLst/>
              <a:cxnLst/>
              <a:rect l="l" t="t" r="r" b="b"/>
              <a:pathLst>
                <a:path w="21617" h="53306" extrusionOk="0">
                  <a:moveTo>
                    <a:pt x="13777" y="0"/>
                  </a:moveTo>
                  <a:cubicBezTo>
                    <a:pt x="13777" y="0"/>
                    <a:pt x="1" y="24485"/>
                    <a:pt x="12843" y="53305"/>
                  </a:cubicBezTo>
                  <a:cubicBezTo>
                    <a:pt x="12843" y="53305"/>
                    <a:pt x="21616" y="37094"/>
                    <a:pt x="19081" y="21349"/>
                  </a:cubicBezTo>
                  <a:cubicBezTo>
                    <a:pt x="16546" y="5604"/>
                    <a:pt x="13777" y="0"/>
                    <a:pt x="13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431;p32">
              <a:extLst>
                <a:ext uri="{FF2B5EF4-FFF2-40B4-BE49-F238E27FC236}">
                  <a16:creationId xmlns:a16="http://schemas.microsoft.com/office/drawing/2014/main" id="{2AC6B6D7-2A1E-EAD9-CD62-44478CBB9479}"/>
                </a:ext>
              </a:extLst>
            </p:cNvPr>
            <p:cNvSpPr/>
            <p:nvPr/>
          </p:nvSpPr>
          <p:spPr>
            <a:xfrm>
              <a:off x="5423200" y="3086400"/>
              <a:ext cx="192675" cy="1138125"/>
            </a:xfrm>
            <a:custGeom>
              <a:avLst/>
              <a:gdLst/>
              <a:ahLst/>
              <a:cxnLst/>
              <a:rect l="l" t="t" r="r" b="b"/>
              <a:pathLst>
                <a:path w="7707" h="45525" extrusionOk="0">
                  <a:moveTo>
                    <a:pt x="4304" y="1"/>
                  </a:moveTo>
                  <a:cubicBezTo>
                    <a:pt x="4271" y="1"/>
                    <a:pt x="4237" y="17"/>
                    <a:pt x="4237" y="51"/>
                  </a:cubicBezTo>
                  <a:cubicBezTo>
                    <a:pt x="4070" y="4821"/>
                    <a:pt x="3904" y="9591"/>
                    <a:pt x="3770" y="14361"/>
                  </a:cubicBezTo>
                  <a:cubicBezTo>
                    <a:pt x="3036" y="11325"/>
                    <a:pt x="2503" y="8223"/>
                    <a:pt x="2236" y="5088"/>
                  </a:cubicBezTo>
                  <a:cubicBezTo>
                    <a:pt x="2236" y="5037"/>
                    <a:pt x="2194" y="5012"/>
                    <a:pt x="2152" y="5012"/>
                  </a:cubicBezTo>
                  <a:cubicBezTo>
                    <a:pt x="2111" y="5012"/>
                    <a:pt x="2069" y="5037"/>
                    <a:pt x="2069" y="5088"/>
                  </a:cubicBezTo>
                  <a:cubicBezTo>
                    <a:pt x="2202" y="8723"/>
                    <a:pt x="2770" y="12359"/>
                    <a:pt x="3737" y="15862"/>
                  </a:cubicBezTo>
                  <a:cubicBezTo>
                    <a:pt x="3603" y="21633"/>
                    <a:pt x="3470" y="27404"/>
                    <a:pt x="3470" y="33174"/>
                  </a:cubicBezTo>
                  <a:cubicBezTo>
                    <a:pt x="1936" y="28905"/>
                    <a:pt x="801" y="24535"/>
                    <a:pt x="68" y="20065"/>
                  </a:cubicBezTo>
                  <a:cubicBezTo>
                    <a:pt x="68" y="20048"/>
                    <a:pt x="51" y="20040"/>
                    <a:pt x="34" y="20040"/>
                  </a:cubicBezTo>
                  <a:cubicBezTo>
                    <a:pt x="18" y="20040"/>
                    <a:pt x="1" y="20048"/>
                    <a:pt x="1" y="20065"/>
                  </a:cubicBezTo>
                  <a:cubicBezTo>
                    <a:pt x="435" y="25002"/>
                    <a:pt x="1469" y="30072"/>
                    <a:pt x="3437" y="34675"/>
                  </a:cubicBezTo>
                  <a:cubicBezTo>
                    <a:pt x="3437" y="38245"/>
                    <a:pt x="3470" y="41780"/>
                    <a:pt x="3537" y="45350"/>
                  </a:cubicBezTo>
                  <a:cubicBezTo>
                    <a:pt x="3537" y="45466"/>
                    <a:pt x="3629" y="45525"/>
                    <a:pt x="3720" y="45525"/>
                  </a:cubicBezTo>
                  <a:cubicBezTo>
                    <a:pt x="3812" y="45525"/>
                    <a:pt x="3904" y="45466"/>
                    <a:pt x="3904" y="45350"/>
                  </a:cubicBezTo>
                  <a:cubicBezTo>
                    <a:pt x="3970" y="43615"/>
                    <a:pt x="4037" y="41847"/>
                    <a:pt x="4070" y="40113"/>
                  </a:cubicBezTo>
                  <a:cubicBezTo>
                    <a:pt x="4104" y="40079"/>
                    <a:pt x="4137" y="40046"/>
                    <a:pt x="4171" y="39979"/>
                  </a:cubicBezTo>
                  <a:cubicBezTo>
                    <a:pt x="6105" y="34442"/>
                    <a:pt x="7606" y="28471"/>
                    <a:pt x="7706" y="22567"/>
                  </a:cubicBezTo>
                  <a:cubicBezTo>
                    <a:pt x="7706" y="22533"/>
                    <a:pt x="7681" y="22517"/>
                    <a:pt x="7656" y="22517"/>
                  </a:cubicBezTo>
                  <a:cubicBezTo>
                    <a:pt x="7631" y="22517"/>
                    <a:pt x="7606" y="22533"/>
                    <a:pt x="7606" y="22567"/>
                  </a:cubicBezTo>
                  <a:cubicBezTo>
                    <a:pt x="7173" y="27904"/>
                    <a:pt x="5605" y="32807"/>
                    <a:pt x="4104" y="37878"/>
                  </a:cubicBezTo>
                  <a:cubicBezTo>
                    <a:pt x="4237" y="33108"/>
                    <a:pt x="4271" y="28371"/>
                    <a:pt x="4304" y="23601"/>
                  </a:cubicBezTo>
                  <a:cubicBezTo>
                    <a:pt x="5572" y="20365"/>
                    <a:pt x="6639" y="17029"/>
                    <a:pt x="6906" y="13560"/>
                  </a:cubicBezTo>
                  <a:cubicBezTo>
                    <a:pt x="6889" y="13544"/>
                    <a:pt x="6872" y="13535"/>
                    <a:pt x="6860" y="13535"/>
                  </a:cubicBezTo>
                  <a:cubicBezTo>
                    <a:pt x="6847" y="13535"/>
                    <a:pt x="6839" y="13544"/>
                    <a:pt x="6839" y="13560"/>
                  </a:cubicBezTo>
                  <a:cubicBezTo>
                    <a:pt x="6239" y="16562"/>
                    <a:pt x="5371" y="19498"/>
                    <a:pt x="4304" y="22400"/>
                  </a:cubicBezTo>
                  <a:cubicBezTo>
                    <a:pt x="4371" y="14961"/>
                    <a:pt x="4371" y="7489"/>
                    <a:pt x="4371" y="51"/>
                  </a:cubicBezTo>
                  <a:cubicBezTo>
                    <a:pt x="4371" y="17"/>
                    <a:pt x="4337" y="1"/>
                    <a:pt x="4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432;p32">
              <a:extLst>
                <a:ext uri="{FF2B5EF4-FFF2-40B4-BE49-F238E27FC236}">
                  <a16:creationId xmlns:a16="http://schemas.microsoft.com/office/drawing/2014/main" id="{31C2533B-4097-158E-C99E-86AF3F516DBB}"/>
                </a:ext>
              </a:extLst>
            </p:cNvPr>
            <p:cNvSpPr/>
            <p:nvPr/>
          </p:nvSpPr>
          <p:spPr>
            <a:xfrm>
              <a:off x="5434875" y="3523600"/>
              <a:ext cx="20875" cy="110100"/>
            </a:xfrm>
            <a:custGeom>
              <a:avLst/>
              <a:gdLst/>
              <a:ahLst/>
              <a:cxnLst/>
              <a:rect l="l" t="t" r="r" b="b"/>
              <a:pathLst>
                <a:path w="835" h="4404" extrusionOk="0">
                  <a:moveTo>
                    <a:pt x="101" y="0"/>
                  </a:moveTo>
                  <a:cubicBezTo>
                    <a:pt x="51" y="0"/>
                    <a:pt x="1" y="25"/>
                    <a:pt x="1" y="75"/>
                  </a:cubicBezTo>
                  <a:cubicBezTo>
                    <a:pt x="168" y="1543"/>
                    <a:pt x="401" y="2944"/>
                    <a:pt x="735" y="4378"/>
                  </a:cubicBezTo>
                  <a:cubicBezTo>
                    <a:pt x="735" y="4395"/>
                    <a:pt x="760" y="4403"/>
                    <a:pt x="785" y="4403"/>
                  </a:cubicBezTo>
                  <a:cubicBezTo>
                    <a:pt x="810" y="4403"/>
                    <a:pt x="835" y="4395"/>
                    <a:pt x="835" y="4378"/>
                  </a:cubicBezTo>
                  <a:cubicBezTo>
                    <a:pt x="735" y="2910"/>
                    <a:pt x="501" y="1476"/>
                    <a:pt x="201" y="75"/>
                  </a:cubicBezTo>
                  <a:cubicBezTo>
                    <a:pt x="201" y="25"/>
                    <a:pt x="151" y="0"/>
                    <a:pt x="1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433;p32">
              <a:extLst>
                <a:ext uri="{FF2B5EF4-FFF2-40B4-BE49-F238E27FC236}">
                  <a16:creationId xmlns:a16="http://schemas.microsoft.com/office/drawing/2014/main" id="{F3EE4935-90DF-C1EF-4DFB-C884A7F7CE51}"/>
                </a:ext>
              </a:extLst>
            </p:cNvPr>
            <p:cNvSpPr/>
            <p:nvPr/>
          </p:nvSpPr>
          <p:spPr>
            <a:xfrm>
              <a:off x="5556125" y="3227950"/>
              <a:ext cx="14725" cy="75800"/>
            </a:xfrm>
            <a:custGeom>
              <a:avLst/>
              <a:gdLst/>
              <a:ahLst/>
              <a:cxnLst/>
              <a:rect l="l" t="t" r="r" b="b"/>
              <a:pathLst>
                <a:path w="589" h="3032" extrusionOk="0">
                  <a:moveTo>
                    <a:pt x="538" y="1"/>
                  </a:moveTo>
                  <a:cubicBezTo>
                    <a:pt x="513" y="1"/>
                    <a:pt x="488" y="9"/>
                    <a:pt x="488" y="26"/>
                  </a:cubicBezTo>
                  <a:cubicBezTo>
                    <a:pt x="321" y="1027"/>
                    <a:pt x="188" y="1994"/>
                    <a:pt x="21" y="2961"/>
                  </a:cubicBezTo>
                  <a:cubicBezTo>
                    <a:pt x="0" y="3003"/>
                    <a:pt x="44" y="3031"/>
                    <a:pt x="79" y="3031"/>
                  </a:cubicBezTo>
                  <a:cubicBezTo>
                    <a:pt x="102" y="3031"/>
                    <a:pt x="121" y="3020"/>
                    <a:pt x="121" y="2995"/>
                  </a:cubicBezTo>
                  <a:cubicBezTo>
                    <a:pt x="421" y="2027"/>
                    <a:pt x="555" y="1027"/>
                    <a:pt x="588" y="26"/>
                  </a:cubicBezTo>
                  <a:cubicBezTo>
                    <a:pt x="588" y="9"/>
                    <a:pt x="563" y="1"/>
                    <a:pt x="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434;p32">
              <a:extLst>
                <a:ext uri="{FF2B5EF4-FFF2-40B4-BE49-F238E27FC236}">
                  <a16:creationId xmlns:a16="http://schemas.microsoft.com/office/drawing/2014/main" id="{88155D9F-D01D-370C-D8FF-7CB577CA1EC9}"/>
                </a:ext>
              </a:extLst>
            </p:cNvPr>
            <p:cNvSpPr/>
            <p:nvPr/>
          </p:nvSpPr>
          <p:spPr>
            <a:xfrm>
              <a:off x="5002075" y="3305300"/>
              <a:ext cx="442000" cy="951550"/>
            </a:xfrm>
            <a:custGeom>
              <a:avLst/>
              <a:gdLst/>
              <a:ahLst/>
              <a:cxnLst/>
              <a:rect l="l" t="t" r="r" b="b"/>
              <a:pathLst>
                <a:path w="17680" h="38062" extrusionOk="0">
                  <a:moveTo>
                    <a:pt x="1" y="1"/>
                  </a:moveTo>
                  <a:lnTo>
                    <a:pt x="1" y="1"/>
                  </a:lnTo>
                  <a:cubicBezTo>
                    <a:pt x="1" y="2"/>
                    <a:pt x="3236" y="29856"/>
                    <a:pt x="17313" y="38061"/>
                  </a:cubicBezTo>
                  <a:cubicBezTo>
                    <a:pt x="17313" y="38061"/>
                    <a:pt x="17680" y="21116"/>
                    <a:pt x="12843" y="12710"/>
                  </a:cubicBezTo>
                  <a:cubicBezTo>
                    <a:pt x="8006" y="4304"/>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435;p32">
              <a:extLst>
                <a:ext uri="{FF2B5EF4-FFF2-40B4-BE49-F238E27FC236}">
                  <a16:creationId xmlns:a16="http://schemas.microsoft.com/office/drawing/2014/main" id="{64A017A4-E6C8-5A12-8F03-1F1A339CFF7E}"/>
                </a:ext>
              </a:extLst>
            </p:cNvPr>
            <p:cNvSpPr/>
            <p:nvPr/>
          </p:nvSpPr>
          <p:spPr>
            <a:xfrm>
              <a:off x="5118300" y="3457550"/>
              <a:ext cx="288250" cy="742675"/>
            </a:xfrm>
            <a:custGeom>
              <a:avLst/>
              <a:gdLst/>
              <a:ahLst/>
              <a:cxnLst/>
              <a:rect l="l" t="t" r="r" b="b"/>
              <a:pathLst>
                <a:path w="11530" h="29707" extrusionOk="0">
                  <a:moveTo>
                    <a:pt x="151" y="0"/>
                  </a:moveTo>
                  <a:cubicBezTo>
                    <a:pt x="85" y="0"/>
                    <a:pt x="33" y="60"/>
                    <a:pt x="55" y="149"/>
                  </a:cubicBezTo>
                  <a:cubicBezTo>
                    <a:pt x="2590" y="4919"/>
                    <a:pt x="4858" y="9822"/>
                    <a:pt x="6793" y="14893"/>
                  </a:cubicBezTo>
                  <a:cubicBezTo>
                    <a:pt x="4258" y="12658"/>
                    <a:pt x="1890" y="10323"/>
                    <a:pt x="88" y="7454"/>
                  </a:cubicBezTo>
                  <a:cubicBezTo>
                    <a:pt x="76" y="7428"/>
                    <a:pt x="58" y="7417"/>
                    <a:pt x="43" y="7417"/>
                  </a:cubicBezTo>
                  <a:cubicBezTo>
                    <a:pt x="19" y="7417"/>
                    <a:pt x="1" y="7446"/>
                    <a:pt x="22" y="7487"/>
                  </a:cubicBezTo>
                  <a:cubicBezTo>
                    <a:pt x="1689" y="10756"/>
                    <a:pt x="4358" y="13225"/>
                    <a:pt x="7060" y="15626"/>
                  </a:cubicBezTo>
                  <a:cubicBezTo>
                    <a:pt x="8327" y="18962"/>
                    <a:pt x="9428" y="22365"/>
                    <a:pt x="10396" y="25834"/>
                  </a:cubicBezTo>
                  <a:cubicBezTo>
                    <a:pt x="7927" y="23265"/>
                    <a:pt x="5892" y="20430"/>
                    <a:pt x="3858" y="17494"/>
                  </a:cubicBezTo>
                  <a:cubicBezTo>
                    <a:pt x="3858" y="17494"/>
                    <a:pt x="3824" y="17494"/>
                    <a:pt x="3858" y="17528"/>
                  </a:cubicBezTo>
                  <a:cubicBezTo>
                    <a:pt x="5459" y="20863"/>
                    <a:pt x="7927" y="23832"/>
                    <a:pt x="10529" y="26467"/>
                  </a:cubicBezTo>
                  <a:lnTo>
                    <a:pt x="10596" y="26467"/>
                  </a:lnTo>
                  <a:cubicBezTo>
                    <a:pt x="10863" y="27535"/>
                    <a:pt x="11163" y="28602"/>
                    <a:pt x="11430" y="29670"/>
                  </a:cubicBezTo>
                  <a:cubicBezTo>
                    <a:pt x="11430" y="29695"/>
                    <a:pt x="11444" y="29706"/>
                    <a:pt x="11462" y="29706"/>
                  </a:cubicBezTo>
                  <a:cubicBezTo>
                    <a:pt x="11492" y="29706"/>
                    <a:pt x="11530" y="29678"/>
                    <a:pt x="11530" y="29636"/>
                  </a:cubicBezTo>
                  <a:cubicBezTo>
                    <a:pt x="11063" y="27068"/>
                    <a:pt x="10462" y="24533"/>
                    <a:pt x="9762" y="21998"/>
                  </a:cubicBezTo>
                  <a:cubicBezTo>
                    <a:pt x="9829" y="19129"/>
                    <a:pt x="9562" y="16260"/>
                    <a:pt x="9028" y="13458"/>
                  </a:cubicBezTo>
                  <a:cubicBezTo>
                    <a:pt x="9028" y="13430"/>
                    <a:pt x="9016" y="13420"/>
                    <a:pt x="9002" y="13420"/>
                  </a:cubicBezTo>
                  <a:cubicBezTo>
                    <a:pt x="8984" y="13420"/>
                    <a:pt x="8961" y="13439"/>
                    <a:pt x="8961" y="13458"/>
                  </a:cubicBezTo>
                  <a:cubicBezTo>
                    <a:pt x="9195" y="15993"/>
                    <a:pt x="9362" y="18528"/>
                    <a:pt x="9495" y="21064"/>
                  </a:cubicBezTo>
                  <a:cubicBezTo>
                    <a:pt x="8361" y="17094"/>
                    <a:pt x="6926" y="13225"/>
                    <a:pt x="5225" y="9489"/>
                  </a:cubicBezTo>
                  <a:cubicBezTo>
                    <a:pt x="4958" y="7054"/>
                    <a:pt x="4124" y="4552"/>
                    <a:pt x="3257" y="2283"/>
                  </a:cubicBezTo>
                  <a:cubicBezTo>
                    <a:pt x="3243" y="2270"/>
                    <a:pt x="3224" y="2262"/>
                    <a:pt x="3208" y="2262"/>
                  </a:cubicBezTo>
                  <a:cubicBezTo>
                    <a:pt x="3186" y="2262"/>
                    <a:pt x="3171" y="2278"/>
                    <a:pt x="3190" y="2317"/>
                  </a:cubicBezTo>
                  <a:cubicBezTo>
                    <a:pt x="3624" y="4118"/>
                    <a:pt x="3991" y="5953"/>
                    <a:pt x="4458" y="7787"/>
                  </a:cubicBezTo>
                  <a:cubicBezTo>
                    <a:pt x="3190" y="5119"/>
                    <a:pt x="1789" y="2550"/>
                    <a:pt x="255" y="49"/>
                  </a:cubicBezTo>
                  <a:cubicBezTo>
                    <a:pt x="222" y="15"/>
                    <a:pt x="185" y="0"/>
                    <a:pt x="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436;p32">
              <a:extLst>
                <a:ext uri="{FF2B5EF4-FFF2-40B4-BE49-F238E27FC236}">
                  <a16:creationId xmlns:a16="http://schemas.microsoft.com/office/drawing/2014/main" id="{098A6F53-5292-F09E-BB8C-5ADAA843D3CA}"/>
                </a:ext>
              </a:extLst>
            </p:cNvPr>
            <p:cNvSpPr/>
            <p:nvPr/>
          </p:nvSpPr>
          <p:spPr>
            <a:xfrm>
              <a:off x="5072350" y="3550150"/>
              <a:ext cx="76525" cy="87075"/>
            </a:xfrm>
            <a:custGeom>
              <a:avLst/>
              <a:gdLst/>
              <a:ahLst/>
              <a:cxnLst/>
              <a:rect l="l" t="t" r="r" b="b"/>
              <a:pathLst>
                <a:path w="3061" h="3483" extrusionOk="0">
                  <a:moveTo>
                    <a:pt x="60" y="1"/>
                  </a:moveTo>
                  <a:cubicBezTo>
                    <a:pt x="30" y="1"/>
                    <a:pt x="0" y="32"/>
                    <a:pt x="25" y="81"/>
                  </a:cubicBezTo>
                  <a:cubicBezTo>
                    <a:pt x="425" y="714"/>
                    <a:pt x="892" y="1315"/>
                    <a:pt x="1393" y="1882"/>
                  </a:cubicBezTo>
                  <a:cubicBezTo>
                    <a:pt x="1860" y="2482"/>
                    <a:pt x="2393" y="3016"/>
                    <a:pt x="2994" y="3483"/>
                  </a:cubicBezTo>
                  <a:cubicBezTo>
                    <a:pt x="3060" y="3483"/>
                    <a:pt x="3060" y="3483"/>
                    <a:pt x="3060" y="3450"/>
                  </a:cubicBezTo>
                  <a:cubicBezTo>
                    <a:pt x="2627" y="2849"/>
                    <a:pt x="2160" y="2315"/>
                    <a:pt x="1659" y="1815"/>
                  </a:cubicBezTo>
                  <a:cubicBezTo>
                    <a:pt x="1126" y="1215"/>
                    <a:pt x="625" y="581"/>
                    <a:pt x="92" y="14"/>
                  </a:cubicBezTo>
                  <a:cubicBezTo>
                    <a:pt x="83" y="5"/>
                    <a:pt x="71" y="1"/>
                    <a:pt x="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437;p32">
              <a:extLst>
                <a:ext uri="{FF2B5EF4-FFF2-40B4-BE49-F238E27FC236}">
                  <a16:creationId xmlns:a16="http://schemas.microsoft.com/office/drawing/2014/main" id="{0BFE610D-D0B2-6302-D7E6-81E92766044F}"/>
                </a:ext>
              </a:extLst>
            </p:cNvPr>
            <p:cNvSpPr/>
            <p:nvPr/>
          </p:nvSpPr>
          <p:spPr>
            <a:xfrm>
              <a:off x="5271425" y="4205125"/>
              <a:ext cx="522900" cy="547075"/>
            </a:xfrm>
            <a:custGeom>
              <a:avLst/>
              <a:gdLst/>
              <a:ahLst/>
              <a:cxnLst/>
              <a:rect l="l" t="t" r="r" b="b"/>
              <a:pathLst>
                <a:path w="20916" h="21883" extrusionOk="0">
                  <a:moveTo>
                    <a:pt x="20916" y="0"/>
                  </a:moveTo>
                  <a:lnTo>
                    <a:pt x="20912" y="34"/>
                  </a:lnTo>
                  <a:lnTo>
                    <a:pt x="20916" y="34"/>
                  </a:lnTo>
                  <a:lnTo>
                    <a:pt x="20916" y="0"/>
                  </a:lnTo>
                  <a:close/>
                  <a:moveTo>
                    <a:pt x="1" y="34"/>
                  </a:moveTo>
                  <a:lnTo>
                    <a:pt x="635" y="5437"/>
                  </a:lnTo>
                  <a:lnTo>
                    <a:pt x="2436" y="21883"/>
                  </a:lnTo>
                  <a:lnTo>
                    <a:pt x="18447" y="21883"/>
                  </a:lnTo>
                  <a:lnTo>
                    <a:pt x="20315" y="5437"/>
                  </a:lnTo>
                  <a:lnTo>
                    <a:pt x="20912" y="3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438;p32">
              <a:extLst>
                <a:ext uri="{FF2B5EF4-FFF2-40B4-BE49-F238E27FC236}">
                  <a16:creationId xmlns:a16="http://schemas.microsoft.com/office/drawing/2014/main" id="{A6604161-94C7-2C85-4967-27266E6B6CBD}"/>
                </a:ext>
              </a:extLst>
            </p:cNvPr>
            <p:cNvSpPr/>
            <p:nvPr/>
          </p:nvSpPr>
          <p:spPr>
            <a:xfrm>
              <a:off x="5271425" y="4205125"/>
              <a:ext cx="522900" cy="135950"/>
            </a:xfrm>
            <a:custGeom>
              <a:avLst/>
              <a:gdLst/>
              <a:ahLst/>
              <a:cxnLst/>
              <a:rect l="l" t="t" r="r" b="b"/>
              <a:pathLst>
                <a:path w="20916" h="5438" extrusionOk="0">
                  <a:moveTo>
                    <a:pt x="1" y="0"/>
                  </a:moveTo>
                  <a:lnTo>
                    <a:pt x="635" y="5437"/>
                  </a:lnTo>
                  <a:lnTo>
                    <a:pt x="20315" y="5437"/>
                  </a:lnTo>
                  <a:lnTo>
                    <a:pt x="209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439;p32">
              <a:extLst>
                <a:ext uri="{FF2B5EF4-FFF2-40B4-BE49-F238E27FC236}">
                  <a16:creationId xmlns:a16="http://schemas.microsoft.com/office/drawing/2014/main" id="{BFACD67D-DFB6-E3D6-75B6-FD0797866916}"/>
                </a:ext>
              </a:extLst>
            </p:cNvPr>
            <p:cNvSpPr/>
            <p:nvPr/>
          </p:nvSpPr>
          <p:spPr>
            <a:xfrm>
              <a:off x="5235575" y="4106725"/>
              <a:ext cx="593775" cy="153450"/>
            </a:xfrm>
            <a:custGeom>
              <a:avLst/>
              <a:gdLst/>
              <a:ahLst/>
              <a:cxnLst/>
              <a:rect l="l" t="t" r="r" b="b"/>
              <a:pathLst>
                <a:path w="23751" h="6138" extrusionOk="0">
                  <a:moveTo>
                    <a:pt x="1" y="0"/>
                  </a:moveTo>
                  <a:lnTo>
                    <a:pt x="1" y="6138"/>
                  </a:lnTo>
                  <a:lnTo>
                    <a:pt x="23751" y="6138"/>
                  </a:lnTo>
                  <a:lnTo>
                    <a:pt x="237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440;p32">
              <a:extLst>
                <a:ext uri="{FF2B5EF4-FFF2-40B4-BE49-F238E27FC236}">
                  <a16:creationId xmlns:a16="http://schemas.microsoft.com/office/drawing/2014/main" id="{1E8E15CB-C0EA-3DC8-EA81-E1DCCA5E4A6A}"/>
                </a:ext>
              </a:extLst>
            </p:cNvPr>
            <p:cNvSpPr/>
            <p:nvPr/>
          </p:nvSpPr>
          <p:spPr>
            <a:xfrm>
              <a:off x="4053900" y="4610400"/>
              <a:ext cx="1198375" cy="141800"/>
            </a:xfrm>
            <a:custGeom>
              <a:avLst/>
              <a:gdLst/>
              <a:ahLst/>
              <a:cxnLst/>
              <a:rect l="l" t="t" r="r" b="b"/>
              <a:pathLst>
                <a:path w="47935" h="5672" extrusionOk="0">
                  <a:moveTo>
                    <a:pt x="0" y="1"/>
                  </a:moveTo>
                  <a:lnTo>
                    <a:pt x="0" y="5672"/>
                  </a:lnTo>
                  <a:lnTo>
                    <a:pt x="47935" y="5672"/>
                  </a:lnTo>
                  <a:lnTo>
                    <a:pt x="47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441;p32">
              <a:extLst>
                <a:ext uri="{FF2B5EF4-FFF2-40B4-BE49-F238E27FC236}">
                  <a16:creationId xmlns:a16="http://schemas.microsoft.com/office/drawing/2014/main" id="{08E8373C-DC13-2C81-37BA-B49B32F9B11F}"/>
                </a:ext>
              </a:extLst>
            </p:cNvPr>
            <p:cNvSpPr/>
            <p:nvPr/>
          </p:nvSpPr>
          <p:spPr>
            <a:xfrm>
              <a:off x="4289075" y="4610400"/>
              <a:ext cx="49225" cy="141800"/>
            </a:xfrm>
            <a:custGeom>
              <a:avLst/>
              <a:gdLst/>
              <a:ahLst/>
              <a:cxnLst/>
              <a:rect l="l" t="t" r="r" b="b"/>
              <a:pathLst>
                <a:path w="1969" h="5672" extrusionOk="0">
                  <a:moveTo>
                    <a:pt x="0" y="1"/>
                  </a:moveTo>
                  <a:lnTo>
                    <a:pt x="0" y="5672"/>
                  </a:lnTo>
                  <a:lnTo>
                    <a:pt x="1968" y="5672"/>
                  </a:lnTo>
                  <a:lnTo>
                    <a:pt x="19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442;p32">
              <a:extLst>
                <a:ext uri="{FF2B5EF4-FFF2-40B4-BE49-F238E27FC236}">
                  <a16:creationId xmlns:a16="http://schemas.microsoft.com/office/drawing/2014/main" id="{3A0A7692-4E9B-5DA4-4899-E9F884DCC4F7}"/>
                </a:ext>
              </a:extLst>
            </p:cNvPr>
            <p:cNvSpPr/>
            <p:nvPr/>
          </p:nvSpPr>
          <p:spPr>
            <a:xfrm>
              <a:off x="4993725" y="4610400"/>
              <a:ext cx="117625" cy="141800"/>
            </a:xfrm>
            <a:custGeom>
              <a:avLst/>
              <a:gdLst/>
              <a:ahLst/>
              <a:cxnLst/>
              <a:rect l="l" t="t" r="r" b="b"/>
              <a:pathLst>
                <a:path w="4705" h="5672" extrusionOk="0">
                  <a:moveTo>
                    <a:pt x="1" y="1"/>
                  </a:moveTo>
                  <a:lnTo>
                    <a:pt x="1" y="5672"/>
                  </a:lnTo>
                  <a:lnTo>
                    <a:pt x="4704" y="5672"/>
                  </a:lnTo>
                  <a:lnTo>
                    <a:pt x="47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443;p32">
              <a:extLst>
                <a:ext uri="{FF2B5EF4-FFF2-40B4-BE49-F238E27FC236}">
                  <a16:creationId xmlns:a16="http://schemas.microsoft.com/office/drawing/2014/main" id="{9AD21B09-6FEC-3F81-37EF-C8268B508579}"/>
                </a:ext>
              </a:extLst>
            </p:cNvPr>
            <p:cNvSpPr/>
            <p:nvPr/>
          </p:nvSpPr>
          <p:spPr>
            <a:xfrm>
              <a:off x="3942150" y="4195950"/>
              <a:ext cx="1223400" cy="186825"/>
            </a:xfrm>
            <a:custGeom>
              <a:avLst/>
              <a:gdLst/>
              <a:ahLst/>
              <a:cxnLst/>
              <a:rect l="l" t="t" r="r" b="b"/>
              <a:pathLst>
                <a:path w="48936" h="7473" extrusionOk="0">
                  <a:moveTo>
                    <a:pt x="1" y="0"/>
                  </a:moveTo>
                  <a:lnTo>
                    <a:pt x="1" y="7472"/>
                  </a:lnTo>
                  <a:lnTo>
                    <a:pt x="48936" y="7472"/>
                  </a:lnTo>
                  <a:lnTo>
                    <a:pt x="489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444;p32">
              <a:extLst>
                <a:ext uri="{FF2B5EF4-FFF2-40B4-BE49-F238E27FC236}">
                  <a16:creationId xmlns:a16="http://schemas.microsoft.com/office/drawing/2014/main" id="{E2838A08-D9B4-D3A9-A528-05632A0BBD10}"/>
                </a:ext>
              </a:extLst>
            </p:cNvPr>
            <p:cNvSpPr/>
            <p:nvPr/>
          </p:nvSpPr>
          <p:spPr>
            <a:xfrm>
              <a:off x="4655150" y="4256825"/>
              <a:ext cx="294425" cy="65075"/>
            </a:xfrm>
            <a:custGeom>
              <a:avLst/>
              <a:gdLst/>
              <a:ahLst/>
              <a:cxnLst/>
              <a:rect l="l" t="t" r="r" b="b"/>
              <a:pathLst>
                <a:path w="11777" h="2603" extrusionOk="0">
                  <a:moveTo>
                    <a:pt x="1" y="0"/>
                  </a:moveTo>
                  <a:lnTo>
                    <a:pt x="1" y="2602"/>
                  </a:lnTo>
                  <a:lnTo>
                    <a:pt x="11776" y="2602"/>
                  </a:lnTo>
                  <a:lnTo>
                    <a:pt x="117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445;p32">
              <a:extLst>
                <a:ext uri="{FF2B5EF4-FFF2-40B4-BE49-F238E27FC236}">
                  <a16:creationId xmlns:a16="http://schemas.microsoft.com/office/drawing/2014/main" id="{8DD95906-4139-0626-B630-29EB0FE424B1}"/>
                </a:ext>
              </a:extLst>
            </p:cNvPr>
            <p:cNvSpPr/>
            <p:nvPr/>
          </p:nvSpPr>
          <p:spPr>
            <a:xfrm>
              <a:off x="5005400" y="4252625"/>
              <a:ext cx="92675" cy="78225"/>
            </a:xfrm>
            <a:custGeom>
              <a:avLst/>
              <a:gdLst/>
              <a:ahLst/>
              <a:cxnLst/>
              <a:rect l="l" t="t" r="r" b="b"/>
              <a:pathLst>
                <a:path w="3707" h="3129" extrusionOk="0">
                  <a:moveTo>
                    <a:pt x="2162" y="0"/>
                  </a:moveTo>
                  <a:cubicBezTo>
                    <a:pt x="2142" y="0"/>
                    <a:pt x="2123" y="1"/>
                    <a:pt x="2102" y="2"/>
                  </a:cubicBezTo>
                  <a:cubicBezTo>
                    <a:pt x="701" y="2"/>
                    <a:pt x="1" y="1736"/>
                    <a:pt x="1035" y="2704"/>
                  </a:cubicBezTo>
                  <a:cubicBezTo>
                    <a:pt x="1350" y="2998"/>
                    <a:pt x="1723" y="3128"/>
                    <a:pt x="2087" y="3128"/>
                  </a:cubicBezTo>
                  <a:cubicBezTo>
                    <a:pt x="2920" y="3128"/>
                    <a:pt x="3707" y="2444"/>
                    <a:pt x="3637" y="1469"/>
                  </a:cubicBezTo>
                  <a:cubicBezTo>
                    <a:pt x="3637" y="655"/>
                    <a:pt x="2970" y="0"/>
                    <a:pt x="2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446;p32">
              <a:extLst>
                <a:ext uri="{FF2B5EF4-FFF2-40B4-BE49-F238E27FC236}">
                  <a16:creationId xmlns:a16="http://schemas.microsoft.com/office/drawing/2014/main" id="{7BAAFF8F-EBF2-782D-955E-A10B375ADEB3}"/>
                </a:ext>
              </a:extLst>
            </p:cNvPr>
            <p:cNvSpPr/>
            <p:nvPr/>
          </p:nvSpPr>
          <p:spPr>
            <a:xfrm>
              <a:off x="3882950" y="4030000"/>
              <a:ext cx="618800" cy="165125"/>
            </a:xfrm>
            <a:custGeom>
              <a:avLst/>
              <a:gdLst/>
              <a:ahLst/>
              <a:cxnLst/>
              <a:rect l="l" t="t" r="r" b="b"/>
              <a:pathLst>
                <a:path w="24752" h="6605" extrusionOk="0">
                  <a:moveTo>
                    <a:pt x="0" y="0"/>
                  </a:moveTo>
                  <a:lnTo>
                    <a:pt x="0" y="6605"/>
                  </a:lnTo>
                  <a:lnTo>
                    <a:pt x="24751" y="6605"/>
                  </a:lnTo>
                  <a:lnTo>
                    <a:pt x="24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447;p32">
              <a:extLst>
                <a:ext uri="{FF2B5EF4-FFF2-40B4-BE49-F238E27FC236}">
                  <a16:creationId xmlns:a16="http://schemas.microsoft.com/office/drawing/2014/main" id="{D1DB36E9-C6E4-3275-3917-31BBAF30EB0F}"/>
                </a:ext>
              </a:extLst>
            </p:cNvPr>
            <p:cNvSpPr/>
            <p:nvPr/>
          </p:nvSpPr>
          <p:spPr>
            <a:xfrm>
              <a:off x="4501725" y="4030000"/>
              <a:ext cx="571250" cy="165125"/>
            </a:xfrm>
            <a:custGeom>
              <a:avLst/>
              <a:gdLst/>
              <a:ahLst/>
              <a:cxnLst/>
              <a:rect l="l" t="t" r="r" b="b"/>
              <a:pathLst>
                <a:path w="22850" h="6605" extrusionOk="0">
                  <a:moveTo>
                    <a:pt x="0" y="0"/>
                  </a:moveTo>
                  <a:lnTo>
                    <a:pt x="0" y="6605"/>
                  </a:lnTo>
                  <a:lnTo>
                    <a:pt x="22850" y="6605"/>
                  </a:lnTo>
                  <a:lnTo>
                    <a:pt x="228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448;p32">
              <a:extLst>
                <a:ext uri="{FF2B5EF4-FFF2-40B4-BE49-F238E27FC236}">
                  <a16:creationId xmlns:a16="http://schemas.microsoft.com/office/drawing/2014/main" id="{B1AC1436-FD6C-AF43-6DD6-C7723E62B59A}"/>
                </a:ext>
              </a:extLst>
            </p:cNvPr>
            <p:cNvSpPr/>
            <p:nvPr/>
          </p:nvSpPr>
          <p:spPr>
            <a:xfrm>
              <a:off x="3882950" y="4046675"/>
              <a:ext cx="618800" cy="131775"/>
            </a:xfrm>
            <a:custGeom>
              <a:avLst/>
              <a:gdLst/>
              <a:ahLst/>
              <a:cxnLst/>
              <a:rect l="l" t="t" r="r" b="b"/>
              <a:pathLst>
                <a:path w="24752" h="5271" extrusionOk="0">
                  <a:moveTo>
                    <a:pt x="0" y="0"/>
                  </a:moveTo>
                  <a:lnTo>
                    <a:pt x="0" y="5271"/>
                  </a:lnTo>
                  <a:lnTo>
                    <a:pt x="24751" y="5271"/>
                  </a:lnTo>
                  <a:lnTo>
                    <a:pt x="247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449;p32">
              <a:extLst>
                <a:ext uri="{FF2B5EF4-FFF2-40B4-BE49-F238E27FC236}">
                  <a16:creationId xmlns:a16="http://schemas.microsoft.com/office/drawing/2014/main" id="{55ABC25C-51F2-BAE3-4F0B-D703BAF30AF3}"/>
                </a:ext>
              </a:extLst>
            </p:cNvPr>
            <p:cNvSpPr/>
            <p:nvPr/>
          </p:nvSpPr>
          <p:spPr>
            <a:xfrm>
              <a:off x="3937150" y="4071700"/>
              <a:ext cx="564600" cy="5025"/>
            </a:xfrm>
            <a:custGeom>
              <a:avLst/>
              <a:gdLst/>
              <a:ahLst/>
              <a:cxnLst/>
              <a:rect l="l" t="t" r="r" b="b"/>
              <a:pathLst>
                <a:path w="22584" h="201" extrusionOk="0">
                  <a:moveTo>
                    <a:pt x="11275" y="0"/>
                  </a:moveTo>
                  <a:lnTo>
                    <a:pt x="7773" y="33"/>
                  </a:lnTo>
                  <a:cubicBezTo>
                    <a:pt x="5171" y="33"/>
                    <a:pt x="2602" y="67"/>
                    <a:pt x="0" y="100"/>
                  </a:cubicBezTo>
                  <a:cubicBezTo>
                    <a:pt x="2602" y="134"/>
                    <a:pt x="5171" y="167"/>
                    <a:pt x="7773" y="167"/>
                  </a:cubicBezTo>
                  <a:lnTo>
                    <a:pt x="11275" y="200"/>
                  </a:lnTo>
                  <a:lnTo>
                    <a:pt x="19047" y="167"/>
                  </a:lnTo>
                  <a:cubicBezTo>
                    <a:pt x="21649" y="167"/>
                    <a:pt x="19981" y="134"/>
                    <a:pt x="22583" y="100"/>
                  </a:cubicBezTo>
                  <a:cubicBezTo>
                    <a:pt x="19981" y="67"/>
                    <a:pt x="21649" y="33"/>
                    <a:pt x="19047" y="33"/>
                  </a:cubicBezTo>
                  <a:lnTo>
                    <a:pt x="112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450;p32">
              <a:extLst>
                <a:ext uri="{FF2B5EF4-FFF2-40B4-BE49-F238E27FC236}">
                  <a16:creationId xmlns:a16="http://schemas.microsoft.com/office/drawing/2014/main" id="{A11EDDAF-6D1D-22D8-BD5D-1866F7A59EEC}"/>
                </a:ext>
              </a:extLst>
            </p:cNvPr>
            <p:cNvSpPr/>
            <p:nvPr/>
          </p:nvSpPr>
          <p:spPr>
            <a:xfrm>
              <a:off x="3937150" y="4097550"/>
              <a:ext cx="564600" cy="5025"/>
            </a:xfrm>
            <a:custGeom>
              <a:avLst/>
              <a:gdLst/>
              <a:ahLst/>
              <a:cxnLst/>
              <a:rect l="l" t="t" r="r" b="b"/>
              <a:pathLst>
                <a:path w="22584" h="201" extrusionOk="0">
                  <a:moveTo>
                    <a:pt x="7773" y="0"/>
                  </a:moveTo>
                  <a:cubicBezTo>
                    <a:pt x="5171" y="34"/>
                    <a:pt x="2602" y="67"/>
                    <a:pt x="0" y="100"/>
                  </a:cubicBezTo>
                  <a:cubicBezTo>
                    <a:pt x="2602" y="134"/>
                    <a:pt x="5171" y="167"/>
                    <a:pt x="7773" y="167"/>
                  </a:cubicBezTo>
                  <a:lnTo>
                    <a:pt x="11275" y="200"/>
                  </a:lnTo>
                  <a:lnTo>
                    <a:pt x="19047" y="167"/>
                  </a:lnTo>
                  <a:cubicBezTo>
                    <a:pt x="21649" y="167"/>
                    <a:pt x="19981" y="134"/>
                    <a:pt x="22583" y="100"/>
                  </a:cubicBezTo>
                  <a:cubicBezTo>
                    <a:pt x="19981" y="67"/>
                    <a:pt x="21649" y="0"/>
                    <a:pt x="19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451;p32">
              <a:extLst>
                <a:ext uri="{FF2B5EF4-FFF2-40B4-BE49-F238E27FC236}">
                  <a16:creationId xmlns:a16="http://schemas.microsoft.com/office/drawing/2014/main" id="{9F807B81-BE4F-CF61-F49A-FE6B3161A7D5}"/>
                </a:ext>
              </a:extLst>
            </p:cNvPr>
            <p:cNvSpPr/>
            <p:nvPr/>
          </p:nvSpPr>
          <p:spPr>
            <a:xfrm>
              <a:off x="3937150" y="4123400"/>
              <a:ext cx="564600" cy="4200"/>
            </a:xfrm>
            <a:custGeom>
              <a:avLst/>
              <a:gdLst/>
              <a:ahLst/>
              <a:cxnLst/>
              <a:rect l="l" t="t" r="r" b="b"/>
              <a:pathLst>
                <a:path w="22584" h="168" extrusionOk="0">
                  <a:moveTo>
                    <a:pt x="7773" y="0"/>
                  </a:moveTo>
                  <a:cubicBezTo>
                    <a:pt x="5171" y="34"/>
                    <a:pt x="2602" y="34"/>
                    <a:pt x="0" y="67"/>
                  </a:cubicBezTo>
                  <a:cubicBezTo>
                    <a:pt x="2602" y="134"/>
                    <a:pt x="5171" y="134"/>
                    <a:pt x="7773" y="167"/>
                  </a:cubicBezTo>
                  <a:lnTo>
                    <a:pt x="19047" y="167"/>
                  </a:lnTo>
                  <a:cubicBezTo>
                    <a:pt x="21649" y="134"/>
                    <a:pt x="19981" y="134"/>
                    <a:pt x="22583" y="67"/>
                  </a:cubicBezTo>
                  <a:cubicBezTo>
                    <a:pt x="19981" y="34"/>
                    <a:pt x="21649" y="0"/>
                    <a:pt x="190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452;p32">
              <a:extLst>
                <a:ext uri="{FF2B5EF4-FFF2-40B4-BE49-F238E27FC236}">
                  <a16:creationId xmlns:a16="http://schemas.microsoft.com/office/drawing/2014/main" id="{150F6A7C-39EB-FB78-78AA-E78839A8697B}"/>
                </a:ext>
              </a:extLst>
            </p:cNvPr>
            <p:cNvSpPr/>
            <p:nvPr/>
          </p:nvSpPr>
          <p:spPr>
            <a:xfrm>
              <a:off x="3937150" y="4148400"/>
              <a:ext cx="564600" cy="5050"/>
            </a:xfrm>
            <a:custGeom>
              <a:avLst/>
              <a:gdLst/>
              <a:ahLst/>
              <a:cxnLst/>
              <a:rect l="l" t="t" r="r" b="b"/>
              <a:pathLst>
                <a:path w="22584" h="202" extrusionOk="0">
                  <a:moveTo>
                    <a:pt x="11275" y="1"/>
                  </a:moveTo>
                  <a:lnTo>
                    <a:pt x="7773" y="34"/>
                  </a:lnTo>
                  <a:cubicBezTo>
                    <a:pt x="5171" y="34"/>
                    <a:pt x="2602" y="68"/>
                    <a:pt x="0" y="101"/>
                  </a:cubicBezTo>
                  <a:cubicBezTo>
                    <a:pt x="2602" y="134"/>
                    <a:pt x="5171" y="168"/>
                    <a:pt x="7773" y="201"/>
                  </a:cubicBezTo>
                  <a:lnTo>
                    <a:pt x="19047" y="201"/>
                  </a:lnTo>
                  <a:cubicBezTo>
                    <a:pt x="21649" y="168"/>
                    <a:pt x="19981" y="134"/>
                    <a:pt x="22583" y="101"/>
                  </a:cubicBezTo>
                  <a:cubicBezTo>
                    <a:pt x="19981" y="68"/>
                    <a:pt x="21649" y="34"/>
                    <a:pt x="19047" y="34"/>
                  </a:cubicBezTo>
                  <a:lnTo>
                    <a:pt x="112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453;p32">
              <a:extLst>
                <a:ext uri="{FF2B5EF4-FFF2-40B4-BE49-F238E27FC236}">
                  <a16:creationId xmlns:a16="http://schemas.microsoft.com/office/drawing/2014/main" id="{4719B05D-FB6E-FEE5-0DE5-7C32B1FC803A}"/>
                </a:ext>
              </a:extLst>
            </p:cNvPr>
            <p:cNvSpPr/>
            <p:nvPr/>
          </p:nvSpPr>
          <p:spPr>
            <a:xfrm>
              <a:off x="4627650" y="4030000"/>
              <a:ext cx="80900" cy="165125"/>
            </a:xfrm>
            <a:custGeom>
              <a:avLst/>
              <a:gdLst/>
              <a:ahLst/>
              <a:cxnLst/>
              <a:rect l="l" t="t" r="r" b="b"/>
              <a:pathLst>
                <a:path w="3236" h="6605" extrusionOk="0">
                  <a:moveTo>
                    <a:pt x="0" y="0"/>
                  </a:moveTo>
                  <a:lnTo>
                    <a:pt x="0" y="6605"/>
                  </a:lnTo>
                  <a:lnTo>
                    <a:pt x="3236" y="6605"/>
                  </a:lnTo>
                  <a:lnTo>
                    <a:pt x="3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454;p32">
              <a:extLst>
                <a:ext uri="{FF2B5EF4-FFF2-40B4-BE49-F238E27FC236}">
                  <a16:creationId xmlns:a16="http://schemas.microsoft.com/office/drawing/2014/main" id="{9CB85A1B-2B5D-0A96-7C18-F02578573995}"/>
                </a:ext>
              </a:extLst>
            </p:cNvPr>
            <p:cNvSpPr/>
            <p:nvPr/>
          </p:nvSpPr>
          <p:spPr>
            <a:xfrm>
              <a:off x="4988725" y="4030000"/>
              <a:ext cx="54250" cy="165125"/>
            </a:xfrm>
            <a:custGeom>
              <a:avLst/>
              <a:gdLst/>
              <a:ahLst/>
              <a:cxnLst/>
              <a:rect l="l" t="t" r="r" b="b"/>
              <a:pathLst>
                <a:path w="2170" h="6605" extrusionOk="0">
                  <a:moveTo>
                    <a:pt x="1" y="0"/>
                  </a:moveTo>
                  <a:lnTo>
                    <a:pt x="1" y="6605"/>
                  </a:lnTo>
                  <a:lnTo>
                    <a:pt x="2169" y="6605"/>
                  </a:lnTo>
                  <a:lnTo>
                    <a:pt x="2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455;p32">
              <a:extLst>
                <a:ext uri="{FF2B5EF4-FFF2-40B4-BE49-F238E27FC236}">
                  <a16:creationId xmlns:a16="http://schemas.microsoft.com/office/drawing/2014/main" id="{EC343C3B-1A72-4D69-3790-E6F11C1807A5}"/>
                </a:ext>
              </a:extLst>
            </p:cNvPr>
            <p:cNvSpPr/>
            <p:nvPr/>
          </p:nvSpPr>
          <p:spPr>
            <a:xfrm>
              <a:off x="4419150" y="4382750"/>
              <a:ext cx="696375" cy="227675"/>
            </a:xfrm>
            <a:custGeom>
              <a:avLst/>
              <a:gdLst/>
              <a:ahLst/>
              <a:cxnLst/>
              <a:rect l="l" t="t" r="r" b="b"/>
              <a:pathLst>
                <a:path w="27855" h="9107" extrusionOk="0">
                  <a:moveTo>
                    <a:pt x="1" y="0"/>
                  </a:moveTo>
                  <a:lnTo>
                    <a:pt x="1" y="9107"/>
                  </a:lnTo>
                  <a:lnTo>
                    <a:pt x="27854" y="9107"/>
                  </a:lnTo>
                  <a:lnTo>
                    <a:pt x="27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456;p32">
              <a:extLst>
                <a:ext uri="{FF2B5EF4-FFF2-40B4-BE49-F238E27FC236}">
                  <a16:creationId xmlns:a16="http://schemas.microsoft.com/office/drawing/2014/main" id="{0B29009F-37D2-4006-7F3A-C3F6AE5C664C}"/>
                </a:ext>
              </a:extLst>
            </p:cNvPr>
            <p:cNvSpPr/>
            <p:nvPr/>
          </p:nvSpPr>
          <p:spPr>
            <a:xfrm>
              <a:off x="3890450" y="4382750"/>
              <a:ext cx="528725" cy="227675"/>
            </a:xfrm>
            <a:custGeom>
              <a:avLst/>
              <a:gdLst/>
              <a:ahLst/>
              <a:cxnLst/>
              <a:rect l="l" t="t" r="r" b="b"/>
              <a:pathLst>
                <a:path w="21149" h="9107" extrusionOk="0">
                  <a:moveTo>
                    <a:pt x="0" y="0"/>
                  </a:moveTo>
                  <a:lnTo>
                    <a:pt x="0" y="9107"/>
                  </a:lnTo>
                  <a:lnTo>
                    <a:pt x="21149" y="9107"/>
                  </a:lnTo>
                  <a:lnTo>
                    <a:pt x="21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457;p32">
              <a:extLst>
                <a:ext uri="{FF2B5EF4-FFF2-40B4-BE49-F238E27FC236}">
                  <a16:creationId xmlns:a16="http://schemas.microsoft.com/office/drawing/2014/main" id="{54063DA1-54E9-E576-BCB6-418F222AB392}"/>
                </a:ext>
              </a:extLst>
            </p:cNvPr>
            <p:cNvSpPr/>
            <p:nvPr/>
          </p:nvSpPr>
          <p:spPr>
            <a:xfrm>
              <a:off x="4419150" y="4406100"/>
              <a:ext cx="696375" cy="180150"/>
            </a:xfrm>
            <a:custGeom>
              <a:avLst/>
              <a:gdLst/>
              <a:ahLst/>
              <a:cxnLst/>
              <a:rect l="l" t="t" r="r" b="b"/>
              <a:pathLst>
                <a:path w="27855" h="7206" extrusionOk="0">
                  <a:moveTo>
                    <a:pt x="1" y="0"/>
                  </a:moveTo>
                  <a:lnTo>
                    <a:pt x="1" y="7206"/>
                  </a:lnTo>
                  <a:lnTo>
                    <a:pt x="27854" y="7206"/>
                  </a:lnTo>
                  <a:lnTo>
                    <a:pt x="27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458;p32">
              <a:extLst>
                <a:ext uri="{FF2B5EF4-FFF2-40B4-BE49-F238E27FC236}">
                  <a16:creationId xmlns:a16="http://schemas.microsoft.com/office/drawing/2014/main" id="{284E5659-D7DF-37AC-3DE2-6D562C69D4F1}"/>
                </a:ext>
              </a:extLst>
            </p:cNvPr>
            <p:cNvSpPr/>
            <p:nvPr/>
          </p:nvSpPr>
          <p:spPr>
            <a:xfrm>
              <a:off x="4419150" y="4547025"/>
              <a:ext cx="651325" cy="5025"/>
            </a:xfrm>
            <a:custGeom>
              <a:avLst/>
              <a:gdLst/>
              <a:ahLst/>
              <a:cxnLst/>
              <a:rect l="l" t="t" r="r" b="b"/>
              <a:pathLst>
                <a:path w="26053" h="201" extrusionOk="0">
                  <a:moveTo>
                    <a:pt x="13044" y="1"/>
                  </a:moveTo>
                  <a:lnTo>
                    <a:pt x="6506" y="34"/>
                  </a:lnTo>
                  <a:cubicBezTo>
                    <a:pt x="4337" y="34"/>
                    <a:pt x="2169" y="67"/>
                    <a:pt x="1" y="101"/>
                  </a:cubicBezTo>
                  <a:cubicBezTo>
                    <a:pt x="2169" y="134"/>
                    <a:pt x="4337" y="168"/>
                    <a:pt x="6506" y="168"/>
                  </a:cubicBezTo>
                  <a:lnTo>
                    <a:pt x="13044" y="201"/>
                  </a:lnTo>
                  <a:lnTo>
                    <a:pt x="19548" y="168"/>
                  </a:lnTo>
                  <a:cubicBezTo>
                    <a:pt x="21716" y="168"/>
                    <a:pt x="23885" y="134"/>
                    <a:pt x="26053" y="101"/>
                  </a:cubicBezTo>
                  <a:cubicBezTo>
                    <a:pt x="23885" y="67"/>
                    <a:pt x="21716" y="34"/>
                    <a:pt x="19548" y="34"/>
                  </a:cubicBezTo>
                  <a:lnTo>
                    <a:pt x="130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459;p32">
              <a:extLst>
                <a:ext uri="{FF2B5EF4-FFF2-40B4-BE49-F238E27FC236}">
                  <a16:creationId xmlns:a16="http://schemas.microsoft.com/office/drawing/2014/main" id="{9D177FC9-C163-6F35-F82B-D5DF3C676B3A}"/>
                </a:ext>
              </a:extLst>
            </p:cNvPr>
            <p:cNvSpPr/>
            <p:nvPr/>
          </p:nvSpPr>
          <p:spPr>
            <a:xfrm>
              <a:off x="4419150" y="4512000"/>
              <a:ext cx="651325" cy="5025"/>
            </a:xfrm>
            <a:custGeom>
              <a:avLst/>
              <a:gdLst/>
              <a:ahLst/>
              <a:cxnLst/>
              <a:rect l="l" t="t" r="r" b="b"/>
              <a:pathLst>
                <a:path w="26053" h="201" extrusionOk="0">
                  <a:moveTo>
                    <a:pt x="6506" y="1"/>
                  </a:moveTo>
                  <a:cubicBezTo>
                    <a:pt x="4337" y="34"/>
                    <a:pt x="2169" y="34"/>
                    <a:pt x="1" y="101"/>
                  </a:cubicBezTo>
                  <a:cubicBezTo>
                    <a:pt x="2169" y="134"/>
                    <a:pt x="4337" y="134"/>
                    <a:pt x="6506" y="168"/>
                  </a:cubicBezTo>
                  <a:lnTo>
                    <a:pt x="13044" y="201"/>
                  </a:lnTo>
                  <a:lnTo>
                    <a:pt x="19548" y="168"/>
                  </a:lnTo>
                  <a:cubicBezTo>
                    <a:pt x="21716" y="134"/>
                    <a:pt x="23885" y="134"/>
                    <a:pt x="26053" y="101"/>
                  </a:cubicBezTo>
                  <a:cubicBezTo>
                    <a:pt x="23885" y="34"/>
                    <a:pt x="21716" y="34"/>
                    <a:pt x="19548" y="34"/>
                  </a:cubicBezTo>
                  <a:lnTo>
                    <a:pt x="130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460;p32">
              <a:extLst>
                <a:ext uri="{FF2B5EF4-FFF2-40B4-BE49-F238E27FC236}">
                  <a16:creationId xmlns:a16="http://schemas.microsoft.com/office/drawing/2014/main" id="{6FB281CF-D377-D14C-48BA-AB1B3077B1A5}"/>
                </a:ext>
              </a:extLst>
            </p:cNvPr>
            <p:cNvSpPr/>
            <p:nvPr/>
          </p:nvSpPr>
          <p:spPr>
            <a:xfrm>
              <a:off x="4419150" y="4476150"/>
              <a:ext cx="651325" cy="5025"/>
            </a:xfrm>
            <a:custGeom>
              <a:avLst/>
              <a:gdLst/>
              <a:ahLst/>
              <a:cxnLst/>
              <a:rect l="l" t="t" r="r" b="b"/>
              <a:pathLst>
                <a:path w="26053" h="201" extrusionOk="0">
                  <a:moveTo>
                    <a:pt x="13044" y="0"/>
                  </a:moveTo>
                  <a:lnTo>
                    <a:pt x="6506" y="34"/>
                  </a:lnTo>
                  <a:cubicBezTo>
                    <a:pt x="4337" y="34"/>
                    <a:pt x="2169" y="67"/>
                    <a:pt x="1" y="100"/>
                  </a:cubicBezTo>
                  <a:cubicBezTo>
                    <a:pt x="2169" y="134"/>
                    <a:pt x="4337" y="167"/>
                    <a:pt x="6506" y="200"/>
                  </a:cubicBezTo>
                  <a:lnTo>
                    <a:pt x="19548" y="200"/>
                  </a:lnTo>
                  <a:cubicBezTo>
                    <a:pt x="21716" y="167"/>
                    <a:pt x="23885" y="134"/>
                    <a:pt x="26053" y="100"/>
                  </a:cubicBezTo>
                  <a:cubicBezTo>
                    <a:pt x="23885" y="67"/>
                    <a:pt x="21716" y="34"/>
                    <a:pt x="19548" y="34"/>
                  </a:cubicBezTo>
                  <a:lnTo>
                    <a:pt x="13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461;p32">
              <a:extLst>
                <a:ext uri="{FF2B5EF4-FFF2-40B4-BE49-F238E27FC236}">
                  <a16:creationId xmlns:a16="http://schemas.microsoft.com/office/drawing/2014/main" id="{34D3F776-42E5-A50B-24E2-56C5109E1742}"/>
                </a:ext>
              </a:extLst>
            </p:cNvPr>
            <p:cNvSpPr/>
            <p:nvPr/>
          </p:nvSpPr>
          <p:spPr>
            <a:xfrm>
              <a:off x="4419150" y="4441125"/>
              <a:ext cx="651325" cy="5025"/>
            </a:xfrm>
            <a:custGeom>
              <a:avLst/>
              <a:gdLst/>
              <a:ahLst/>
              <a:cxnLst/>
              <a:rect l="l" t="t" r="r" b="b"/>
              <a:pathLst>
                <a:path w="26053" h="201" extrusionOk="0">
                  <a:moveTo>
                    <a:pt x="13044" y="0"/>
                  </a:moveTo>
                  <a:lnTo>
                    <a:pt x="6506" y="34"/>
                  </a:lnTo>
                  <a:cubicBezTo>
                    <a:pt x="4337" y="34"/>
                    <a:pt x="2169" y="67"/>
                    <a:pt x="1" y="100"/>
                  </a:cubicBezTo>
                  <a:cubicBezTo>
                    <a:pt x="2169" y="134"/>
                    <a:pt x="4337" y="167"/>
                    <a:pt x="6506" y="167"/>
                  </a:cubicBezTo>
                  <a:lnTo>
                    <a:pt x="13044" y="200"/>
                  </a:lnTo>
                  <a:lnTo>
                    <a:pt x="19548" y="167"/>
                  </a:lnTo>
                  <a:cubicBezTo>
                    <a:pt x="21716" y="167"/>
                    <a:pt x="23885" y="134"/>
                    <a:pt x="26053" y="100"/>
                  </a:cubicBezTo>
                  <a:cubicBezTo>
                    <a:pt x="23885" y="67"/>
                    <a:pt x="21716" y="34"/>
                    <a:pt x="19548" y="34"/>
                  </a:cubicBezTo>
                  <a:lnTo>
                    <a:pt x="130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462;p32">
              <a:extLst>
                <a:ext uri="{FF2B5EF4-FFF2-40B4-BE49-F238E27FC236}">
                  <a16:creationId xmlns:a16="http://schemas.microsoft.com/office/drawing/2014/main" id="{CB85B764-587F-1B5E-8A0E-C0E583C192E6}"/>
                </a:ext>
              </a:extLst>
            </p:cNvPr>
            <p:cNvSpPr/>
            <p:nvPr/>
          </p:nvSpPr>
          <p:spPr>
            <a:xfrm>
              <a:off x="3974675" y="4382750"/>
              <a:ext cx="99275" cy="227675"/>
            </a:xfrm>
            <a:custGeom>
              <a:avLst/>
              <a:gdLst/>
              <a:ahLst/>
              <a:cxnLst/>
              <a:rect l="l" t="t" r="r" b="b"/>
              <a:pathLst>
                <a:path w="3971" h="9107" extrusionOk="0">
                  <a:moveTo>
                    <a:pt x="1" y="0"/>
                  </a:moveTo>
                  <a:lnTo>
                    <a:pt x="1" y="9107"/>
                  </a:lnTo>
                  <a:lnTo>
                    <a:pt x="3970" y="9107"/>
                  </a:lnTo>
                  <a:lnTo>
                    <a:pt x="39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463;p32">
              <a:extLst>
                <a:ext uri="{FF2B5EF4-FFF2-40B4-BE49-F238E27FC236}">
                  <a16:creationId xmlns:a16="http://schemas.microsoft.com/office/drawing/2014/main" id="{43CCBA36-AED0-FE07-5B79-D5F067821DBD}"/>
                </a:ext>
              </a:extLst>
            </p:cNvPr>
            <p:cNvSpPr/>
            <p:nvPr/>
          </p:nvSpPr>
          <p:spPr>
            <a:xfrm>
              <a:off x="3657775" y="945775"/>
              <a:ext cx="815625" cy="745925"/>
            </a:xfrm>
            <a:custGeom>
              <a:avLst/>
              <a:gdLst/>
              <a:ahLst/>
              <a:cxnLst/>
              <a:rect l="l" t="t" r="r" b="b"/>
              <a:pathLst>
                <a:path w="32625" h="29837" extrusionOk="0">
                  <a:moveTo>
                    <a:pt x="17739" y="1"/>
                  </a:moveTo>
                  <a:cubicBezTo>
                    <a:pt x="16547" y="1"/>
                    <a:pt x="15332" y="145"/>
                    <a:pt x="14111" y="448"/>
                  </a:cubicBezTo>
                  <a:cubicBezTo>
                    <a:pt x="4704" y="2816"/>
                    <a:pt x="1" y="13391"/>
                    <a:pt x="4571" y="21930"/>
                  </a:cubicBezTo>
                  <a:lnTo>
                    <a:pt x="1535" y="28735"/>
                  </a:lnTo>
                  <a:lnTo>
                    <a:pt x="8840" y="26867"/>
                  </a:lnTo>
                  <a:cubicBezTo>
                    <a:pt x="11597" y="28913"/>
                    <a:pt x="14673" y="29837"/>
                    <a:pt x="17673" y="29837"/>
                  </a:cubicBezTo>
                  <a:cubicBezTo>
                    <a:pt x="25385" y="29837"/>
                    <a:pt x="32600" y="23738"/>
                    <a:pt x="32624" y="14925"/>
                  </a:cubicBezTo>
                  <a:cubicBezTo>
                    <a:pt x="32624" y="6478"/>
                    <a:pt x="25728" y="1"/>
                    <a:pt x="17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464;p32">
              <a:extLst>
                <a:ext uri="{FF2B5EF4-FFF2-40B4-BE49-F238E27FC236}">
                  <a16:creationId xmlns:a16="http://schemas.microsoft.com/office/drawing/2014/main" id="{A960DEE8-EBE3-CFCB-C765-CFCE64426237}"/>
                </a:ext>
              </a:extLst>
            </p:cNvPr>
            <p:cNvSpPr/>
            <p:nvPr/>
          </p:nvSpPr>
          <p:spPr>
            <a:xfrm>
              <a:off x="3686975" y="943600"/>
              <a:ext cx="786425" cy="749325"/>
            </a:xfrm>
            <a:custGeom>
              <a:avLst/>
              <a:gdLst/>
              <a:ahLst/>
              <a:cxnLst/>
              <a:rect l="l" t="t" r="r" b="b"/>
              <a:pathLst>
                <a:path w="31457" h="29973" extrusionOk="0">
                  <a:moveTo>
                    <a:pt x="31122" y="11966"/>
                  </a:moveTo>
                  <a:cubicBezTo>
                    <a:pt x="31319" y="12936"/>
                    <a:pt x="31423" y="13942"/>
                    <a:pt x="31423" y="14979"/>
                  </a:cubicBezTo>
                  <a:lnTo>
                    <a:pt x="31456" y="15012"/>
                  </a:lnTo>
                  <a:cubicBezTo>
                    <a:pt x="31449" y="13977"/>
                    <a:pt x="31335" y="12957"/>
                    <a:pt x="31122" y="11966"/>
                  </a:cubicBezTo>
                  <a:close/>
                  <a:moveTo>
                    <a:pt x="31456" y="15012"/>
                  </a:moveTo>
                  <a:lnTo>
                    <a:pt x="31456" y="15012"/>
                  </a:lnTo>
                  <a:cubicBezTo>
                    <a:pt x="31438" y="16480"/>
                    <a:pt x="31209" y="17948"/>
                    <a:pt x="30779" y="19354"/>
                  </a:cubicBezTo>
                  <a:lnTo>
                    <a:pt x="30779" y="19354"/>
                  </a:lnTo>
                  <a:cubicBezTo>
                    <a:pt x="31211" y="17953"/>
                    <a:pt x="31438" y="16492"/>
                    <a:pt x="31456" y="15012"/>
                  </a:cubicBezTo>
                  <a:close/>
                  <a:moveTo>
                    <a:pt x="16462" y="1"/>
                  </a:moveTo>
                  <a:cubicBezTo>
                    <a:pt x="15285" y="1"/>
                    <a:pt x="14083" y="141"/>
                    <a:pt x="12876" y="435"/>
                  </a:cubicBezTo>
                  <a:cubicBezTo>
                    <a:pt x="10675" y="969"/>
                    <a:pt x="8606" y="2003"/>
                    <a:pt x="6839" y="3470"/>
                  </a:cubicBezTo>
                  <a:cubicBezTo>
                    <a:pt x="3269" y="6439"/>
                    <a:pt x="1268" y="10909"/>
                    <a:pt x="1468" y="15579"/>
                  </a:cubicBezTo>
                  <a:cubicBezTo>
                    <a:pt x="1501" y="17819"/>
                    <a:pt x="2087" y="20027"/>
                    <a:pt x="3162" y="22041"/>
                  </a:cubicBezTo>
                  <a:lnTo>
                    <a:pt x="3162" y="22041"/>
                  </a:lnTo>
                  <a:lnTo>
                    <a:pt x="167" y="28755"/>
                  </a:lnTo>
                  <a:lnTo>
                    <a:pt x="0" y="29089"/>
                  </a:lnTo>
                  <a:lnTo>
                    <a:pt x="367" y="28989"/>
                  </a:lnTo>
                  <a:lnTo>
                    <a:pt x="7575" y="27113"/>
                  </a:lnTo>
                  <a:lnTo>
                    <a:pt x="7575" y="27113"/>
                  </a:lnTo>
                  <a:cubicBezTo>
                    <a:pt x="8699" y="27902"/>
                    <a:pt x="9921" y="28560"/>
                    <a:pt x="11175" y="29055"/>
                  </a:cubicBezTo>
                  <a:cubicBezTo>
                    <a:pt x="12476" y="29522"/>
                    <a:pt x="13844" y="29823"/>
                    <a:pt x="15211" y="29923"/>
                  </a:cubicBezTo>
                  <a:cubicBezTo>
                    <a:pt x="15561" y="29956"/>
                    <a:pt x="15912" y="29973"/>
                    <a:pt x="16262" y="29973"/>
                  </a:cubicBezTo>
                  <a:cubicBezTo>
                    <a:pt x="16612" y="29973"/>
                    <a:pt x="16962" y="29956"/>
                    <a:pt x="17313" y="29923"/>
                  </a:cubicBezTo>
                  <a:cubicBezTo>
                    <a:pt x="17980" y="29889"/>
                    <a:pt x="18680" y="29823"/>
                    <a:pt x="19347" y="29689"/>
                  </a:cubicBezTo>
                  <a:cubicBezTo>
                    <a:pt x="19714" y="29622"/>
                    <a:pt x="20015" y="29522"/>
                    <a:pt x="20348" y="29456"/>
                  </a:cubicBezTo>
                  <a:cubicBezTo>
                    <a:pt x="20682" y="29356"/>
                    <a:pt x="21015" y="29255"/>
                    <a:pt x="21349" y="29155"/>
                  </a:cubicBezTo>
                  <a:lnTo>
                    <a:pt x="22316" y="28788"/>
                  </a:lnTo>
                  <a:cubicBezTo>
                    <a:pt x="22616" y="28622"/>
                    <a:pt x="22917" y="28488"/>
                    <a:pt x="23250" y="28321"/>
                  </a:cubicBezTo>
                  <a:cubicBezTo>
                    <a:pt x="23384" y="28255"/>
                    <a:pt x="23550" y="28188"/>
                    <a:pt x="23717" y="28088"/>
                  </a:cubicBezTo>
                  <a:lnTo>
                    <a:pt x="24151" y="27821"/>
                  </a:lnTo>
                  <a:cubicBezTo>
                    <a:pt x="24418" y="27654"/>
                    <a:pt x="24718" y="27488"/>
                    <a:pt x="25018" y="27287"/>
                  </a:cubicBezTo>
                  <a:lnTo>
                    <a:pt x="25852" y="26654"/>
                  </a:lnTo>
                  <a:cubicBezTo>
                    <a:pt x="26119" y="26453"/>
                    <a:pt x="26386" y="26220"/>
                    <a:pt x="26619" y="25986"/>
                  </a:cubicBezTo>
                  <a:cubicBezTo>
                    <a:pt x="27120" y="25519"/>
                    <a:pt x="27587" y="25019"/>
                    <a:pt x="28054" y="24485"/>
                  </a:cubicBezTo>
                  <a:cubicBezTo>
                    <a:pt x="28487" y="23952"/>
                    <a:pt x="28854" y="23385"/>
                    <a:pt x="29221" y="22818"/>
                  </a:cubicBezTo>
                  <a:cubicBezTo>
                    <a:pt x="29886" y="21736"/>
                    <a:pt x="30407" y="20568"/>
                    <a:pt x="30779" y="19354"/>
                  </a:cubicBezTo>
                  <a:lnTo>
                    <a:pt x="30779" y="19354"/>
                  </a:lnTo>
                  <a:cubicBezTo>
                    <a:pt x="30402" y="20574"/>
                    <a:pt x="29871" y="21749"/>
                    <a:pt x="29188" y="22851"/>
                  </a:cubicBezTo>
                  <a:cubicBezTo>
                    <a:pt x="28821" y="23418"/>
                    <a:pt x="28421" y="23985"/>
                    <a:pt x="27987" y="24519"/>
                  </a:cubicBezTo>
                  <a:cubicBezTo>
                    <a:pt x="27553" y="25019"/>
                    <a:pt x="27053" y="25519"/>
                    <a:pt x="26553" y="25986"/>
                  </a:cubicBezTo>
                  <a:cubicBezTo>
                    <a:pt x="26319" y="26220"/>
                    <a:pt x="26052" y="26453"/>
                    <a:pt x="25785" y="26654"/>
                  </a:cubicBezTo>
                  <a:lnTo>
                    <a:pt x="24951" y="27254"/>
                  </a:lnTo>
                  <a:cubicBezTo>
                    <a:pt x="24685" y="27454"/>
                    <a:pt x="24384" y="27621"/>
                    <a:pt x="24084" y="27788"/>
                  </a:cubicBezTo>
                  <a:lnTo>
                    <a:pt x="23684" y="28055"/>
                  </a:lnTo>
                  <a:cubicBezTo>
                    <a:pt x="23517" y="28155"/>
                    <a:pt x="23350" y="28221"/>
                    <a:pt x="23217" y="28288"/>
                  </a:cubicBezTo>
                  <a:lnTo>
                    <a:pt x="22283" y="28722"/>
                  </a:lnTo>
                  <a:lnTo>
                    <a:pt x="21316" y="29055"/>
                  </a:lnTo>
                  <a:cubicBezTo>
                    <a:pt x="20982" y="29189"/>
                    <a:pt x="20682" y="29289"/>
                    <a:pt x="20315" y="29356"/>
                  </a:cubicBezTo>
                  <a:cubicBezTo>
                    <a:pt x="19981" y="29422"/>
                    <a:pt x="19681" y="29556"/>
                    <a:pt x="19347" y="29589"/>
                  </a:cubicBezTo>
                  <a:cubicBezTo>
                    <a:pt x="18680" y="29722"/>
                    <a:pt x="17980" y="29789"/>
                    <a:pt x="17313" y="29823"/>
                  </a:cubicBezTo>
                  <a:cubicBezTo>
                    <a:pt x="17023" y="29836"/>
                    <a:pt x="16738" y="29844"/>
                    <a:pt x="16457" y="29844"/>
                  </a:cubicBezTo>
                  <a:cubicBezTo>
                    <a:pt x="16060" y="29844"/>
                    <a:pt x="15669" y="29828"/>
                    <a:pt x="15278" y="29789"/>
                  </a:cubicBezTo>
                  <a:cubicBezTo>
                    <a:pt x="12543" y="29522"/>
                    <a:pt x="9941" y="28522"/>
                    <a:pt x="7773" y="26854"/>
                  </a:cubicBezTo>
                  <a:lnTo>
                    <a:pt x="7706" y="26820"/>
                  </a:lnTo>
                  <a:lnTo>
                    <a:pt x="7639" y="26820"/>
                  </a:lnTo>
                  <a:lnTo>
                    <a:pt x="693" y="28565"/>
                  </a:lnTo>
                  <a:lnTo>
                    <a:pt x="3570" y="22117"/>
                  </a:lnTo>
                  <a:lnTo>
                    <a:pt x="3636" y="22017"/>
                  </a:lnTo>
                  <a:lnTo>
                    <a:pt x="3570" y="21950"/>
                  </a:lnTo>
                  <a:cubicBezTo>
                    <a:pt x="1435" y="17947"/>
                    <a:pt x="1268" y="13177"/>
                    <a:pt x="3103" y="9041"/>
                  </a:cubicBezTo>
                  <a:cubicBezTo>
                    <a:pt x="4003" y="7006"/>
                    <a:pt x="5337" y="5205"/>
                    <a:pt x="7039" y="3737"/>
                  </a:cubicBezTo>
                  <a:cubicBezTo>
                    <a:pt x="8740" y="2269"/>
                    <a:pt x="10775" y="1235"/>
                    <a:pt x="12943" y="668"/>
                  </a:cubicBezTo>
                  <a:cubicBezTo>
                    <a:pt x="14136" y="356"/>
                    <a:pt x="15369" y="206"/>
                    <a:pt x="16604" y="206"/>
                  </a:cubicBezTo>
                  <a:cubicBezTo>
                    <a:pt x="17613" y="206"/>
                    <a:pt x="18624" y="306"/>
                    <a:pt x="19614" y="502"/>
                  </a:cubicBezTo>
                  <a:cubicBezTo>
                    <a:pt x="21816" y="969"/>
                    <a:pt x="23884" y="1903"/>
                    <a:pt x="25685" y="3304"/>
                  </a:cubicBezTo>
                  <a:cubicBezTo>
                    <a:pt x="28478" y="5476"/>
                    <a:pt x="30389" y="8550"/>
                    <a:pt x="31122" y="11966"/>
                  </a:cubicBezTo>
                  <a:lnTo>
                    <a:pt x="31122" y="11966"/>
                  </a:lnTo>
                  <a:cubicBezTo>
                    <a:pt x="29711" y="5016"/>
                    <a:pt x="23513" y="1"/>
                    <a:pt x="16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465;p32">
              <a:extLst>
                <a:ext uri="{FF2B5EF4-FFF2-40B4-BE49-F238E27FC236}">
                  <a16:creationId xmlns:a16="http://schemas.microsoft.com/office/drawing/2014/main" id="{BD0CF471-42A0-2A72-1628-87701EB17E26}"/>
                </a:ext>
              </a:extLst>
            </p:cNvPr>
            <p:cNvSpPr/>
            <p:nvPr/>
          </p:nvSpPr>
          <p:spPr>
            <a:xfrm>
              <a:off x="3872925" y="1097050"/>
              <a:ext cx="422850" cy="443675"/>
            </a:xfrm>
            <a:custGeom>
              <a:avLst/>
              <a:gdLst/>
              <a:ahLst/>
              <a:cxnLst/>
              <a:rect l="l" t="t" r="r" b="b"/>
              <a:pathLst>
                <a:path w="16914" h="17747" extrusionOk="0">
                  <a:moveTo>
                    <a:pt x="14278" y="1"/>
                  </a:moveTo>
                  <a:lnTo>
                    <a:pt x="6172" y="12710"/>
                  </a:lnTo>
                  <a:lnTo>
                    <a:pt x="2269" y="8741"/>
                  </a:lnTo>
                  <a:lnTo>
                    <a:pt x="1" y="10975"/>
                  </a:lnTo>
                  <a:lnTo>
                    <a:pt x="6672" y="17747"/>
                  </a:lnTo>
                  <a:lnTo>
                    <a:pt x="16913" y="1702"/>
                  </a:lnTo>
                  <a:lnTo>
                    <a:pt x="142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7607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grpSp>
        <p:nvGrpSpPr>
          <p:cNvPr id="1414" name="Google Shape;1414;p50"/>
          <p:cNvGrpSpPr/>
          <p:nvPr/>
        </p:nvGrpSpPr>
        <p:grpSpPr>
          <a:xfrm>
            <a:off x="-2838475" y="-1044810"/>
            <a:ext cx="12892232" cy="4677124"/>
            <a:chOff x="-2838475" y="-1044810"/>
            <a:chExt cx="12892232" cy="4677124"/>
          </a:xfrm>
        </p:grpSpPr>
        <p:sp>
          <p:nvSpPr>
            <p:cNvPr id="1415" name="Google Shape;1415;p50"/>
            <p:cNvSpPr/>
            <p:nvPr/>
          </p:nvSpPr>
          <p:spPr>
            <a:xfrm>
              <a:off x="622375" y="175764"/>
              <a:ext cx="861432" cy="861432"/>
            </a:xfrm>
            <a:custGeom>
              <a:avLst/>
              <a:gdLst/>
              <a:ahLst/>
              <a:cxnLst/>
              <a:rect l="l" t="t" r="r" b="b"/>
              <a:pathLst>
                <a:path w="23149" h="23149" extrusionOk="0">
                  <a:moveTo>
                    <a:pt x="11527" y="0"/>
                  </a:moveTo>
                  <a:cubicBezTo>
                    <a:pt x="5187" y="0"/>
                    <a:pt x="1" y="5187"/>
                    <a:pt x="1" y="11622"/>
                  </a:cubicBezTo>
                  <a:cubicBezTo>
                    <a:pt x="1" y="17962"/>
                    <a:pt x="5187" y="23148"/>
                    <a:pt x="11527" y="23148"/>
                  </a:cubicBezTo>
                  <a:cubicBezTo>
                    <a:pt x="17962" y="23148"/>
                    <a:pt x="23149" y="17962"/>
                    <a:pt x="23149" y="11622"/>
                  </a:cubicBezTo>
                  <a:cubicBezTo>
                    <a:pt x="23149" y="5187"/>
                    <a:pt x="17962" y="0"/>
                    <a:pt x="1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0"/>
            <p:cNvSpPr/>
            <p:nvPr/>
          </p:nvSpPr>
          <p:spPr>
            <a:xfrm>
              <a:off x="5824300" y="-597112"/>
              <a:ext cx="4229457" cy="4229426"/>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solidFill>
              <a:schemeClr val="dk2"/>
            </a:solid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0"/>
            <p:cNvSpPr/>
            <p:nvPr/>
          </p:nvSpPr>
          <p:spPr>
            <a:xfrm>
              <a:off x="-2838475" y="-1044810"/>
              <a:ext cx="4229457" cy="4229426"/>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8" name="Google Shape;1418;p50"/>
            <p:cNvGrpSpPr/>
            <p:nvPr/>
          </p:nvGrpSpPr>
          <p:grpSpPr>
            <a:xfrm flipH="1">
              <a:off x="7825133" y="815510"/>
              <a:ext cx="508789" cy="508810"/>
              <a:chOff x="4154575" y="4310225"/>
              <a:chExt cx="605125" cy="605150"/>
            </a:xfrm>
          </p:grpSpPr>
          <p:sp>
            <p:nvSpPr>
              <p:cNvPr id="1419" name="Google Shape;1419;p50"/>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0"/>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1" name="Google Shape;1421;p50"/>
          <p:cNvGrpSpPr/>
          <p:nvPr/>
        </p:nvGrpSpPr>
        <p:grpSpPr>
          <a:xfrm>
            <a:off x="1795330" y="495350"/>
            <a:ext cx="4807939" cy="2001575"/>
            <a:chOff x="1795330" y="495350"/>
            <a:chExt cx="4807939" cy="2001575"/>
          </a:xfrm>
        </p:grpSpPr>
        <p:sp>
          <p:nvSpPr>
            <p:cNvPr id="1422" name="Google Shape;1422;p50"/>
            <p:cNvSpPr/>
            <p:nvPr/>
          </p:nvSpPr>
          <p:spPr>
            <a:xfrm>
              <a:off x="1955237" y="495350"/>
              <a:ext cx="4487206" cy="1862525"/>
            </a:xfrm>
            <a:custGeom>
              <a:avLst/>
              <a:gdLst/>
              <a:ahLst/>
              <a:cxnLst/>
              <a:rect l="l" t="t" r="r" b="b"/>
              <a:pathLst>
                <a:path w="152678" h="74501" extrusionOk="0">
                  <a:moveTo>
                    <a:pt x="0" y="1"/>
                  </a:moveTo>
                  <a:lnTo>
                    <a:pt x="0" y="74500"/>
                  </a:lnTo>
                  <a:lnTo>
                    <a:pt x="152678" y="74500"/>
                  </a:lnTo>
                  <a:lnTo>
                    <a:pt x="1526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0"/>
            <p:cNvSpPr/>
            <p:nvPr/>
          </p:nvSpPr>
          <p:spPr>
            <a:xfrm>
              <a:off x="2049930" y="578175"/>
              <a:ext cx="4298728" cy="1696850"/>
            </a:xfrm>
            <a:custGeom>
              <a:avLst/>
              <a:gdLst/>
              <a:ahLst/>
              <a:cxnLst/>
              <a:rect l="l" t="t" r="r" b="b"/>
              <a:pathLst>
                <a:path w="146265" h="67874" extrusionOk="0">
                  <a:moveTo>
                    <a:pt x="0" y="1"/>
                  </a:moveTo>
                  <a:lnTo>
                    <a:pt x="0" y="67874"/>
                  </a:lnTo>
                  <a:lnTo>
                    <a:pt x="146264" y="67874"/>
                  </a:lnTo>
                  <a:lnTo>
                    <a:pt x="1462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1795330" y="2357850"/>
              <a:ext cx="4807939" cy="139075"/>
            </a:xfrm>
            <a:custGeom>
              <a:avLst/>
              <a:gdLst/>
              <a:ahLst/>
              <a:cxnLst/>
              <a:rect l="l" t="t" r="r" b="b"/>
              <a:pathLst>
                <a:path w="163591" h="5563" extrusionOk="0">
                  <a:moveTo>
                    <a:pt x="0" y="0"/>
                  </a:moveTo>
                  <a:lnTo>
                    <a:pt x="0" y="5562"/>
                  </a:lnTo>
                  <a:lnTo>
                    <a:pt x="163590" y="5562"/>
                  </a:lnTo>
                  <a:lnTo>
                    <a:pt x="1635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2093691" y="2315275"/>
              <a:ext cx="483319" cy="42600"/>
            </a:xfrm>
            <a:custGeom>
              <a:avLst/>
              <a:gdLst/>
              <a:ahLst/>
              <a:cxnLst/>
              <a:rect l="l" t="t" r="r" b="b"/>
              <a:pathLst>
                <a:path w="16445" h="1704" extrusionOk="0">
                  <a:moveTo>
                    <a:pt x="1" y="1"/>
                  </a:moveTo>
                  <a:lnTo>
                    <a:pt x="1" y="1703"/>
                  </a:lnTo>
                  <a:lnTo>
                    <a:pt x="16445" y="1703"/>
                  </a:lnTo>
                  <a:lnTo>
                    <a:pt x="164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2118701" y="2224100"/>
              <a:ext cx="433297" cy="91200"/>
            </a:xfrm>
            <a:custGeom>
              <a:avLst/>
              <a:gdLst/>
              <a:ahLst/>
              <a:cxnLst/>
              <a:rect l="l" t="t" r="r" b="b"/>
              <a:pathLst>
                <a:path w="14743" h="3648" extrusionOk="0">
                  <a:moveTo>
                    <a:pt x="1" y="0"/>
                  </a:moveTo>
                  <a:lnTo>
                    <a:pt x="1" y="3648"/>
                  </a:lnTo>
                  <a:lnTo>
                    <a:pt x="14743" y="3648"/>
                  </a:lnTo>
                  <a:lnTo>
                    <a:pt x="14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2656466" y="2327450"/>
              <a:ext cx="311799" cy="29650"/>
            </a:xfrm>
            <a:custGeom>
              <a:avLst/>
              <a:gdLst/>
              <a:ahLst/>
              <a:cxnLst/>
              <a:rect l="l" t="t" r="r" b="b"/>
              <a:pathLst>
                <a:path w="10609" h="1186" extrusionOk="0">
                  <a:moveTo>
                    <a:pt x="1" y="0"/>
                  </a:moveTo>
                  <a:lnTo>
                    <a:pt x="1" y="1186"/>
                  </a:lnTo>
                  <a:lnTo>
                    <a:pt x="10609" y="1186"/>
                  </a:lnTo>
                  <a:lnTo>
                    <a:pt x="10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50"/>
          <p:cNvSpPr txBox="1">
            <a:spLocks noGrp="1"/>
          </p:cNvSpPr>
          <p:nvPr>
            <p:ph type="title"/>
          </p:nvPr>
        </p:nvSpPr>
        <p:spPr>
          <a:xfrm>
            <a:off x="1879767" y="788375"/>
            <a:ext cx="4298700" cy="1074000"/>
          </a:xfrm>
          <a:prstGeom prst="rect">
            <a:avLst/>
          </a:prstGeom>
        </p:spPr>
        <p:txBody>
          <a:bodyPr spcFirstLastPara="1" wrap="square" lIns="91425" tIns="91425" rIns="91425" bIns="91425" anchor="ctr" anchorCtr="0">
            <a:noAutofit/>
          </a:bodyPr>
          <a:lstStyle/>
          <a:p>
            <a:r>
              <a:rPr lang="en-US" sz="2800" dirty="0"/>
              <a:t>Result and discussion</a:t>
            </a:r>
            <a:endParaRPr sz="2800" dirty="0"/>
          </a:p>
        </p:txBody>
      </p:sp>
      <p:grpSp>
        <p:nvGrpSpPr>
          <p:cNvPr id="1430" name="Google Shape;1430;p50"/>
          <p:cNvGrpSpPr/>
          <p:nvPr/>
        </p:nvGrpSpPr>
        <p:grpSpPr>
          <a:xfrm>
            <a:off x="1318888" y="1075188"/>
            <a:ext cx="6506225" cy="3572975"/>
            <a:chOff x="1318888" y="1075188"/>
            <a:chExt cx="6506225" cy="3572975"/>
          </a:xfrm>
        </p:grpSpPr>
        <p:sp>
          <p:nvSpPr>
            <p:cNvPr id="1431" name="Google Shape;1431;p50"/>
            <p:cNvSpPr/>
            <p:nvPr/>
          </p:nvSpPr>
          <p:spPr>
            <a:xfrm>
              <a:off x="1519513" y="4009063"/>
              <a:ext cx="5935550" cy="639100"/>
            </a:xfrm>
            <a:custGeom>
              <a:avLst/>
              <a:gdLst/>
              <a:ahLst/>
              <a:cxnLst/>
              <a:rect l="l" t="t" r="r" b="b"/>
              <a:pathLst>
                <a:path w="237422" h="25564" extrusionOk="0">
                  <a:moveTo>
                    <a:pt x="118726" y="1"/>
                  </a:moveTo>
                  <a:cubicBezTo>
                    <a:pt x="53163" y="1"/>
                    <a:pt x="0" y="5715"/>
                    <a:pt x="0" y="12797"/>
                  </a:cubicBezTo>
                  <a:cubicBezTo>
                    <a:pt x="0" y="19849"/>
                    <a:pt x="53163" y="25563"/>
                    <a:pt x="118726" y="25563"/>
                  </a:cubicBezTo>
                  <a:cubicBezTo>
                    <a:pt x="184259" y="25563"/>
                    <a:pt x="237421" y="19849"/>
                    <a:pt x="237421" y="12797"/>
                  </a:cubicBezTo>
                  <a:cubicBezTo>
                    <a:pt x="237421" y="5715"/>
                    <a:pt x="184259" y="1"/>
                    <a:pt x="1187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0"/>
            <p:cNvSpPr/>
            <p:nvPr/>
          </p:nvSpPr>
          <p:spPr>
            <a:xfrm>
              <a:off x="7284813" y="2895213"/>
              <a:ext cx="375425" cy="770025"/>
            </a:xfrm>
            <a:custGeom>
              <a:avLst/>
              <a:gdLst/>
              <a:ahLst/>
              <a:cxnLst/>
              <a:rect l="l" t="t" r="r" b="b"/>
              <a:pathLst>
                <a:path w="15017" h="30801" extrusionOk="0">
                  <a:moveTo>
                    <a:pt x="6348" y="1"/>
                  </a:moveTo>
                  <a:cubicBezTo>
                    <a:pt x="6209" y="1"/>
                    <a:pt x="6069" y="9"/>
                    <a:pt x="5928" y="25"/>
                  </a:cubicBezTo>
                  <a:cubicBezTo>
                    <a:pt x="4590" y="238"/>
                    <a:pt x="3405" y="998"/>
                    <a:pt x="2645" y="2092"/>
                  </a:cubicBezTo>
                  <a:cubicBezTo>
                    <a:pt x="1794" y="3277"/>
                    <a:pt x="1216" y="4645"/>
                    <a:pt x="943" y="6074"/>
                  </a:cubicBezTo>
                  <a:cubicBezTo>
                    <a:pt x="578" y="7624"/>
                    <a:pt x="365" y="9205"/>
                    <a:pt x="274" y="10785"/>
                  </a:cubicBezTo>
                  <a:cubicBezTo>
                    <a:pt x="61" y="14098"/>
                    <a:pt x="1" y="17411"/>
                    <a:pt x="31" y="20725"/>
                  </a:cubicBezTo>
                  <a:cubicBezTo>
                    <a:pt x="31" y="22396"/>
                    <a:pt x="31" y="24038"/>
                    <a:pt x="31" y="25679"/>
                  </a:cubicBezTo>
                  <a:cubicBezTo>
                    <a:pt x="61" y="26530"/>
                    <a:pt x="61" y="27381"/>
                    <a:pt x="61" y="28232"/>
                  </a:cubicBezTo>
                  <a:cubicBezTo>
                    <a:pt x="61" y="29053"/>
                    <a:pt x="92" y="29874"/>
                    <a:pt x="183" y="30664"/>
                  </a:cubicBezTo>
                  <a:cubicBezTo>
                    <a:pt x="213" y="30755"/>
                    <a:pt x="289" y="30801"/>
                    <a:pt x="365" y="30801"/>
                  </a:cubicBezTo>
                  <a:cubicBezTo>
                    <a:pt x="441" y="30801"/>
                    <a:pt x="517" y="30755"/>
                    <a:pt x="548" y="30664"/>
                  </a:cubicBezTo>
                  <a:cubicBezTo>
                    <a:pt x="639" y="29813"/>
                    <a:pt x="669" y="28962"/>
                    <a:pt x="639" y="28080"/>
                  </a:cubicBezTo>
                  <a:lnTo>
                    <a:pt x="669" y="25405"/>
                  </a:lnTo>
                  <a:cubicBezTo>
                    <a:pt x="669" y="23643"/>
                    <a:pt x="700" y="21880"/>
                    <a:pt x="730" y="20117"/>
                  </a:cubicBezTo>
                  <a:cubicBezTo>
                    <a:pt x="791" y="16986"/>
                    <a:pt x="882" y="13855"/>
                    <a:pt x="1125" y="10755"/>
                  </a:cubicBezTo>
                  <a:cubicBezTo>
                    <a:pt x="1216" y="9235"/>
                    <a:pt x="1460" y="7746"/>
                    <a:pt x="1794" y="6256"/>
                  </a:cubicBezTo>
                  <a:cubicBezTo>
                    <a:pt x="2128" y="4919"/>
                    <a:pt x="2554" y="3521"/>
                    <a:pt x="3405" y="2426"/>
                  </a:cubicBezTo>
                  <a:cubicBezTo>
                    <a:pt x="4165" y="1393"/>
                    <a:pt x="5381" y="785"/>
                    <a:pt x="6657" y="755"/>
                  </a:cubicBezTo>
                  <a:cubicBezTo>
                    <a:pt x="7934" y="815"/>
                    <a:pt x="9059" y="1606"/>
                    <a:pt x="9970" y="2487"/>
                  </a:cubicBezTo>
                  <a:cubicBezTo>
                    <a:pt x="10943" y="3460"/>
                    <a:pt x="11825" y="4554"/>
                    <a:pt x="12615" y="5679"/>
                  </a:cubicBezTo>
                  <a:cubicBezTo>
                    <a:pt x="13496" y="6895"/>
                    <a:pt x="14256" y="8141"/>
                    <a:pt x="14925" y="9478"/>
                  </a:cubicBezTo>
                  <a:cubicBezTo>
                    <a:pt x="14933" y="9486"/>
                    <a:pt x="14943" y="9490"/>
                    <a:pt x="14954" y="9490"/>
                  </a:cubicBezTo>
                  <a:cubicBezTo>
                    <a:pt x="14984" y="9490"/>
                    <a:pt x="15016" y="9462"/>
                    <a:pt x="15016" y="9417"/>
                  </a:cubicBezTo>
                  <a:cubicBezTo>
                    <a:pt x="14226" y="7867"/>
                    <a:pt x="13344" y="6378"/>
                    <a:pt x="12402" y="4919"/>
                  </a:cubicBezTo>
                  <a:cubicBezTo>
                    <a:pt x="11551" y="3612"/>
                    <a:pt x="10609" y="2274"/>
                    <a:pt x="9423" y="1271"/>
                  </a:cubicBezTo>
                  <a:cubicBezTo>
                    <a:pt x="8556" y="539"/>
                    <a:pt x="7495" y="1"/>
                    <a:pt x="6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0"/>
            <p:cNvSpPr/>
            <p:nvPr/>
          </p:nvSpPr>
          <p:spPr>
            <a:xfrm>
              <a:off x="7368238" y="2865488"/>
              <a:ext cx="456875" cy="471100"/>
            </a:xfrm>
            <a:custGeom>
              <a:avLst/>
              <a:gdLst/>
              <a:ahLst/>
              <a:cxnLst/>
              <a:rect l="l" t="t" r="r" b="b"/>
              <a:pathLst>
                <a:path w="18275" h="18844" extrusionOk="0">
                  <a:moveTo>
                    <a:pt x="5124" y="6405"/>
                  </a:moveTo>
                  <a:cubicBezTo>
                    <a:pt x="5175" y="6405"/>
                    <a:pt x="5223" y="6417"/>
                    <a:pt x="5266" y="6442"/>
                  </a:cubicBezTo>
                  <a:cubicBezTo>
                    <a:pt x="5661" y="6706"/>
                    <a:pt x="5210" y="8000"/>
                    <a:pt x="4627" y="8000"/>
                  </a:cubicBezTo>
                  <a:cubicBezTo>
                    <a:pt x="4538" y="8000"/>
                    <a:pt x="4446" y="7970"/>
                    <a:pt x="4354" y="7901"/>
                  </a:cubicBezTo>
                  <a:cubicBezTo>
                    <a:pt x="3803" y="7515"/>
                    <a:pt x="4626" y="6405"/>
                    <a:pt x="5124" y="6405"/>
                  </a:cubicBezTo>
                  <a:close/>
                  <a:moveTo>
                    <a:pt x="14497" y="9176"/>
                  </a:moveTo>
                  <a:cubicBezTo>
                    <a:pt x="15092" y="9176"/>
                    <a:pt x="16292" y="10253"/>
                    <a:pt x="15874" y="10880"/>
                  </a:cubicBezTo>
                  <a:cubicBezTo>
                    <a:pt x="15794" y="10994"/>
                    <a:pt x="15685" y="11044"/>
                    <a:pt x="15559" y="11044"/>
                  </a:cubicBezTo>
                  <a:cubicBezTo>
                    <a:pt x="14917" y="11044"/>
                    <a:pt x="13856" y="9752"/>
                    <a:pt x="14263" y="9269"/>
                  </a:cubicBezTo>
                  <a:cubicBezTo>
                    <a:pt x="14318" y="9205"/>
                    <a:pt x="14399" y="9176"/>
                    <a:pt x="14497" y="9176"/>
                  </a:cubicBezTo>
                  <a:close/>
                  <a:moveTo>
                    <a:pt x="9419" y="0"/>
                  </a:moveTo>
                  <a:cubicBezTo>
                    <a:pt x="8982" y="0"/>
                    <a:pt x="8593" y="51"/>
                    <a:pt x="8275" y="150"/>
                  </a:cubicBezTo>
                  <a:cubicBezTo>
                    <a:pt x="6986" y="570"/>
                    <a:pt x="7353" y="3800"/>
                    <a:pt x="7100" y="3800"/>
                  </a:cubicBezTo>
                  <a:cubicBezTo>
                    <a:pt x="7097" y="3800"/>
                    <a:pt x="7093" y="3799"/>
                    <a:pt x="7089" y="3798"/>
                  </a:cubicBezTo>
                  <a:cubicBezTo>
                    <a:pt x="5629" y="3215"/>
                    <a:pt x="4392" y="2910"/>
                    <a:pt x="3408" y="2910"/>
                  </a:cubicBezTo>
                  <a:cubicBezTo>
                    <a:pt x="847" y="2910"/>
                    <a:pt x="0" y="4979"/>
                    <a:pt x="1405" y="9634"/>
                  </a:cubicBezTo>
                  <a:cubicBezTo>
                    <a:pt x="1557" y="8752"/>
                    <a:pt x="1861" y="7628"/>
                    <a:pt x="2378" y="6929"/>
                  </a:cubicBezTo>
                  <a:cubicBezTo>
                    <a:pt x="2721" y="6455"/>
                    <a:pt x="3078" y="6244"/>
                    <a:pt x="3335" y="6244"/>
                  </a:cubicBezTo>
                  <a:cubicBezTo>
                    <a:pt x="3736" y="6244"/>
                    <a:pt x="3889" y="6762"/>
                    <a:pt x="3351" y="7597"/>
                  </a:cubicBezTo>
                  <a:cubicBezTo>
                    <a:pt x="2682" y="8600"/>
                    <a:pt x="2256" y="9755"/>
                    <a:pt x="2074" y="10941"/>
                  </a:cubicBezTo>
                  <a:cubicBezTo>
                    <a:pt x="2074" y="10941"/>
                    <a:pt x="3594" y="13099"/>
                    <a:pt x="5418" y="14163"/>
                  </a:cubicBezTo>
                  <a:cubicBezTo>
                    <a:pt x="5326" y="13342"/>
                    <a:pt x="5114" y="12065"/>
                    <a:pt x="5266" y="10819"/>
                  </a:cubicBezTo>
                  <a:cubicBezTo>
                    <a:pt x="5453" y="9459"/>
                    <a:pt x="5971" y="8831"/>
                    <a:pt x="6375" y="8831"/>
                  </a:cubicBezTo>
                  <a:cubicBezTo>
                    <a:pt x="6757" y="8831"/>
                    <a:pt x="7038" y="9391"/>
                    <a:pt x="6846" y="10424"/>
                  </a:cubicBezTo>
                  <a:cubicBezTo>
                    <a:pt x="6542" y="11822"/>
                    <a:pt x="6421" y="13281"/>
                    <a:pt x="6451" y="14710"/>
                  </a:cubicBezTo>
                  <a:cubicBezTo>
                    <a:pt x="7059" y="15105"/>
                    <a:pt x="7728" y="15439"/>
                    <a:pt x="8396" y="15682"/>
                  </a:cubicBezTo>
                  <a:cubicBezTo>
                    <a:pt x="8305" y="15378"/>
                    <a:pt x="8184" y="14983"/>
                    <a:pt x="8062" y="14527"/>
                  </a:cubicBezTo>
                  <a:cubicBezTo>
                    <a:pt x="7637" y="12929"/>
                    <a:pt x="8196" y="12071"/>
                    <a:pt x="8634" y="12071"/>
                  </a:cubicBezTo>
                  <a:cubicBezTo>
                    <a:pt x="8855" y="12071"/>
                    <a:pt x="9045" y="12287"/>
                    <a:pt x="9065" y="12734"/>
                  </a:cubicBezTo>
                  <a:cubicBezTo>
                    <a:pt x="9187" y="13889"/>
                    <a:pt x="9369" y="15014"/>
                    <a:pt x="9703" y="16138"/>
                  </a:cubicBezTo>
                  <a:cubicBezTo>
                    <a:pt x="10554" y="16442"/>
                    <a:pt x="11284" y="16625"/>
                    <a:pt x="11740" y="16777"/>
                  </a:cubicBezTo>
                  <a:cubicBezTo>
                    <a:pt x="12895" y="17202"/>
                    <a:pt x="13928" y="17901"/>
                    <a:pt x="14719" y="18844"/>
                  </a:cubicBezTo>
                  <a:cubicBezTo>
                    <a:pt x="15570" y="18084"/>
                    <a:pt x="16269" y="17172"/>
                    <a:pt x="16786" y="16169"/>
                  </a:cubicBezTo>
                  <a:cubicBezTo>
                    <a:pt x="16208" y="15682"/>
                    <a:pt x="15327" y="14983"/>
                    <a:pt x="14111" y="14102"/>
                  </a:cubicBezTo>
                  <a:cubicBezTo>
                    <a:pt x="12333" y="12845"/>
                    <a:pt x="12422" y="11330"/>
                    <a:pt x="13413" y="11330"/>
                  </a:cubicBezTo>
                  <a:cubicBezTo>
                    <a:pt x="13693" y="11330"/>
                    <a:pt x="14044" y="11450"/>
                    <a:pt x="14445" y="11731"/>
                  </a:cubicBezTo>
                  <a:cubicBezTo>
                    <a:pt x="15752" y="12643"/>
                    <a:pt x="16755" y="14345"/>
                    <a:pt x="17242" y="15196"/>
                  </a:cubicBezTo>
                  <a:cubicBezTo>
                    <a:pt x="17849" y="13676"/>
                    <a:pt x="18214" y="12065"/>
                    <a:pt x="18275" y="10424"/>
                  </a:cubicBezTo>
                  <a:cubicBezTo>
                    <a:pt x="16482" y="8752"/>
                    <a:pt x="12013" y="6381"/>
                    <a:pt x="13320" y="6381"/>
                  </a:cubicBezTo>
                  <a:cubicBezTo>
                    <a:pt x="14536" y="6381"/>
                    <a:pt x="17242" y="8144"/>
                    <a:pt x="18245" y="8843"/>
                  </a:cubicBezTo>
                  <a:cubicBezTo>
                    <a:pt x="18214" y="8387"/>
                    <a:pt x="18153" y="7901"/>
                    <a:pt x="18093" y="7445"/>
                  </a:cubicBezTo>
                  <a:cubicBezTo>
                    <a:pt x="16390" y="6321"/>
                    <a:pt x="10858" y="4588"/>
                    <a:pt x="11740" y="4102"/>
                  </a:cubicBezTo>
                  <a:cubicBezTo>
                    <a:pt x="11866" y="4031"/>
                    <a:pt x="12041" y="3999"/>
                    <a:pt x="12252" y="3999"/>
                  </a:cubicBezTo>
                  <a:cubicBezTo>
                    <a:pt x="13669" y="3999"/>
                    <a:pt x="16723" y="5419"/>
                    <a:pt x="17728" y="5895"/>
                  </a:cubicBezTo>
                  <a:cubicBezTo>
                    <a:pt x="17515" y="5135"/>
                    <a:pt x="17181" y="4436"/>
                    <a:pt x="16725" y="3798"/>
                  </a:cubicBezTo>
                  <a:cubicBezTo>
                    <a:pt x="14761" y="1180"/>
                    <a:pt x="11526" y="0"/>
                    <a:pt x="9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7483138" y="2964513"/>
              <a:ext cx="247550" cy="332850"/>
            </a:xfrm>
            <a:custGeom>
              <a:avLst/>
              <a:gdLst/>
              <a:ahLst/>
              <a:cxnLst/>
              <a:rect l="l" t="t" r="r" b="b"/>
              <a:pathLst>
                <a:path w="9902" h="13314" extrusionOk="0">
                  <a:moveTo>
                    <a:pt x="2750" y="1"/>
                  </a:moveTo>
                  <a:cubicBezTo>
                    <a:pt x="2721" y="1"/>
                    <a:pt x="2698" y="22"/>
                    <a:pt x="2737" y="80"/>
                  </a:cubicBezTo>
                  <a:cubicBezTo>
                    <a:pt x="2828" y="171"/>
                    <a:pt x="2889" y="262"/>
                    <a:pt x="2980" y="353"/>
                  </a:cubicBezTo>
                  <a:cubicBezTo>
                    <a:pt x="2645" y="749"/>
                    <a:pt x="2341" y="1174"/>
                    <a:pt x="2098" y="1630"/>
                  </a:cubicBezTo>
                  <a:cubicBezTo>
                    <a:pt x="1825" y="2056"/>
                    <a:pt x="1582" y="2542"/>
                    <a:pt x="1338" y="2998"/>
                  </a:cubicBezTo>
                  <a:cubicBezTo>
                    <a:pt x="882" y="3940"/>
                    <a:pt x="457" y="4882"/>
                    <a:pt x="1" y="5825"/>
                  </a:cubicBezTo>
                  <a:cubicBezTo>
                    <a:pt x="1" y="5862"/>
                    <a:pt x="36" y="5888"/>
                    <a:pt x="62" y="5888"/>
                  </a:cubicBezTo>
                  <a:cubicBezTo>
                    <a:pt x="79" y="5888"/>
                    <a:pt x="92" y="5878"/>
                    <a:pt x="92" y="5855"/>
                  </a:cubicBezTo>
                  <a:cubicBezTo>
                    <a:pt x="457" y="4882"/>
                    <a:pt x="913" y="3940"/>
                    <a:pt x="1430" y="3028"/>
                  </a:cubicBezTo>
                  <a:cubicBezTo>
                    <a:pt x="1673" y="2603"/>
                    <a:pt x="1946" y="2208"/>
                    <a:pt x="2189" y="1782"/>
                  </a:cubicBezTo>
                  <a:cubicBezTo>
                    <a:pt x="2463" y="1357"/>
                    <a:pt x="2767" y="931"/>
                    <a:pt x="3010" y="475"/>
                  </a:cubicBezTo>
                  <a:cubicBezTo>
                    <a:pt x="3557" y="1174"/>
                    <a:pt x="4074" y="1904"/>
                    <a:pt x="4530" y="2664"/>
                  </a:cubicBezTo>
                  <a:cubicBezTo>
                    <a:pt x="3679" y="4305"/>
                    <a:pt x="3223" y="6129"/>
                    <a:pt x="2737" y="7922"/>
                  </a:cubicBezTo>
                  <a:cubicBezTo>
                    <a:pt x="2737" y="7960"/>
                    <a:pt x="2771" y="7986"/>
                    <a:pt x="2798" y="7986"/>
                  </a:cubicBezTo>
                  <a:cubicBezTo>
                    <a:pt x="2814" y="7986"/>
                    <a:pt x="2828" y="7976"/>
                    <a:pt x="2828" y="7952"/>
                  </a:cubicBezTo>
                  <a:cubicBezTo>
                    <a:pt x="3162" y="6159"/>
                    <a:pt x="3892" y="4457"/>
                    <a:pt x="4621" y="2785"/>
                  </a:cubicBezTo>
                  <a:cubicBezTo>
                    <a:pt x="5016" y="3484"/>
                    <a:pt x="5411" y="4214"/>
                    <a:pt x="5776" y="4943"/>
                  </a:cubicBezTo>
                  <a:cubicBezTo>
                    <a:pt x="5776" y="6858"/>
                    <a:pt x="6110" y="8743"/>
                    <a:pt x="6232" y="10658"/>
                  </a:cubicBezTo>
                  <a:cubicBezTo>
                    <a:pt x="6217" y="10688"/>
                    <a:pt x="6240" y="10703"/>
                    <a:pt x="6266" y="10703"/>
                  </a:cubicBezTo>
                  <a:cubicBezTo>
                    <a:pt x="6293" y="10703"/>
                    <a:pt x="6323" y="10688"/>
                    <a:pt x="6323" y="10658"/>
                  </a:cubicBezTo>
                  <a:cubicBezTo>
                    <a:pt x="6019" y="8895"/>
                    <a:pt x="6050" y="7071"/>
                    <a:pt x="5958" y="5278"/>
                  </a:cubicBezTo>
                  <a:lnTo>
                    <a:pt x="5958" y="5278"/>
                  </a:lnTo>
                  <a:cubicBezTo>
                    <a:pt x="6110" y="5612"/>
                    <a:pt x="6293" y="5946"/>
                    <a:pt x="6414" y="6250"/>
                  </a:cubicBezTo>
                  <a:cubicBezTo>
                    <a:pt x="6931" y="7375"/>
                    <a:pt x="7448" y="8469"/>
                    <a:pt x="7934" y="9594"/>
                  </a:cubicBezTo>
                  <a:cubicBezTo>
                    <a:pt x="8512" y="10810"/>
                    <a:pt x="9120" y="12025"/>
                    <a:pt x="9636" y="13302"/>
                  </a:cubicBezTo>
                  <a:cubicBezTo>
                    <a:pt x="9645" y="13310"/>
                    <a:pt x="9657" y="13314"/>
                    <a:pt x="9670" y="13314"/>
                  </a:cubicBezTo>
                  <a:cubicBezTo>
                    <a:pt x="9707" y="13314"/>
                    <a:pt x="9750" y="13286"/>
                    <a:pt x="9728" y="13241"/>
                  </a:cubicBezTo>
                  <a:cubicBezTo>
                    <a:pt x="7995" y="9685"/>
                    <a:pt x="6718" y="5825"/>
                    <a:pt x="4591" y="2481"/>
                  </a:cubicBezTo>
                  <a:lnTo>
                    <a:pt x="4591" y="2481"/>
                  </a:lnTo>
                  <a:cubicBezTo>
                    <a:pt x="5442" y="2846"/>
                    <a:pt x="6293" y="3180"/>
                    <a:pt x="7144" y="3575"/>
                  </a:cubicBezTo>
                  <a:cubicBezTo>
                    <a:pt x="8056" y="3971"/>
                    <a:pt x="8937" y="4426"/>
                    <a:pt x="9819" y="4943"/>
                  </a:cubicBezTo>
                  <a:cubicBezTo>
                    <a:pt x="9823" y="4947"/>
                    <a:pt x="9828" y="4949"/>
                    <a:pt x="9833" y="4949"/>
                  </a:cubicBezTo>
                  <a:cubicBezTo>
                    <a:pt x="9864" y="4949"/>
                    <a:pt x="9901" y="4878"/>
                    <a:pt x="9849" y="4852"/>
                  </a:cubicBezTo>
                  <a:cubicBezTo>
                    <a:pt x="8998" y="4366"/>
                    <a:pt x="8117" y="3849"/>
                    <a:pt x="7205" y="3423"/>
                  </a:cubicBezTo>
                  <a:cubicBezTo>
                    <a:pt x="6323" y="2968"/>
                    <a:pt x="5442" y="2603"/>
                    <a:pt x="4499" y="2329"/>
                  </a:cubicBezTo>
                  <a:cubicBezTo>
                    <a:pt x="4348" y="2086"/>
                    <a:pt x="4196" y="1843"/>
                    <a:pt x="4044" y="1630"/>
                  </a:cubicBezTo>
                  <a:lnTo>
                    <a:pt x="4044" y="1630"/>
                  </a:lnTo>
                  <a:cubicBezTo>
                    <a:pt x="4530" y="1782"/>
                    <a:pt x="4986" y="1873"/>
                    <a:pt x="5503" y="2056"/>
                  </a:cubicBezTo>
                  <a:cubicBezTo>
                    <a:pt x="6019" y="2238"/>
                    <a:pt x="6536" y="2451"/>
                    <a:pt x="7022" y="2664"/>
                  </a:cubicBezTo>
                  <a:cubicBezTo>
                    <a:pt x="7031" y="2668"/>
                    <a:pt x="7039" y="2670"/>
                    <a:pt x="7046" y="2670"/>
                  </a:cubicBezTo>
                  <a:cubicBezTo>
                    <a:pt x="7090" y="2670"/>
                    <a:pt x="7105" y="2599"/>
                    <a:pt x="7053" y="2572"/>
                  </a:cubicBezTo>
                  <a:cubicBezTo>
                    <a:pt x="6566" y="2360"/>
                    <a:pt x="6050" y="2177"/>
                    <a:pt x="5533" y="2025"/>
                  </a:cubicBezTo>
                  <a:cubicBezTo>
                    <a:pt x="5047" y="1843"/>
                    <a:pt x="4530" y="1691"/>
                    <a:pt x="4013" y="1569"/>
                  </a:cubicBezTo>
                  <a:cubicBezTo>
                    <a:pt x="3709" y="1174"/>
                    <a:pt x="3405" y="749"/>
                    <a:pt x="3101" y="384"/>
                  </a:cubicBezTo>
                  <a:cubicBezTo>
                    <a:pt x="3071" y="353"/>
                    <a:pt x="3071" y="353"/>
                    <a:pt x="3040" y="323"/>
                  </a:cubicBezTo>
                  <a:cubicBezTo>
                    <a:pt x="2980" y="232"/>
                    <a:pt x="2889" y="141"/>
                    <a:pt x="2797" y="19"/>
                  </a:cubicBezTo>
                  <a:cubicBezTo>
                    <a:pt x="2786" y="8"/>
                    <a:pt x="2767" y="1"/>
                    <a:pt x="2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0"/>
            <p:cNvSpPr/>
            <p:nvPr/>
          </p:nvSpPr>
          <p:spPr>
            <a:xfrm>
              <a:off x="7093463" y="3061488"/>
              <a:ext cx="290925" cy="607650"/>
            </a:xfrm>
            <a:custGeom>
              <a:avLst/>
              <a:gdLst/>
              <a:ahLst/>
              <a:cxnLst/>
              <a:rect l="l" t="t" r="r" b="b"/>
              <a:pathLst>
                <a:path w="11637" h="24306" extrusionOk="0">
                  <a:moveTo>
                    <a:pt x="5132" y="0"/>
                  </a:moveTo>
                  <a:cubicBezTo>
                    <a:pt x="3004" y="0"/>
                    <a:pt x="1424" y="1824"/>
                    <a:pt x="25" y="3192"/>
                  </a:cubicBezTo>
                  <a:cubicBezTo>
                    <a:pt x="1" y="3217"/>
                    <a:pt x="36" y="3261"/>
                    <a:pt x="82" y="3261"/>
                  </a:cubicBezTo>
                  <a:cubicBezTo>
                    <a:pt x="93" y="3261"/>
                    <a:pt x="105" y="3259"/>
                    <a:pt x="117" y="3253"/>
                  </a:cubicBezTo>
                  <a:cubicBezTo>
                    <a:pt x="1334" y="2011"/>
                    <a:pt x="3019" y="594"/>
                    <a:pt x="4828" y="594"/>
                  </a:cubicBezTo>
                  <a:cubicBezTo>
                    <a:pt x="5278" y="594"/>
                    <a:pt x="5736" y="682"/>
                    <a:pt x="6196" y="882"/>
                  </a:cubicBezTo>
                  <a:cubicBezTo>
                    <a:pt x="7898" y="1611"/>
                    <a:pt x="8870" y="3526"/>
                    <a:pt x="9387" y="5198"/>
                  </a:cubicBezTo>
                  <a:cubicBezTo>
                    <a:pt x="9965" y="7052"/>
                    <a:pt x="10147" y="9028"/>
                    <a:pt x="10360" y="10943"/>
                  </a:cubicBezTo>
                  <a:cubicBezTo>
                    <a:pt x="10633" y="13131"/>
                    <a:pt x="10785" y="15320"/>
                    <a:pt x="10846" y="17539"/>
                  </a:cubicBezTo>
                  <a:cubicBezTo>
                    <a:pt x="10907" y="18633"/>
                    <a:pt x="10937" y="19697"/>
                    <a:pt x="10907" y="20821"/>
                  </a:cubicBezTo>
                  <a:cubicBezTo>
                    <a:pt x="10907" y="21916"/>
                    <a:pt x="10846" y="23040"/>
                    <a:pt x="10907" y="24134"/>
                  </a:cubicBezTo>
                  <a:cubicBezTo>
                    <a:pt x="10907" y="24252"/>
                    <a:pt x="10985" y="24306"/>
                    <a:pt x="11073" y="24306"/>
                  </a:cubicBezTo>
                  <a:cubicBezTo>
                    <a:pt x="11166" y="24306"/>
                    <a:pt x="11271" y="24244"/>
                    <a:pt x="11302" y="24134"/>
                  </a:cubicBezTo>
                  <a:cubicBezTo>
                    <a:pt x="11485" y="22827"/>
                    <a:pt x="11606" y="21490"/>
                    <a:pt x="11606" y="20153"/>
                  </a:cubicBezTo>
                  <a:cubicBezTo>
                    <a:pt x="11636" y="18846"/>
                    <a:pt x="11636" y="17539"/>
                    <a:pt x="11606" y="16201"/>
                  </a:cubicBezTo>
                  <a:cubicBezTo>
                    <a:pt x="11545" y="13830"/>
                    <a:pt x="11363" y="11490"/>
                    <a:pt x="11059" y="9119"/>
                  </a:cubicBezTo>
                  <a:cubicBezTo>
                    <a:pt x="10785" y="7174"/>
                    <a:pt x="10481" y="5137"/>
                    <a:pt x="9570" y="3374"/>
                  </a:cubicBezTo>
                  <a:cubicBezTo>
                    <a:pt x="8688" y="1672"/>
                    <a:pt x="7199" y="0"/>
                    <a:pt x="5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0"/>
            <p:cNvSpPr/>
            <p:nvPr/>
          </p:nvSpPr>
          <p:spPr>
            <a:xfrm>
              <a:off x="6917038" y="2982213"/>
              <a:ext cx="381475" cy="396925"/>
            </a:xfrm>
            <a:custGeom>
              <a:avLst/>
              <a:gdLst/>
              <a:ahLst/>
              <a:cxnLst/>
              <a:rect l="l" t="t" r="r" b="b"/>
              <a:pathLst>
                <a:path w="15259" h="15877" extrusionOk="0">
                  <a:moveTo>
                    <a:pt x="2822" y="6216"/>
                  </a:moveTo>
                  <a:cubicBezTo>
                    <a:pt x="3074" y="6216"/>
                    <a:pt x="3319" y="6301"/>
                    <a:pt x="3404" y="6484"/>
                  </a:cubicBezTo>
                  <a:cubicBezTo>
                    <a:pt x="3505" y="6745"/>
                    <a:pt x="2958" y="7018"/>
                    <a:pt x="2548" y="7018"/>
                  </a:cubicBezTo>
                  <a:cubicBezTo>
                    <a:pt x="2335" y="7018"/>
                    <a:pt x="2159" y="6945"/>
                    <a:pt x="2128" y="6758"/>
                  </a:cubicBezTo>
                  <a:lnTo>
                    <a:pt x="2128" y="6728"/>
                  </a:lnTo>
                  <a:cubicBezTo>
                    <a:pt x="2055" y="6401"/>
                    <a:pt x="2448" y="6216"/>
                    <a:pt x="2822" y="6216"/>
                  </a:cubicBezTo>
                  <a:close/>
                  <a:moveTo>
                    <a:pt x="12529" y="9649"/>
                  </a:moveTo>
                  <a:cubicBezTo>
                    <a:pt x="12801" y="9649"/>
                    <a:pt x="13206" y="9897"/>
                    <a:pt x="13161" y="10162"/>
                  </a:cubicBezTo>
                  <a:cubicBezTo>
                    <a:pt x="13128" y="10307"/>
                    <a:pt x="13037" y="10363"/>
                    <a:pt x="12926" y="10363"/>
                  </a:cubicBezTo>
                  <a:cubicBezTo>
                    <a:pt x="12640" y="10363"/>
                    <a:pt x="12223" y="9986"/>
                    <a:pt x="12310" y="9767"/>
                  </a:cubicBezTo>
                  <a:cubicBezTo>
                    <a:pt x="12344" y="9684"/>
                    <a:pt x="12427" y="9649"/>
                    <a:pt x="12529" y="9649"/>
                  </a:cubicBezTo>
                  <a:close/>
                  <a:moveTo>
                    <a:pt x="6824" y="11625"/>
                  </a:moveTo>
                  <a:cubicBezTo>
                    <a:pt x="7395" y="11625"/>
                    <a:pt x="8128" y="12893"/>
                    <a:pt x="7538" y="13202"/>
                  </a:cubicBezTo>
                  <a:cubicBezTo>
                    <a:pt x="7481" y="13232"/>
                    <a:pt x="7422" y="13246"/>
                    <a:pt x="7364" y="13246"/>
                  </a:cubicBezTo>
                  <a:cubicBezTo>
                    <a:pt x="6783" y="13246"/>
                    <a:pt x="6245" y="11848"/>
                    <a:pt x="6687" y="11682"/>
                  </a:cubicBezTo>
                  <a:lnTo>
                    <a:pt x="6687" y="11652"/>
                  </a:lnTo>
                  <a:cubicBezTo>
                    <a:pt x="6731" y="11633"/>
                    <a:pt x="6777" y="11625"/>
                    <a:pt x="6824" y="11625"/>
                  </a:cubicBezTo>
                  <a:close/>
                  <a:moveTo>
                    <a:pt x="6610" y="0"/>
                  </a:moveTo>
                  <a:cubicBezTo>
                    <a:pt x="5852" y="0"/>
                    <a:pt x="4953" y="212"/>
                    <a:pt x="4043" y="740"/>
                  </a:cubicBezTo>
                  <a:cubicBezTo>
                    <a:pt x="4894" y="831"/>
                    <a:pt x="5897" y="1074"/>
                    <a:pt x="6322" y="1682"/>
                  </a:cubicBezTo>
                  <a:cubicBezTo>
                    <a:pt x="6713" y="2256"/>
                    <a:pt x="6339" y="2622"/>
                    <a:pt x="5897" y="2622"/>
                  </a:cubicBezTo>
                  <a:cubicBezTo>
                    <a:pt x="5755" y="2622"/>
                    <a:pt x="5605" y="2584"/>
                    <a:pt x="5471" y="2503"/>
                  </a:cubicBezTo>
                  <a:cubicBezTo>
                    <a:pt x="5107" y="2260"/>
                    <a:pt x="4407" y="1469"/>
                    <a:pt x="3131" y="1348"/>
                  </a:cubicBezTo>
                  <a:cubicBezTo>
                    <a:pt x="2614" y="1804"/>
                    <a:pt x="2128" y="2320"/>
                    <a:pt x="1733" y="2898"/>
                  </a:cubicBezTo>
                  <a:cubicBezTo>
                    <a:pt x="1581" y="3111"/>
                    <a:pt x="1459" y="3323"/>
                    <a:pt x="1338" y="3567"/>
                  </a:cubicBezTo>
                  <a:cubicBezTo>
                    <a:pt x="2043" y="3243"/>
                    <a:pt x="2798" y="3083"/>
                    <a:pt x="3551" y="3083"/>
                  </a:cubicBezTo>
                  <a:cubicBezTo>
                    <a:pt x="4356" y="3083"/>
                    <a:pt x="5159" y="3266"/>
                    <a:pt x="5897" y="3627"/>
                  </a:cubicBezTo>
                  <a:cubicBezTo>
                    <a:pt x="7302" y="4343"/>
                    <a:pt x="6882" y="5703"/>
                    <a:pt x="5827" y="5703"/>
                  </a:cubicBezTo>
                  <a:cubicBezTo>
                    <a:pt x="5627" y="5703"/>
                    <a:pt x="5405" y="5654"/>
                    <a:pt x="5167" y="5542"/>
                  </a:cubicBezTo>
                  <a:cubicBezTo>
                    <a:pt x="4010" y="4987"/>
                    <a:pt x="2909" y="4452"/>
                    <a:pt x="1729" y="4452"/>
                  </a:cubicBezTo>
                  <a:cubicBezTo>
                    <a:pt x="1423" y="4452"/>
                    <a:pt x="1110" y="4488"/>
                    <a:pt x="790" y="4570"/>
                  </a:cubicBezTo>
                  <a:cubicBezTo>
                    <a:pt x="274" y="5968"/>
                    <a:pt x="0" y="7457"/>
                    <a:pt x="61" y="8947"/>
                  </a:cubicBezTo>
                  <a:cubicBezTo>
                    <a:pt x="821" y="8399"/>
                    <a:pt x="1672" y="7974"/>
                    <a:pt x="2553" y="7731"/>
                  </a:cubicBezTo>
                  <a:cubicBezTo>
                    <a:pt x="2847" y="7657"/>
                    <a:pt x="3104" y="7626"/>
                    <a:pt x="3319" y="7626"/>
                  </a:cubicBezTo>
                  <a:cubicBezTo>
                    <a:pt x="4355" y="7626"/>
                    <a:pt x="4428" y="8340"/>
                    <a:pt x="2918" y="8491"/>
                  </a:cubicBezTo>
                  <a:cubicBezTo>
                    <a:pt x="1915" y="8612"/>
                    <a:pt x="942" y="8947"/>
                    <a:pt x="91" y="9433"/>
                  </a:cubicBezTo>
                  <a:cubicBezTo>
                    <a:pt x="91" y="9706"/>
                    <a:pt x="91" y="10010"/>
                    <a:pt x="122" y="10254"/>
                  </a:cubicBezTo>
                  <a:cubicBezTo>
                    <a:pt x="790" y="9767"/>
                    <a:pt x="1550" y="9463"/>
                    <a:pt x="2371" y="9342"/>
                  </a:cubicBezTo>
                  <a:cubicBezTo>
                    <a:pt x="2500" y="9328"/>
                    <a:pt x="2621" y="9321"/>
                    <a:pt x="2732" y="9321"/>
                  </a:cubicBezTo>
                  <a:cubicBezTo>
                    <a:pt x="4295" y="9321"/>
                    <a:pt x="4108" y="10622"/>
                    <a:pt x="2888" y="10679"/>
                  </a:cubicBezTo>
                  <a:cubicBezTo>
                    <a:pt x="1976" y="10679"/>
                    <a:pt x="1094" y="10861"/>
                    <a:pt x="243" y="11196"/>
                  </a:cubicBezTo>
                  <a:cubicBezTo>
                    <a:pt x="547" y="13779"/>
                    <a:pt x="1277" y="15846"/>
                    <a:pt x="1368" y="15877"/>
                  </a:cubicBezTo>
                  <a:cubicBezTo>
                    <a:pt x="3100" y="15786"/>
                    <a:pt x="4833" y="15573"/>
                    <a:pt x="6535" y="15238"/>
                  </a:cubicBezTo>
                  <a:cubicBezTo>
                    <a:pt x="6049" y="14205"/>
                    <a:pt x="4955" y="12837"/>
                    <a:pt x="5502" y="12716"/>
                  </a:cubicBezTo>
                  <a:cubicBezTo>
                    <a:pt x="5528" y="12710"/>
                    <a:pt x="5554" y="12707"/>
                    <a:pt x="5581" y="12707"/>
                  </a:cubicBezTo>
                  <a:cubicBezTo>
                    <a:pt x="6134" y="12707"/>
                    <a:pt x="6701" y="13900"/>
                    <a:pt x="6991" y="15147"/>
                  </a:cubicBezTo>
                  <a:cubicBezTo>
                    <a:pt x="8268" y="14904"/>
                    <a:pt x="9544" y="14539"/>
                    <a:pt x="10760" y="14114"/>
                  </a:cubicBezTo>
                  <a:cubicBezTo>
                    <a:pt x="9909" y="13354"/>
                    <a:pt x="8572" y="12442"/>
                    <a:pt x="9088" y="12047"/>
                  </a:cubicBezTo>
                  <a:cubicBezTo>
                    <a:pt x="9150" y="11997"/>
                    <a:pt x="9220" y="11974"/>
                    <a:pt x="9297" y="11974"/>
                  </a:cubicBezTo>
                  <a:cubicBezTo>
                    <a:pt x="9835" y="11974"/>
                    <a:pt x="10719" y="13077"/>
                    <a:pt x="11277" y="13901"/>
                  </a:cubicBezTo>
                  <a:cubicBezTo>
                    <a:pt x="11854" y="13658"/>
                    <a:pt x="12371" y="13354"/>
                    <a:pt x="12888" y="12989"/>
                  </a:cubicBezTo>
                  <a:cubicBezTo>
                    <a:pt x="11763" y="11287"/>
                    <a:pt x="8906" y="10953"/>
                    <a:pt x="9271" y="9737"/>
                  </a:cubicBezTo>
                  <a:cubicBezTo>
                    <a:pt x="9356" y="9446"/>
                    <a:pt x="9565" y="9316"/>
                    <a:pt x="9851" y="9316"/>
                  </a:cubicBezTo>
                  <a:cubicBezTo>
                    <a:pt x="10790" y="9316"/>
                    <a:pt x="12556" y="10724"/>
                    <a:pt x="13465" y="12472"/>
                  </a:cubicBezTo>
                  <a:cubicBezTo>
                    <a:pt x="14864" y="11044"/>
                    <a:pt x="15259" y="8977"/>
                    <a:pt x="15107" y="7244"/>
                  </a:cubicBezTo>
                  <a:cubicBezTo>
                    <a:pt x="13891" y="7092"/>
                    <a:pt x="11581" y="7366"/>
                    <a:pt x="11733" y="6484"/>
                  </a:cubicBezTo>
                  <a:cubicBezTo>
                    <a:pt x="11824" y="6044"/>
                    <a:pt x="12288" y="5869"/>
                    <a:pt x="12903" y="5869"/>
                  </a:cubicBezTo>
                  <a:cubicBezTo>
                    <a:pt x="13519" y="5869"/>
                    <a:pt x="14286" y="6044"/>
                    <a:pt x="14985" y="6302"/>
                  </a:cubicBezTo>
                  <a:cubicBezTo>
                    <a:pt x="14833" y="5603"/>
                    <a:pt x="14560" y="4965"/>
                    <a:pt x="14165" y="4387"/>
                  </a:cubicBezTo>
                  <a:cubicBezTo>
                    <a:pt x="13805" y="3926"/>
                    <a:pt x="13240" y="3760"/>
                    <a:pt x="12612" y="3760"/>
                  </a:cubicBezTo>
                  <a:cubicBezTo>
                    <a:pt x="11007" y="3760"/>
                    <a:pt x="8997" y="4843"/>
                    <a:pt x="8997" y="4843"/>
                  </a:cubicBezTo>
                  <a:cubicBezTo>
                    <a:pt x="8997" y="4843"/>
                    <a:pt x="9392" y="922"/>
                    <a:pt x="7903" y="253"/>
                  </a:cubicBezTo>
                  <a:cubicBezTo>
                    <a:pt x="7562" y="95"/>
                    <a:pt x="7118" y="0"/>
                    <a:pt x="6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0"/>
            <p:cNvSpPr/>
            <p:nvPr/>
          </p:nvSpPr>
          <p:spPr>
            <a:xfrm>
              <a:off x="6956063" y="3106763"/>
              <a:ext cx="247475" cy="267275"/>
            </a:xfrm>
            <a:custGeom>
              <a:avLst/>
              <a:gdLst/>
              <a:ahLst/>
              <a:cxnLst/>
              <a:rect l="l" t="t" r="r" b="b"/>
              <a:pathLst>
                <a:path w="9899" h="10691" extrusionOk="0">
                  <a:moveTo>
                    <a:pt x="7478" y="1"/>
                  </a:moveTo>
                  <a:cubicBezTo>
                    <a:pt x="7472" y="1"/>
                    <a:pt x="7467" y="4"/>
                    <a:pt x="7467" y="13"/>
                  </a:cubicBezTo>
                  <a:cubicBezTo>
                    <a:pt x="7163" y="408"/>
                    <a:pt x="6828" y="803"/>
                    <a:pt x="6524" y="1168"/>
                  </a:cubicBezTo>
                  <a:cubicBezTo>
                    <a:pt x="6220" y="1533"/>
                    <a:pt x="5947" y="1867"/>
                    <a:pt x="5673" y="2202"/>
                  </a:cubicBezTo>
                  <a:cubicBezTo>
                    <a:pt x="4154" y="1472"/>
                    <a:pt x="2512" y="955"/>
                    <a:pt x="810" y="743"/>
                  </a:cubicBezTo>
                  <a:cubicBezTo>
                    <a:pt x="810" y="743"/>
                    <a:pt x="780" y="773"/>
                    <a:pt x="810" y="773"/>
                  </a:cubicBezTo>
                  <a:cubicBezTo>
                    <a:pt x="2482" y="1047"/>
                    <a:pt x="4093" y="1563"/>
                    <a:pt x="5613" y="2293"/>
                  </a:cubicBezTo>
                  <a:cubicBezTo>
                    <a:pt x="5096" y="2901"/>
                    <a:pt x="4609" y="3539"/>
                    <a:pt x="4123" y="4208"/>
                  </a:cubicBezTo>
                  <a:cubicBezTo>
                    <a:pt x="4062" y="4177"/>
                    <a:pt x="3971" y="4177"/>
                    <a:pt x="3880" y="4147"/>
                  </a:cubicBezTo>
                  <a:lnTo>
                    <a:pt x="3485" y="4086"/>
                  </a:lnTo>
                  <a:cubicBezTo>
                    <a:pt x="3211" y="4025"/>
                    <a:pt x="2968" y="4025"/>
                    <a:pt x="2725" y="3995"/>
                  </a:cubicBezTo>
                  <a:cubicBezTo>
                    <a:pt x="2451" y="3965"/>
                    <a:pt x="2178" y="3965"/>
                    <a:pt x="1904" y="3965"/>
                  </a:cubicBezTo>
                  <a:cubicBezTo>
                    <a:pt x="1631" y="3995"/>
                    <a:pt x="1357" y="3995"/>
                    <a:pt x="1084" y="3995"/>
                  </a:cubicBezTo>
                  <a:cubicBezTo>
                    <a:pt x="1053" y="3995"/>
                    <a:pt x="1053" y="4056"/>
                    <a:pt x="1084" y="4056"/>
                  </a:cubicBezTo>
                  <a:cubicBezTo>
                    <a:pt x="1357" y="3995"/>
                    <a:pt x="1631" y="3995"/>
                    <a:pt x="1904" y="3995"/>
                  </a:cubicBezTo>
                  <a:cubicBezTo>
                    <a:pt x="2147" y="3995"/>
                    <a:pt x="2391" y="4025"/>
                    <a:pt x="2664" y="4056"/>
                  </a:cubicBezTo>
                  <a:cubicBezTo>
                    <a:pt x="2938" y="4086"/>
                    <a:pt x="3211" y="4117"/>
                    <a:pt x="3485" y="4177"/>
                  </a:cubicBezTo>
                  <a:cubicBezTo>
                    <a:pt x="3606" y="4177"/>
                    <a:pt x="3758" y="4208"/>
                    <a:pt x="3819" y="4238"/>
                  </a:cubicBezTo>
                  <a:cubicBezTo>
                    <a:pt x="3910" y="4238"/>
                    <a:pt x="3971" y="4268"/>
                    <a:pt x="4032" y="4268"/>
                  </a:cubicBezTo>
                  <a:cubicBezTo>
                    <a:pt x="3576" y="4937"/>
                    <a:pt x="3120" y="5576"/>
                    <a:pt x="2695" y="6244"/>
                  </a:cubicBezTo>
                  <a:cubicBezTo>
                    <a:pt x="1783" y="7673"/>
                    <a:pt x="901" y="9162"/>
                    <a:pt x="50" y="10621"/>
                  </a:cubicBezTo>
                  <a:cubicBezTo>
                    <a:pt x="1" y="10646"/>
                    <a:pt x="31" y="10690"/>
                    <a:pt x="109" y="10690"/>
                  </a:cubicBezTo>
                  <a:cubicBezTo>
                    <a:pt x="127" y="10690"/>
                    <a:pt x="148" y="10688"/>
                    <a:pt x="172" y="10682"/>
                  </a:cubicBezTo>
                  <a:lnTo>
                    <a:pt x="1691" y="8220"/>
                  </a:lnTo>
                  <a:cubicBezTo>
                    <a:pt x="1935" y="7825"/>
                    <a:pt x="2178" y="7399"/>
                    <a:pt x="2451" y="7004"/>
                  </a:cubicBezTo>
                  <a:lnTo>
                    <a:pt x="2512" y="7156"/>
                  </a:lnTo>
                  <a:cubicBezTo>
                    <a:pt x="2543" y="7247"/>
                    <a:pt x="2573" y="7338"/>
                    <a:pt x="2603" y="7460"/>
                  </a:cubicBezTo>
                  <a:cubicBezTo>
                    <a:pt x="2664" y="7642"/>
                    <a:pt x="2725" y="7855"/>
                    <a:pt x="2755" y="8038"/>
                  </a:cubicBezTo>
                  <a:cubicBezTo>
                    <a:pt x="2816" y="8281"/>
                    <a:pt x="2846" y="8493"/>
                    <a:pt x="2877" y="8706"/>
                  </a:cubicBezTo>
                  <a:cubicBezTo>
                    <a:pt x="2938" y="8949"/>
                    <a:pt x="2938" y="9162"/>
                    <a:pt x="2938" y="9375"/>
                  </a:cubicBezTo>
                  <a:cubicBezTo>
                    <a:pt x="2938" y="9390"/>
                    <a:pt x="2945" y="9398"/>
                    <a:pt x="2953" y="9398"/>
                  </a:cubicBezTo>
                  <a:cubicBezTo>
                    <a:pt x="2960" y="9398"/>
                    <a:pt x="2968" y="9390"/>
                    <a:pt x="2968" y="9375"/>
                  </a:cubicBezTo>
                  <a:cubicBezTo>
                    <a:pt x="2938" y="9162"/>
                    <a:pt x="2938" y="8919"/>
                    <a:pt x="2938" y="8676"/>
                  </a:cubicBezTo>
                  <a:cubicBezTo>
                    <a:pt x="2907" y="8463"/>
                    <a:pt x="2877" y="8250"/>
                    <a:pt x="2846" y="8038"/>
                  </a:cubicBezTo>
                  <a:cubicBezTo>
                    <a:pt x="2786" y="7825"/>
                    <a:pt x="2755" y="7612"/>
                    <a:pt x="2695" y="7399"/>
                  </a:cubicBezTo>
                  <a:cubicBezTo>
                    <a:pt x="2664" y="7278"/>
                    <a:pt x="2634" y="7186"/>
                    <a:pt x="2573" y="7065"/>
                  </a:cubicBezTo>
                  <a:cubicBezTo>
                    <a:pt x="2573" y="7004"/>
                    <a:pt x="2543" y="6943"/>
                    <a:pt x="2512" y="6883"/>
                  </a:cubicBezTo>
                  <a:cubicBezTo>
                    <a:pt x="3059" y="6031"/>
                    <a:pt x="3637" y="5150"/>
                    <a:pt x="4245" y="4329"/>
                  </a:cubicBezTo>
                  <a:lnTo>
                    <a:pt x="4245" y="4268"/>
                  </a:lnTo>
                  <a:lnTo>
                    <a:pt x="4397" y="4056"/>
                  </a:lnTo>
                  <a:cubicBezTo>
                    <a:pt x="4609" y="3782"/>
                    <a:pt x="4792" y="3509"/>
                    <a:pt x="4974" y="3265"/>
                  </a:cubicBezTo>
                  <a:cubicBezTo>
                    <a:pt x="5157" y="3661"/>
                    <a:pt x="5369" y="3995"/>
                    <a:pt x="5552" y="4420"/>
                  </a:cubicBezTo>
                  <a:cubicBezTo>
                    <a:pt x="5734" y="4876"/>
                    <a:pt x="5947" y="5302"/>
                    <a:pt x="6129" y="5758"/>
                  </a:cubicBezTo>
                  <a:cubicBezTo>
                    <a:pt x="6464" y="6609"/>
                    <a:pt x="6737" y="7521"/>
                    <a:pt x="6920" y="8433"/>
                  </a:cubicBezTo>
                  <a:cubicBezTo>
                    <a:pt x="6920" y="8458"/>
                    <a:pt x="6925" y="8468"/>
                    <a:pt x="6931" y="8468"/>
                  </a:cubicBezTo>
                  <a:cubicBezTo>
                    <a:pt x="6940" y="8468"/>
                    <a:pt x="6950" y="8450"/>
                    <a:pt x="6950" y="8433"/>
                  </a:cubicBezTo>
                  <a:cubicBezTo>
                    <a:pt x="6798" y="7521"/>
                    <a:pt x="6555" y="6579"/>
                    <a:pt x="6220" y="5697"/>
                  </a:cubicBezTo>
                  <a:cubicBezTo>
                    <a:pt x="6099" y="5272"/>
                    <a:pt x="5916" y="4846"/>
                    <a:pt x="5704" y="4420"/>
                  </a:cubicBezTo>
                  <a:cubicBezTo>
                    <a:pt x="5521" y="3995"/>
                    <a:pt x="5309" y="3600"/>
                    <a:pt x="5035" y="3205"/>
                  </a:cubicBezTo>
                  <a:cubicBezTo>
                    <a:pt x="5248" y="2901"/>
                    <a:pt x="5491" y="2597"/>
                    <a:pt x="5704" y="2323"/>
                  </a:cubicBezTo>
                  <a:lnTo>
                    <a:pt x="5704" y="2293"/>
                  </a:lnTo>
                  <a:lnTo>
                    <a:pt x="5916" y="2019"/>
                  </a:lnTo>
                  <a:cubicBezTo>
                    <a:pt x="6068" y="1837"/>
                    <a:pt x="6190" y="1654"/>
                    <a:pt x="6312" y="1502"/>
                  </a:cubicBezTo>
                  <a:cubicBezTo>
                    <a:pt x="6920" y="1989"/>
                    <a:pt x="7558" y="2414"/>
                    <a:pt x="8135" y="2931"/>
                  </a:cubicBezTo>
                  <a:cubicBezTo>
                    <a:pt x="8713" y="3417"/>
                    <a:pt x="9290" y="3934"/>
                    <a:pt x="9838" y="4481"/>
                  </a:cubicBezTo>
                  <a:cubicBezTo>
                    <a:pt x="9868" y="4481"/>
                    <a:pt x="9898" y="4451"/>
                    <a:pt x="9868" y="4451"/>
                  </a:cubicBezTo>
                  <a:cubicBezTo>
                    <a:pt x="9321" y="3904"/>
                    <a:pt x="8743" y="3357"/>
                    <a:pt x="8166" y="2840"/>
                  </a:cubicBezTo>
                  <a:cubicBezTo>
                    <a:pt x="7619" y="2323"/>
                    <a:pt x="7011" y="1837"/>
                    <a:pt x="6372" y="1411"/>
                  </a:cubicBezTo>
                  <a:cubicBezTo>
                    <a:pt x="6737" y="925"/>
                    <a:pt x="7102" y="499"/>
                    <a:pt x="7497" y="44"/>
                  </a:cubicBezTo>
                  <a:cubicBezTo>
                    <a:pt x="7519" y="22"/>
                    <a:pt x="7494" y="1"/>
                    <a:pt x="7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0"/>
            <p:cNvSpPr/>
            <p:nvPr/>
          </p:nvSpPr>
          <p:spPr>
            <a:xfrm>
              <a:off x="7293938" y="3296238"/>
              <a:ext cx="252300" cy="359925"/>
            </a:xfrm>
            <a:custGeom>
              <a:avLst/>
              <a:gdLst/>
              <a:ahLst/>
              <a:cxnLst/>
              <a:rect l="l" t="t" r="r" b="b"/>
              <a:pathLst>
                <a:path w="10092" h="14397" extrusionOk="0">
                  <a:moveTo>
                    <a:pt x="5138" y="0"/>
                  </a:moveTo>
                  <a:cubicBezTo>
                    <a:pt x="5097" y="0"/>
                    <a:pt x="5057" y="1"/>
                    <a:pt x="5016" y="3"/>
                  </a:cubicBezTo>
                  <a:cubicBezTo>
                    <a:pt x="4286" y="94"/>
                    <a:pt x="3617" y="398"/>
                    <a:pt x="3101" y="914"/>
                  </a:cubicBezTo>
                  <a:cubicBezTo>
                    <a:pt x="2128" y="1887"/>
                    <a:pt x="1429" y="3133"/>
                    <a:pt x="1155" y="4501"/>
                  </a:cubicBezTo>
                  <a:cubicBezTo>
                    <a:pt x="851" y="6082"/>
                    <a:pt x="639" y="7693"/>
                    <a:pt x="517" y="9304"/>
                  </a:cubicBezTo>
                  <a:cubicBezTo>
                    <a:pt x="426" y="10124"/>
                    <a:pt x="335" y="10975"/>
                    <a:pt x="244" y="11796"/>
                  </a:cubicBezTo>
                  <a:cubicBezTo>
                    <a:pt x="152" y="12617"/>
                    <a:pt x="31" y="13437"/>
                    <a:pt x="0" y="14289"/>
                  </a:cubicBezTo>
                  <a:cubicBezTo>
                    <a:pt x="17" y="14357"/>
                    <a:pt x="82" y="14396"/>
                    <a:pt x="147" y="14396"/>
                  </a:cubicBezTo>
                  <a:cubicBezTo>
                    <a:pt x="197" y="14396"/>
                    <a:pt x="247" y="14372"/>
                    <a:pt x="274" y="14319"/>
                  </a:cubicBezTo>
                  <a:cubicBezTo>
                    <a:pt x="456" y="13468"/>
                    <a:pt x="548" y="12556"/>
                    <a:pt x="639" y="11705"/>
                  </a:cubicBezTo>
                  <a:cubicBezTo>
                    <a:pt x="760" y="10823"/>
                    <a:pt x="882" y="9942"/>
                    <a:pt x="1003" y="9060"/>
                  </a:cubicBezTo>
                  <a:cubicBezTo>
                    <a:pt x="1125" y="7571"/>
                    <a:pt x="1368" y="6082"/>
                    <a:pt x="1733" y="4623"/>
                  </a:cubicBezTo>
                  <a:cubicBezTo>
                    <a:pt x="2067" y="3407"/>
                    <a:pt x="2614" y="2161"/>
                    <a:pt x="3587" y="1340"/>
                  </a:cubicBezTo>
                  <a:cubicBezTo>
                    <a:pt x="4020" y="907"/>
                    <a:pt x="4617" y="639"/>
                    <a:pt x="5249" y="639"/>
                  </a:cubicBezTo>
                  <a:cubicBezTo>
                    <a:pt x="5283" y="639"/>
                    <a:pt x="5316" y="639"/>
                    <a:pt x="5350" y="641"/>
                  </a:cubicBezTo>
                  <a:cubicBezTo>
                    <a:pt x="6019" y="702"/>
                    <a:pt x="6627" y="975"/>
                    <a:pt x="7143" y="1401"/>
                  </a:cubicBezTo>
                  <a:cubicBezTo>
                    <a:pt x="8329" y="2252"/>
                    <a:pt x="9301" y="3377"/>
                    <a:pt x="10031" y="4623"/>
                  </a:cubicBezTo>
                  <a:cubicBezTo>
                    <a:pt x="10040" y="4632"/>
                    <a:pt x="10049" y="4635"/>
                    <a:pt x="10057" y="4635"/>
                  </a:cubicBezTo>
                  <a:cubicBezTo>
                    <a:pt x="10077" y="4635"/>
                    <a:pt x="10092" y="4614"/>
                    <a:pt x="10092" y="4592"/>
                  </a:cubicBezTo>
                  <a:cubicBezTo>
                    <a:pt x="9697" y="3832"/>
                    <a:pt x="9241" y="3133"/>
                    <a:pt x="8754" y="2434"/>
                  </a:cubicBezTo>
                  <a:cubicBezTo>
                    <a:pt x="8298" y="1735"/>
                    <a:pt x="7721" y="1127"/>
                    <a:pt x="7052" y="641"/>
                  </a:cubicBezTo>
                  <a:cubicBezTo>
                    <a:pt x="6478" y="239"/>
                    <a:pt x="5823" y="0"/>
                    <a:pt x="5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0"/>
            <p:cNvSpPr/>
            <p:nvPr/>
          </p:nvSpPr>
          <p:spPr>
            <a:xfrm>
              <a:off x="7344838" y="3286338"/>
              <a:ext cx="337425" cy="299500"/>
            </a:xfrm>
            <a:custGeom>
              <a:avLst/>
              <a:gdLst/>
              <a:ahLst/>
              <a:cxnLst/>
              <a:rect l="l" t="t" r="r" b="b"/>
              <a:pathLst>
                <a:path w="13497" h="11980" extrusionOk="0">
                  <a:moveTo>
                    <a:pt x="10672" y="2522"/>
                  </a:moveTo>
                  <a:cubicBezTo>
                    <a:pt x="10991" y="2522"/>
                    <a:pt x="11310" y="2631"/>
                    <a:pt x="11339" y="2891"/>
                  </a:cubicBezTo>
                  <a:cubicBezTo>
                    <a:pt x="11379" y="3160"/>
                    <a:pt x="11139" y="3269"/>
                    <a:pt x="10851" y="3269"/>
                  </a:cubicBezTo>
                  <a:cubicBezTo>
                    <a:pt x="10489" y="3269"/>
                    <a:pt x="10052" y="3098"/>
                    <a:pt x="10001" y="2861"/>
                  </a:cubicBezTo>
                  <a:cubicBezTo>
                    <a:pt x="9969" y="2654"/>
                    <a:pt x="10321" y="2522"/>
                    <a:pt x="10672" y="2522"/>
                  </a:cubicBezTo>
                  <a:close/>
                  <a:moveTo>
                    <a:pt x="12460" y="7009"/>
                  </a:moveTo>
                  <a:cubicBezTo>
                    <a:pt x="12609" y="7009"/>
                    <a:pt x="12770" y="7079"/>
                    <a:pt x="12828" y="7238"/>
                  </a:cubicBezTo>
                  <a:cubicBezTo>
                    <a:pt x="12873" y="7359"/>
                    <a:pt x="12706" y="7420"/>
                    <a:pt x="12528" y="7420"/>
                  </a:cubicBezTo>
                  <a:cubicBezTo>
                    <a:pt x="12349" y="7420"/>
                    <a:pt x="12159" y="7359"/>
                    <a:pt x="12159" y="7238"/>
                  </a:cubicBezTo>
                  <a:cubicBezTo>
                    <a:pt x="12143" y="7094"/>
                    <a:pt x="12295" y="7009"/>
                    <a:pt x="12460" y="7009"/>
                  </a:cubicBezTo>
                  <a:close/>
                  <a:moveTo>
                    <a:pt x="4995" y="7479"/>
                  </a:moveTo>
                  <a:cubicBezTo>
                    <a:pt x="5002" y="7479"/>
                    <a:pt x="5009" y="7480"/>
                    <a:pt x="5016" y="7481"/>
                  </a:cubicBezTo>
                  <a:lnTo>
                    <a:pt x="4986" y="7481"/>
                  </a:lnTo>
                  <a:cubicBezTo>
                    <a:pt x="5437" y="7541"/>
                    <a:pt x="5680" y="9123"/>
                    <a:pt x="4946" y="9123"/>
                  </a:cubicBezTo>
                  <a:cubicBezTo>
                    <a:pt x="4939" y="9123"/>
                    <a:pt x="4932" y="9122"/>
                    <a:pt x="4925" y="9122"/>
                  </a:cubicBezTo>
                  <a:cubicBezTo>
                    <a:pt x="4358" y="9092"/>
                    <a:pt x="4612" y="7479"/>
                    <a:pt x="4995" y="7479"/>
                  </a:cubicBezTo>
                  <a:close/>
                  <a:moveTo>
                    <a:pt x="8827" y="1"/>
                  </a:moveTo>
                  <a:cubicBezTo>
                    <a:pt x="6023" y="1"/>
                    <a:pt x="7053" y="3590"/>
                    <a:pt x="7053" y="3590"/>
                  </a:cubicBezTo>
                  <a:cubicBezTo>
                    <a:pt x="7053" y="3590"/>
                    <a:pt x="5090" y="2222"/>
                    <a:pt x="3193" y="2222"/>
                  </a:cubicBezTo>
                  <a:cubicBezTo>
                    <a:pt x="3173" y="2222"/>
                    <a:pt x="3152" y="2222"/>
                    <a:pt x="3132" y="2222"/>
                  </a:cubicBezTo>
                  <a:cubicBezTo>
                    <a:pt x="1217" y="2253"/>
                    <a:pt x="1" y="5414"/>
                    <a:pt x="2037" y="8241"/>
                  </a:cubicBezTo>
                  <a:cubicBezTo>
                    <a:pt x="2311" y="8575"/>
                    <a:pt x="2615" y="8879"/>
                    <a:pt x="2949" y="9153"/>
                  </a:cubicBezTo>
                  <a:cubicBezTo>
                    <a:pt x="2828" y="8362"/>
                    <a:pt x="2645" y="6903"/>
                    <a:pt x="3071" y="6143"/>
                  </a:cubicBezTo>
                  <a:cubicBezTo>
                    <a:pt x="3322" y="5677"/>
                    <a:pt x="3588" y="5483"/>
                    <a:pt x="3795" y="5483"/>
                  </a:cubicBezTo>
                  <a:cubicBezTo>
                    <a:pt x="4114" y="5483"/>
                    <a:pt x="4295" y="5942"/>
                    <a:pt x="4074" y="6569"/>
                  </a:cubicBezTo>
                  <a:cubicBezTo>
                    <a:pt x="3679" y="7511"/>
                    <a:pt x="3496" y="8514"/>
                    <a:pt x="3466" y="9517"/>
                  </a:cubicBezTo>
                  <a:cubicBezTo>
                    <a:pt x="4317" y="10064"/>
                    <a:pt x="5229" y="10490"/>
                    <a:pt x="6202" y="10824"/>
                  </a:cubicBezTo>
                  <a:cubicBezTo>
                    <a:pt x="6110" y="10338"/>
                    <a:pt x="6080" y="9852"/>
                    <a:pt x="6110" y="9396"/>
                  </a:cubicBezTo>
                  <a:cubicBezTo>
                    <a:pt x="6185" y="8769"/>
                    <a:pt x="6450" y="8457"/>
                    <a:pt x="6672" y="8457"/>
                  </a:cubicBezTo>
                  <a:cubicBezTo>
                    <a:pt x="6902" y="8457"/>
                    <a:pt x="7085" y="8791"/>
                    <a:pt x="6962" y="9456"/>
                  </a:cubicBezTo>
                  <a:cubicBezTo>
                    <a:pt x="6870" y="9973"/>
                    <a:pt x="6840" y="10490"/>
                    <a:pt x="6840" y="11007"/>
                  </a:cubicBezTo>
                  <a:cubicBezTo>
                    <a:pt x="8238" y="11463"/>
                    <a:pt x="9667" y="11767"/>
                    <a:pt x="11126" y="11979"/>
                  </a:cubicBezTo>
                  <a:cubicBezTo>
                    <a:pt x="11886" y="11037"/>
                    <a:pt x="12463" y="9973"/>
                    <a:pt x="12889" y="8818"/>
                  </a:cubicBezTo>
                  <a:cubicBezTo>
                    <a:pt x="11855" y="8575"/>
                    <a:pt x="9788" y="8514"/>
                    <a:pt x="9819" y="7754"/>
                  </a:cubicBezTo>
                  <a:cubicBezTo>
                    <a:pt x="9839" y="7424"/>
                    <a:pt x="10087" y="7294"/>
                    <a:pt x="10452" y="7294"/>
                  </a:cubicBezTo>
                  <a:cubicBezTo>
                    <a:pt x="11163" y="7294"/>
                    <a:pt x="12318" y="7789"/>
                    <a:pt x="13101" y="8271"/>
                  </a:cubicBezTo>
                  <a:cubicBezTo>
                    <a:pt x="13375" y="7390"/>
                    <a:pt x="13497" y="6508"/>
                    <a:pt x="13466" y="5596"/>
                  </a:cubicBezTo>
                  <a:cubicBezTo>
                    <a:pt x="12524" y="5353"/>
                    <a:pt x="11582" y="5171"/>
                    <a:pt x="10609" y="5110"/>
                  </a:cubicBezTo>
                  <a:cubicBezTo>
                    <a:pt x="8508" y="4930"/>
                    <a:pt x="8571" y="3772"/>
                    <a:pt x="10065" y="3772"/>
                  </a:cubicBezTo>
                  <a:cubicBezTo>
                    <a:pt x="10084" y="3772"/>
                    <a:pt x="10103" y="3772"/>
                    <a:pt x="10123" y="3773"/>
                  </a:cubicBezTo>
                  <a:cubicBezTo>
                    <a:pt x="11247" y="3773"/>
                    <a:pt x="12706" y="4472"/>
                    <a:pt x="13375" y="4836"/>
                  </a:cubicBezTo>
                  <a:cubicBezTo>
                    <a:pt x="12949" y="1949"/>
                    <a:pt x="10731" y="95"/>
                    <a:pt x="8968" y="3"/>
                  </a:cubicBezTo>
                  <a:cubicBezTo>
                    <a:pt x="8920" y="2"/>
                    <a:pt x="8873" y="1"/>
                    <a:pt x="8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0"/>
            <p:cNvSpPr/>
            <p:nvPr/>
          </p:nvSpPr>
          <p:spPr>
            <a:xfrm>
              <a:off x="7485038" y="3502988"/>
              <a:ext cx="4975" cy="15775"/>
            </a:xfrm>
            <a:custGeom>
              <a:avLst/>
              <a:gdLst/>
              <a:ahLst/>
              <a:cxnLst/>
              <a:rect l="l" t="t" r="r" b="b"/>
              <a:pathLst>
                <a:path w="199" h="631" extrusionOk="0">
                  <a:moveTo>
                    <a:pt x="198" y="0"/>
                  </a:moveTo>
                  <a:lnTo>
                    <a:pt x="198" y="0"/>
                  </a:lnTo>
                  <a:cubicBezTo>
                    <a:pt x="138" y="183"/>
                    <a:pt x="77" y="395"/>
                    <a:pt x="16" y="608"/>
                  </a:cubicBezTo>
                  <a:cubicBezTo>
                    <a:pt x="1" y="623"/>
                    <a:pt x="9" y="631"/>
                    <a:pt x="24" y="631"/>
                  </a:cubicBezTo>
                  <a:cubicBezTo>
                    <a:pt x="39" y="631"/>
                    <a:pt x="62" y="623"/>
                    <a:pt x="77" y="608"/>
                  </a:cubicBezTo>
                  <a:cubicBezTo>
                    <a:pt x="107" y="395"/>
                    <a:pt x="168" y="183"/>
                    <a:pt x="1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0"/>
            <p:cNvSpPr/>
            <p:nvPr/>
          </p:nvSpPr>
          <p:spPr>
            <a:xfrm>
              <a:off x="7491513" y="3379888"/>
              <a:ext cx="156450" cy="202650"/>
            </a:xfrm>
            <a:custGeom>
              <a:avLst/>
              <a:gdLst/>
              <a:ahLst/>
              <a:cxnLst/>
              <a:rect l="l" t="t" r="r" b="b"/>
              <a:pathLst>
                <a:path w="6258" h="8106" extrusionOk="0">
                  <a:moveTo>
                    <a:pt x="1277" y="0"/>
                  </a:moveTo>
                  <a:cubicBezTo>
                    <a:pt x="1338" y="182"/>
                    <a:pt x="1429" y="365"/>
                    <a:pt x="1520" y="547"/>
                  </a:cubicBezTo>
                  <a:cubicBezTo>
                    <a:pt x="1429" y="699"/>
                    <a:pt x="1338" y="882"/>
                    <a:pt x="1247" y="1064"/>
                  </a:cubicBezTo>
                  <a:cubicBezTo>
                    <a:pt x="1155" y="1277"/>
                    <a:pt x="1064" y="1490"/>
                    <a:pt x="1003" y="1702"/>
                  </a:cubicBezTo>
                  <a:cubicBezTo>
                    <a:pt x="821" y="2128"/>
                    <a:pt x="669" y="2523"/>
                    <a:pt x="547" y="2948"/>
                  </a:cubicBezTo>
                  <a:cubicBezTo>
                    <a:pt x="335" y="3526"/>
                    <a:pt x="183" y="4164"/>
                    <a:pt x="0" y="4772"/>
                  </a:cubicBezTo>
                  <a:cubicBezTo>
                    <a:pt x="183" y="4164"/>
                    <a:pt x="456" y="3556"/>
                    <a:pt x="669" y="2948"/>
                  </a:cubicBezTo>
                  <a:cubicBezTo>
                    <a:pt x="821" y="2523"/>
                    <a:pt x="973" y="2128"/>
                    <a:pt x="1155" y="1702"/>
                  </a:cubicBezTo>
                  <a:cubicBezTo>
                    <a:pt x="1247" y="1520"/>
                    <a:pt x="1307" y="1338"/>
                    <a:pt x="1398" y="1125"/>
                  </a:cubicBezTo>
                  <a:cubicBezTo>
                    <a:pt x="1459" y="973"/>
                    <a:pt x="1520" y="821"/>
                    <a:pt x="1581" y="638"/>
                  </a:cubicBezTo>
                  <a:cubicBezTo>
                    <a:pt x="1672" y="790"/>
                    <a:pt x="1733" y="912"/>
                    <a:pt x="1824" y="1064"/>
                  </a:cubicBezTo>
                  <a:cubicBezTo>
                    <a:pt x="1976" y="1368"/>
                    <a:pt x="2128" y="1672"/>
                    <a:pt x="2310" y="2037"/>
                  </a:cubicBezTo>
                  <a:cubicBezTo>
                    <a:pt x="2493" y="2371"/>
                    <a:pt x="2675" y="2736"/>
                    <a:pt x="2827" y="3070"/>
                  </a:cubicBezTo>
                  <a:cubicBezTo>
                    <a:pt x="2766" y="3192"/>
                    <a:pt x="2736" y="3313"/>
                    <a:pt x="2736" y="3435"/>
                  </a:cubicBezTo>
                  <a:cubicBezTo>
                    <a:pt x="2705" y="3617"/>
                    <a:pt x="2675" y="3769"/>
                    <a:pt x="2645" y="3952"/>
                  </a:cubicBezTo>
                  <a:cubicBezTo>
                    <a:pt x="2614" y="4286"/>
                    <a:pt x="2554" y="4590"/>
                    <a:pt x="2523" y="4955"/>
                  </a:cubicBezTo>
                  <a:cubicBezTo>
                    <a:pt x="2493" y="5289"/>
                    <a:pt x="2462" y="5623"/>
                    <a:pt x="2432" y="5988"/>
                  </a:cubicBezTo>
                  <a:cubicBezTo>
                    <a:pt x="2432" y="6322"/>
                    <a:pt x="2402" y="6657"/>
                    <a:pt x="2371" y="6991"/>
                  </a:cubicBezTo>
                  <a:cubicBezTo>
                    <a:pt x="2354" y="7009"/>
                    <a:pt x="2366" y="7026"/>
                    <a:pt x="2380" y="7026"/>
                  </a:cubicBezTo>
                  <a:cubicBezTo>
                    <a:pt x="2391" y="7026"/>
                    <a:pt x="2402" y="7017"/>
                    <a:pt x="2402" y="6991"/>
                  </a:cubicBezTo>
                  <a:cubicBezTo>
                    <a:pt x="2432" y="6292"/>
                    <a:pt x="2523" y="5623"/>
                    <a:pt x="2645" y="4924"/>
                  </a:cubicBezTo>
                  <a:cubicBezTo>
                    <a:pt x="2705" y="4590"/>
                    <a:pt x="2766" y="4256"/>
                    <a:pt x="2827" y="3921"/>
                  </a:cubicBezTo>
                  <a:cubicBezTo>
                    <a:pt x="2857" y="3769"/>
                    <a:pt x="2857" y="3587"/>
                    <a:pt x="2918" y="3435"/>
                  </a:cubicBezTo>
                  <a:cubicBezTo>
                    <a:pt x="2918" y="3374"/>
                    <a:pt x="2949" y="3344"/>
                    <a:pt x="2949" y="3283"/>
                  </a:cubicBezTo>
                  <a:lnTo>
                    <a:pt x="3313" y="4012"/>
                  </a:lnTo>
                  <a:cubicBezTo>
                    <a:pt x="3982" y="5350"/>
                    <a:pt x="4560" y="6687"/>
                    <a:pt x="5076" y="8085"/>
                  </a:cubicBezTo>
                  <a:cubicBezTo>
                    <a:pt x="5089" y="8098"/>
                    <a:pt x="5102" y="8105"/>
                    <a:pt x="5112" y="8105"/>
                  </a:cubicBezTo>
                  <a:cubicBezTo>
                    <a:pt x="5127" y="8105"/>
                    <a:pt x="5137" y="8091"/>
                    <a:pt x="5137" y="8055"/>
                  </a:cubicBezTo>
                  <a:cubicBezTo>
                    <a:pt x="4620" y="6657"/>
                    <a:pt x="4104" y="5259"/>
                    <a:pt x="3465" y="3891"/>
                  </a:cubicBezTo>
                  <a:cubicBezTo>
                    <a:pt x="3192" y="3252"/>
                    <a:pt x="2888" y="2645"/>
                    <a:pt x="2554" y="2037"/>
                  </a:cubicBezTo>
                  <a:lnTo>
                    <a:pt x="2554" y="2037"/>
                  </a:lnTo>
                  <a:cubicBezTo>
                    <a:pt x="2675" y="2067"/>
                    <a:pt x="2797" y="2097"/>
                    <a:pt x="2918" y="2128"/>
                  </a:cubicBezTo>
                  <a:lnTo>
                    <a:pt x="3374" y="2219"/>
                  </a:lnTo>
                  <a:lnTo>
                    <a:pt x="4286" y="2432"/>
                  </a:lnTo>
                  <a:cubicBezTo>
                    <a:pt x="4924" y="2553"/>
                    <a:pt x="5563" y="2736"/>
                    <a:pt x="6201" y="2948"/>
                  </a:cubicBezTo>
                  <a:cubicBezTo>
                    <a:pt x="6205" y="2953"/>
                    <a:pt x="6210" y="2955"/>
                    <a:pt x="6214" y="2955"/>
                  </a:cubicBezTo>
                  <a:cubicBezTo>
                    <a:pt x="6239" y="2955"/>
                    <a:pt x="6257" y="2888"/>
                    <a:pt x="6231" y="2888"/>
                  </a:cubicBezTo>
                  <a:cubicBezTo>
                    <a:pt x="5593" y="2675"/>
                    <a:pt x="4955" y="2493"/>
                    <a:pt x="4316" y="2310"/>
                  </a:cubicBezTo>
                  <a:cubicBezTo>
                    <a:pt x="4013" y="2219"/>
                    <a:pt x="3709" y="2158"/>
                    <a:pt x="3374" y="2067"/>
                  </a:cubicBezTo>
                  <a:lnTo>
                    <a:pt x="2918" y="1976"/>
                  </a:lnTo>
                  <a:cubicBezTo>
                    <a:pt x="2797" y="1945"/>
                    <a:pt x="2645" y="1945"/>
                    <a:pt x="2493" y="1945"/>
                  </a:cubicBezTo>
                  <a:lnTo>
                    <a:pt x="2462" y="1885"/>
                  </a:lnTo>
                  <a:cubicBezTo>
                    <a:pt x="2402" y="1733"/>
                    <a:pt x="2310" y="1611"/>
                    <a:pt x="2250" y="1490"/>
                  </a:cubicBezTo>
                  <a:lnTo>
                    <a:pt x="2250" y="1490"/>
                  </a:lnTo>
                  <a:lnTo>
                    <a:pt x="2645" y="1520"/>
                  </a:lnTo>
                  <a:cubicBezTo>
                    <a:pt x="2797" y="1550"/>
                    <a:pt x="2979" y="1581"/>
                    <a:pt x="3161" y="1581"/>
                  </a:cubicBezTo>
                  <a:cubicBezTo>
                    <a:pt x="3344" y="1611"/>
                    <a:pt x="3496" y="1641"/>
                    <a:pt x="3678" y="1672"/>
                  </a:cubicBezTo>
                  <a:cubicBezTo>
                    <a:pt x="3861" y="1733"/>
                    <a:pt x="4043" y="1763"/>
                    <a:pt x="4225" y="1824"/>
                  </a:cubicBezTo>
                  <a:cubicBezTo>
                    <a:pt x="4230" y="1828"/>
                    <a:pt x="4234" y="1830"/>
                    <a:pt x="4238" y="1830"/>
                  </a:cubicBezTo>
                  <a:cubicBezTo>
                    <a:pt x="4263" y="1830"/>
                    <a:pt x="4277" y="1763"/>
                    <a:pt x="4225" y="1763"/>
                  </a:cubicBezTo>
                  <a:cubicBezTo>
                    <a:pt x="4043" y="1763"/>
                    <a:pt x="3891" y="1702"/>
                    <a:pt x="3709" y="1641"/>
                  </a:cubicBezTo>
                  <a:lnTo>
                    <a:pt x="3161" y="1520"/>
                  </a:lnTo>
                  <a:cubicBezTo>
                    <a:pt x="2979" y="1490"/>
                    <a:pt x="2827" y="1459"/>
                    <a:pt x="2645" y="1429"/>
                  </a:cubicBezTo>
                  <a:cubicBezTo>
                    <a:pt x="2462" y="1368"/>
                    <a:pt x="2310" y="1368"/>
                    <a:pt x="2128" y="1338"/>
                  </a:cubicBezTo>
                  <a:lnTo>
                    <a:pt x="1885" y="912"/>
                  </a:lnTo>
                  <a:cubicBezTo>
                    <a:pt x="1733" y="608"/>
                    <a:pt x="1520" y="304"/>
                    <a:pt x="1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7489988" y="3499188"/>
              <a:ext cx="1550" cy="3825"/>
            </a:xfrm>
            <a:custGeom>
              <a:avLst/>
              <a:gdLst/>
              <a:ahLst/>
              <a:cxnLst/>
              <a:rect l="l" t="t" r="r" b="b"/>
              <a:pathLst>
                <a:path w="62" h="153" extrusionOk="0">
                  <a:moveTo>
                    <a:pt x="61" y="0"/>
                  </a:moveTo>
                  <a:cubicBezTo>
                    <a:pt x="50" y="11"/>
                    <a:pt x="43" y="26"/>
                    <a:pt x="37" y="44"/>
                  </a:cubicBezTo>
                  <a:lnTo>
                    <a:pt x="37" y="44"/>
                  </a:lnTo>
                  <a:cubicBezTo>
                    <a:pt x="45" y="31"/>
                    <a:pt x="53" y="17"/>
                    <a:pt x="61" y="0"/>
                  </a:cubicBezTo>
                  <a:close/>
                  <a:moveTo>
                    <a:pt x="37" y="44"/>
                  </a:moveTo>
                  <a:lnTo>
                    <a:pt x="37" y="44"/>
                  </a:lnTo>
                  <a:cubicBezTo>
                    <a:pt x="17" y="80"/>
                    <a:pt x="0" y="108"/>
                    <a:pt x="0" y="152"/>
                  </a:cubicBezTo>
                  <a:cubicBezTo>
                    <a:pt x="20" y="114"/>
                    <a:pt x="27" y="75"/>
                    <a:pt x="37" y="4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0"/>
            <p:cNvSpPr/>
            <p:nvPr/>
          </p:nvSpPr>
          <p:spPr>
            <a:xfrm>
              <a:off x="7169313" y="3613163"/>
              <a:ext cx="332850" cy="396700"/>
            </a:xfrm>
            <a:custGeom>
              <a:avLst/>
              <a:gdLst/>
              <a:ahLst/>
              <a:cxnLst/>
              <a:rect l="l" t="t" r="r" b="b"/>
              <a:pathLst>
                <a:path w="13314" h="15868" extrusionOk="0">
                  <a:moveTo>
                    <a:pt x="0" y="1"/>
                  </a:moveTo>
                  <a:lnTo>
                    <a:pt x="213" y="4438"/>
                  </a:lnTo>
                  <a:lnTo>
                    <a:pt x="760" y="15867"/>
                  </a:lnTo>
                  <a:lnTo>
                    <a:pt x="12554" y="15867"/>
                  </a:lnTo>
                  <a:lnTo>
                    <a:pt x="13101" y="4438"/>
                  </a:lnTo>
                  <a:lnTo>
                    <a:pt x="1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0"/>
            <p:cNvSpPr/>
            <p:nvPr/>
          </p:nvSpPr>
          <p:spPr>
            <a:xfrm>
              <a:off x="7169313" y="3613163"/>
              <a:ext cx="332850" cy="110975"/>
            </a:xfrm>
            <a:custGeom>
              <a:avLst/>
              <a:gdLst/>
              <a:ahLst/>
              <a:cxnLst/>
              <a:rect l="l" t="t" r="r" b="b"/>
              <a:pathLst>
                <a:path w="13314" h="4439" extrusionOk="0">
                  <a:moveTo>
                    <a:pt x="0" y="1"/>
                  </a:moveTo>
                  <a:lnTo>
                    <a:pt x="213" y="4438"/>
                  </a:lnTo>
                  <a:lnTo>
                    <a:pt x="13101" y="4438"/>
                  </a:lnTo>
                  <a:lnTo>
                    <a:pt x="133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0"/>
            <p:cNvSpPr/>
            <p:nvPr/>
          </p:nvSpPr>
          <p:spPr>
            <a:xfrm>
              <a:off x="7148788" y="3568338"/>
              <a:ext cx="373900" cy="89675"/>
            </a:xfrm>
            <a:custGeom>
              <a:avLst/>
              <a:gdLst/>
              <a:ahLst/>
              <a:cxnLst/>
              <a:rect l="l" t="t" r="r" b="b"/>
              <a:pathLst>
                <a:path w="14956" h="3587" extrusionOk="0">
                  <a:moveTo>
                    <a:pt x="1" y="0"/>
                  </a:moveTo>
                  <a:lnTo>
                    <a:pt x="1" y="3587"/>
                  </a:lnTo>
                  <a:lnTo>
                    <a:pt x="14956" y="3587"/>
                  </a:lnTo>
                  <a:lnTo>
                    <a:pt x="149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1318888" y="4004513"/>
              <a:ext cx="6336775" cy="9150"/>
            </a:xfrm>
            <a:custGeom>
              <a:avLst/>
              <a:gdLst/>
              <a:ahLst/>
              <a:cxnLst/>
              <a:rect l="l" t="t" r="r" b="b"/>
              <a:pathLst>
                <a:path w="253471" h="366" extrusionOk="0">
                  <a:moveTo>
                    <a:pt x="126751" y="0"/>
                  </a:moveTo>
                  <a:lnTo>
                    <a:pt x="63376" y="61"/>
                  </a:lnTo>
                  <a:lnTo>
                    <a:pt x="31673" y="91"/>
                  </a:lnTo>
                  <a:lnTo>
                    <a:pt x="1" y="183"/>
                  </a:lnTo>
                  <a:lnTo>
                    <a:pt x="31673" y="274"/>
                  </a:lnTo>
                  <a:lnTo>
                    <a:pt x="63376" y="304"/>
                  </a:lnTo>
                  <a:lnTo>
                    <a:pt x="126751" y="365"/>
                  </a:lnTo>
                  <a:lnTo>
                    <a:pt x="190096" y="304"/>
                  </a:lnTo>
                  <a:lnTo>
                    <a:pt x="221798" y="274"/>
                  </a:lnTo>
                  <a:lnTo>
                    <a:pt x="253471" y="183"/>
                  </a:lnTo>
                  <a:lnTo>
                    <a:pt x="221798" y="91"/>
                  </a:lnTo>
                  <a:lnTo>
                    <a:pt x="190096" y="61"/>
                  </a:lnTo>
                  <a:lnTo>
                    <a:pt x="126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0"/>
            <p:cNvSpPr/>
            <p:nvPr/>
          </p:nvSpPr>
          <p:spPr>
            <a:xfrm>
              <a:off x="2362988" y="3049338"/>
              <a:ext cx="199875" cy="959750"/>
            </a:xfrm>
            <a:custGeom>
              <a:avLst/>
              <a:gdLst/>
              <a:ahLst/>
              <a:cxnLst/>
              <a:rect l="l" t="t" r="r" b="b"/>
              <a:pathLst>
                <a:path w="7995" h="38390" extrusionOk="0">
                  <a:moveTo>
                    <a:pt x="1" y="0"/>
                  </a:moveTo>
                  <a:lnTo>
                    <a:pt x="913" y="5410"/>
                  </a:lnTo>
                  <a:lnTo>
                    <a:pt x="6992" y="38390"/>
                  </a:lnTo>
                  <a:lnTo>
                    <a:pt x="7995" y="38390"/>
                  </a:lnTo>
                  <a:lnTo>
                    <a:pt x="3557" y="5410"/>
                  </a:lnTo>
                  <a:lnTo>
                    <a:pt x="2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0"/>
            <p:cNvSpPr/>
            <p:nvPr/>
          </p:nvSpPr>
          <p:spPr>
            <a:xfrm>
              <a:off x="2362988" y="3049338"/>
              <a:ext cx="88925" cy="135275"/>
            </a:xfrm>
            <a:custGeom>
              <a:avLst/>
              <a:gdLst/>
              <a:ahLst/>
              <a:cxnLst/>
              <a:rect l="l" t="t" r="r" b="b"/>
              <a:pathLst>
                <a:path w="3557" h="5411" extrusionOk="0">
                  <a:moveTo>
                    <a:pt x="1" y="0"/>
                  </a:moveTo>
                  <a:lnTo>
                    <a:pt x="913" y="5410"/>
                  </a:lnTo>
                  <a:lnTo>
                    <a:pt x="3557" y="5410"/>
                  </a:lnTo>
                  <a:lnTo>
                    <a:pt x="28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0"/>
            <p:cNvSpPr/>
            <p:nvPr/>
          </p:nvSpPr>
          <p:spPr>
            <a:xfrm>
              <a:off x="1883488" y="3049338"/>
              <a:ext cx="199900" cy="959750"/>
            </a:xfrm>
            <a:custGeom>
              <a:avLst/>
              <a:gdLst/>
              <a:ahLst/>
              <a:cxnLst/>
              <a:rect l="l" t="t" r="r" b="b"/>
              <a:pathLst>
                <a:path w="7996" h="38390" extrusionOk="0">
                  <a:moveTo>
                    <a:pt x="5077" y="0"/>
                  </a:moveTo>
                  <a:lnTo>
                    <a:pt x="4439" y="5410"/>
                  </a:lnTo>
                  <a:lnTo>
                    <a:pt x="1" y="38390"/>
                  </a:lnTo>
                  <a:lnTo>
                    <a:pt x="974" y="38390"/>
                  </a:lnTo>
                  <a:lnTo>
                    <a:pt x="7083" y="5410"/>
                  </a:lnTo>
                  <a:lnTo>
                    <a:pt x="79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0"/>
            <p:cNvSpPr/>
            <p:nvPr/>
          </p:nvSpPr>
          <p:spPr>
            <a:xfrm>
              <a:off x="1994438" y="3049338"/>
              <a:ext cx="88950" cy="135275"/>
            </a:xfrm>
            <a:custGeom>
              <a:avLst/>
              <a:gdLst/>
              <a:ahLst/>
              <a:cxnLst/>
              <a:rect l="l" t="t" r="r" b="b"/>
              <a:pathLst>
                <a:path w="3558" h="5411" extrusionOk="0">
                  <a:moveTo>
                    <a:pt x="639" y="0"/>
                  </a:moveTo>
                  <a:lnTo>
                    <a:pt x="1" y="5410"/>
                  </a:lnTo>
                  <a:lnTo>
                    <a:pt x="2645" y="5410"/>
                  </a:lnTo>
                  <a:lnTo>
                    <a:pt x="355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0"/>
            <p:cNvSpPr/>
            <p:nvPr/>
          </p:nvSpPr>
          <p:spPr>
            <a:xfrm>
              <a:off x="1425288" y="3049338"/>
              <a:ext cx="199875" cy="959750"/>
            </a:xfrm>
            <a:custGeom>
              <a:avLst/>
              <a:gdLst/>
              <a:ahLst/>
              <a:cxnLst/>
              <a:rect l="l" t="t" r="r" b="b"/>
              <a:pathLst>
                <a:path w="7995" h="38390" extrusionOk="0">
                  <a:moveTo>
                    <a:pt x="5107" y="0"/>
                  </a:moveTo>
                  <a:lnTo>
                    <a:pt x="4438" y="5410"/>
                  </a:lnTo>
                  <a:lnTo>
                    <a:pt x="0" y="38390"/>
                  </a:lnTo>
                  <a:lnTo>
                    <a:pt x="973" y="38390"/>
                  </a:lnTo>
                  <a:lnTo>
                    <a:pt x="7083" y="5410"/>
                  </a:lnTo>
                  <a:lnTo>
                    <a:pt x="7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0"/>
            <p:cNvSpPr/>
            <p:nvPr/>
          </p:nvSpPr>
          <p:spPr>
            <a:xfrm>
              <a:off x="1536238" y="3049338"/>
              <a:ext cx="88925" cy="135275"/>
            </a:xfrm>
            <a:custGeom>
              <a:avLst/>
              <a:gdLst/>
              <a:ahLst/>
              <a:cxnLst/>
              <a:rect l="l" t="t" r="r" b="b"/>
              <a:pathLst>
                <a:path w="3557" h="5411" extrusionOk="0">
                  <a:moveTo>
                    <a:pt x="669" y="0"/>
                  </a:moveTo>
                  <a:lnTo>
                    <a:pt x="0" y="5410"/>
                  </a:lnTo>
                  <a:lnTo>
                    <a:pt x="2645" y="5410"/>
                  </a:lnTo>
                  <a:lnTo>
                    <a:pt x="355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0"/>
            <p:cNvSpPr/>
            <p:nvPr/>
          </p:nvSpPr>
          <p:spPr>
            <a:xfrm>
              <a:off x="1464038" y="2175463"/>
              <a:ext cx="1119350" cy="936950"/>
            </a:xfrm>
            <a:custGeom>
              <a:avLst/>
              <a:gdLst/>
              <a:ahLst/>
              <a:cxnLst/>
              <a:rect l="l" t="t" r="r" b="b"/>
              <a:pathLst>
                <a:path w="44774" h="37478" extrusionOk="0">
                  <a:moveTo>
                    <a:pt x="1733" y="0"/>
                  </a:moveTo>
                  <a:lnTo>
                    <a:pt x="1" y="37478"/>
                  </a:lnTo>
                  <a:lnTo>
                    <a:pt x="44773" y="37478"/>
                  </a:lnTo>
                  <a:lnTo>
                    <a:pt x="44773" y="32767"/>
                  </a:lnTo>
                  <a:lnTo>
                    <a:pt x="28025" y="32767"/>
                  </a:lnTo>
                  <a:lnTo>
                    <a:pt x="22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0"/>
            <p:cNvSpPr/>
            <p:nvPr/>
          </p:nvSpPr>
          <p:spPr>
            <a:xfrm>
              <a:off x="1464038" y="2175463"/>
              <a:ext cx="101100" cy="936950"/>
            </a:xfrm>
            <a:custGeom>
              <a:avLst/>
              <a:gdLst/>
              <a:ahLst/>
              <a:cxnLst/>
              <a:rect l="l" t="t" r="r" b="b"/>
              <a:pathLst>
                <a:path w="4044" h="37478" extrusionOk="0">
                  <a:moveTo>
                    <a:pt x="1733" y="0"/>
                  </a:moveTo>
                  <a:lnTo>
                    <a:pt x="1" y="37478"/>
                  </a:lnTo>
                  <a:lnTo>
                    <a:pt x="2463" y="37478"/>
                  </a:lnTo>
                  <a:lnTo>
                    <a:pt x="4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0"/>
            <p:cNvSpPr/>
            <p:nvPr/>
          </p:nvSpPr>
          <p:spPr>
            <a:xfrm>
              <a:off x="1399438" y="2673938"/>
              <a:ext cx="2228050" cy="766750"/>
            </a:xfrm>
            <a:custGeom>
              <a:avLst/>
              <a:gdLst/>
              <a:ahLst/>
              <a:cxnLst/>
              <a:rect l="l" t="t" r="r" b="b"/>
              <a:pathLst>
                <a:path w="89122" h="30670" extrusionOk="0">
                  <a:moveTo>
                    <a:pt x="1" y="1"/>
                  </a:moveTo>
                  <a:lnTo>
                    <a:pt x="1" y="30670"/>
                  </a:lnTo>
                  <a:lnTo>
                    <a:pt x="89121" y="30670"/>
                  </a:lnTo>
                  <a:lnTo>
                    <a:pt x="8912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0"/>
            <p:cNvSpPr/>
            <p:nvPr/>
          </p:nvSpPr>
          <p:spPr>
            <a:xfrm>
              <a:off x="1399438" y="2673938"/>
              <a:ext cx="2227275" cy="766750"/>
            </a:xfrm>
            <a:custGeom>
              <a:avLst/>
              <a:gdLst/>
              <a:ahLst/>
              <a:cxnLst/>
              <a:rect l="l" t="t" r="r" b="b"/>
              <a:pathLst>
                <a:path w="89091" h="30670" extrusionOk="0">
                  <a:moveTo>
                    <a:pt x="1" y="1"/>
                  </a:moveTo>
                  <a:lnTo>
                    <a:pt x="1" y="30670"/>
                  </a:lnTo>
                  <a:lnTo>
                    <a:pt x="89091" y="30670"/>
                  </a:lnTo>
                  <a:lnTo>
                    <a:pt x="890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0"/>
            <p:cNvSpPr/>
            <p:nvPr/>
          </p:nvSpPr>
          <p:spPr>
            <a:xfrm>
              <a:off x="1483788" y="3440663"/>
              <a:ext cx="101850" cy="568425"/>
            </a:xfrm>
            <a:custGeom>
              <a:avLst/>
              <a:gdLst/>
              <a:ahLst/>
              <a:cxnLst/>
              <a:rect l="l" t="t" r="r" b="b"/>
              <a:pathLst>
                <a:path w="4074" h="22737" extrusionOk="0">
                  <a:moveTo>
                    <a:pt x="1" y="1"/>
                  </a:moveTo>
                  <a:lnTo>
                    <a:pt x="882" y="22737"/>
                  </a:lnTo>
                  <a:lnTo>
                    <a:pt x="3192" y="22737"/>
                  </a:lnTo>
                  <a:lnTo>
                    <a:pt x="40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0"/>
            <p:cNvSpPr/>
            <p:nvPr/>
          </p:nvSpPr>
          <p:spPr>
            <a:xfrm>
              <a:off x="1483788" y="3440663"/>
              <a:ext cx="101850" cy="88175"/>
            </a:xfrm>
            <a:custGeom>
              <a:avLst/>
              <a:gdLst/>
              <a:ahLst/>
              <a:cxnLst/>
              <a:rect l="l" t="t" r="r" b="b"/>
              <a:pathLst>
                <a:path w="4074" h="3527" extrusionOk="0">
                  <a:moveTo>
                    <a:pt x="1" y="1"/>
                  </a:moveTo>
                  <a:lnTo>
                    <a:pt x="153" y="3527"/>
                  </a:lnTo>
                  <a:lnTo>
                    <a:pt x="3922" y="3527"/>
                  </a:lnTo>
                  <a:lnTo>
                    <a:pt x="40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0"/>
            <p:cNvSpPr/>
            <p:nvPr/>
          </p:nvSpPr>
          <p:spPr>
            <a:xfrm>
              <a:off x="1742913" y="3440663"/>
              <a:ext cx="101850" cy="568425"/>
            </a:xfrm>
            <a:custGeom>
              <a:avLst/>
              <a:gdLst/>
              <a:ahLst/>
              <a:cxnLst/>
              <a:rect l="l" t="t" r="r" b="b"/>
              <a:pathLst>
                <a:path w="4074" h="22737" extrusionOk="0">
                  <a:moveTo>
                    <a:pt x="1" y="1"/>
                  </a:moveTo>
                  <a:lnTo>
                    <a:pt x="882" y="22737"/>
                  </a:lnTo>
                  <a:lnTo>
                    <a:pt x="3192" y="22737"/>
                  </a:lnTo>
                  <a:lnTo>
                    <a:pt x="40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0"/>
            <p:cNvSpPr/>
            <p:nvPr/>
          </p:nvSpPr>
          <p:spPr>
            <a:xfrm>
              <a:off x="1742913" y="3440663"/>
              <a:ext cx="101850" cy="88175"/>
            </a:xfrm>
            <a:custGeom>
              <a:avLst/>
              <a:gdLst/>
              <a:ahLst/>
              <a:cxnLst/>
              <a:rect l="l" t="t" r="r" b="b"/>
              <a:pathLst>
                <a:path w="4074" h="3527" extrusionOk="0">
                  <a:moveTo>
                    <a:pt x="1" y="1"/>
                  </a:moveTo>
                  <a:lnTo>
                    <a:pt x="183" y="3527"/>
                  </a:lnTo>
                  <a:lnTo>
                    <a:pt x="3922" y="3527"/>
                  </a:lnTo>
                  <a:lnTo>
                    <a:pt x="40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0"/>
            <p:cNvSpPr/>
            <p:nvPr/>
          </p:nvSpPr>
          <p:spPr>
            <a:xfrm>
              <a:off x="3221663" y="3440663"/>
              <a:ext cx="101850" cy="568425"/>
            </a:xfrm>
            <a:custGeom>
              <a:avLst/>
              <a:gdLst/>
              <a:ahLst/>
              <a:cxnLst/>
              <a:rect l="l" t="t" r="r" b="b"/>
              <a:pathLst>
                <a:path w="4074" h="22737" extrusionOk="0">
                  <a:moveTo>
                    <a:pt x="1" y="1"/>
                  </a:moveTo>
                  <a:lnTo>
                    <a:pt x="882" y="22737"/>
                  </a:lnTo>
                  <a:lnTo>
                    <a:pt x="3192" y="22737"/>
                  </a:lnTo>
                  <a:lnTo>
                    <a:pt x="40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0"/>
            <p:cNvSpPr/>
            <p:nvPr/>
          </p:nvSpPr>
          <p:spPr>
            <a:xfrm>
              <a:off x="3221663" y="3440663"/>
              <a:ext cx="101850" cy="88175"/>
            </a:xfrm>
            <a:custGeom>
              <a:avLst/>
              <a:gdLst/>
              <a:ahLst/>
              <a:cxnLst/>
              <a:rect l="l" t="t" r="r" b="b"/>
              <a:pathLst>
                <a:path w="4074" h="3527" extrusionOk="0">
                  <a:moveTo>
                    <a:pt x="1" y="1"/>
                  </a:moveTo>
                  <a:lnTo>
                    <a:pt x="153" y="3527"/>
                  </a:lnTo>
                  <a:lnTo>
                    <a:pt x="3922" y="3527"/>
                  </a:lnTo>
                  <a:lnTo>
                    <a:pt x="40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0"/>
            <p:cNvSpPr/>
            <p:nvPr/>
          </p:nvSpPr>
          <p:spPr>
            <a:xfrm>
              <a:off x="3440513" y="3440663"/>
              <a:ext cx="102625" cy="568425"/>
            </a:xfrm>
            <a:custGeom>
              <a:avLst/>
              <a:gdLst/>
              <a:ahLst/>
              <a:cxnLst/>
              <a:rect l="l" t="t" r="r" b="b"/>
              <a:pathLst>
                <a:path w="4105" h="22737" extrusionOk="0">
                  <a:moveTo>
                    <a:pt x="1" y="1"/>
                  </a:moveTo>
                  <a:lnTo>
                    <a:pt x="882" y="22737"/>
                  </a:lnTo>
                  <a:lnTo>
                    <a:pt x="3223" y="22737"/>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0"/>
            <p:cNvSpPr/>
            <p:nvPr/>
          </p:nvSpPr>
          <p:spPr>
            <a:xfrm>
              <a:off x="3440513" y="3440663"/>
              <a:ext cx="102625" cy="88175"/>
            </a:xfrm>
            <a:custGeom>
              <a:avLst/>
              <a:gdLst/>
              <a:ahLst/>
              <a:cxnLst/>
              <a:rect l="l" t="t" r="r" b="b"/>
              <a:pathLst>
                <a:path w="4105" h="3527" extrusionOk="0">
                  <a:moveTo>
                    <a:pt x="1" y="1"/>
                  </a:moveTo>
                  <a:lnTo>
                    <a:pt x="183" y="3527"/>
                  </a:lnTo>
                  <a:lnTo>
                    <a:pt x="3922" y="3527"/>
                  </a:lnTo>
                  <a:lnTo>
                    <a:pt x="41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0"/>
            <p:cNvSpPr/>
            <p:nvPr/>
          </p:nvSpPr>
          <p:spPr>
            <a:xfrm>
              <a:off x="1319663" y="2581988"/>
              <a:ext cx="2386850" cy="92750"/>
            </a:xfrm>
            <a:custGeom>
              <a:avLst/>
              <a:gdLst/>
              <a:ahLst/>
              <a:cxnLst/>
              <a:rect l="l" t="t" r="r" b="b"/>
              <a:pathLst>
                <a:path w="95474" h="3710" extrusionOk="0">
                  <a:moveTo>
                    <a:pt x="0" y="1"/>
                  </a:moveTo>
                  <a:lnTo>
                    <a:pt x="0" y="3709"/>
                  </a:lnTo>
                  <a:lnTo>
                    <a:pt x="95473" y="3709"/>
                  </a:lnTo>
                  <a:lnTo>
                    <a:pt x="954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0"/>
            <p:cNvSpPr/>
            <p:nvPr/>
          </p:nvSpPr>
          <p:spPr>
            <a:xfrm>
              <a:off x="1395650" y="2673938"/>
              <a:ext cx="370100" cy="766750"/>
            </a:xfrm>
            <a:custGeom>
              <a:avLst/>
              <a:gdLst/>
              <a:ahLst/>
              <a:cxnLst/>
              <a:rect l="l" t="t" r="r" b="b"/>
              <a:pathLst>
                <a:path w="14804" h="30670" extrusionOk="0">
                  <a:moveTo>
                    <a:pt x="1" y="1"/>
                  </a:moveTo>
                  <a:lnTo>
                    <a:pt x="1" y="30670"/>
                  </a:lnTo>
                  <a:lnTo>
                    <a:pt x="14804" y="30670"/>
                  </a:lnTo>
                  <a:lnTo>
                    <a:pt x="148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0"/>
            <p:cNvSpPr/>
            <p:nvPr/>
          </p:nvSpPr>
          <p:spPr>
            <a:xfrm>
              <a:off x="1399438" y="2674713"/>
              <a:ext cx="2227275" cy="88925"/>
            </a:xfrm>
            <a:custGeom>
              <a:avLst/>
              <a:gdLst/>
              <a:ahLst/>
              <a:cxnLst/>
              <a:rect l="l" t="t" r="r" b="b"/>
              <a:pathLst>
                <a:path w="89091" h="3557" extrusionOk="0">
                  <a:moveTo>
                    <a:pt x="1" y="0"/>
                  </a:moveTo>
                  <a:lnTo>
                    <a:pt x="1" y="3556"/>
                  </a:lnTo>
                  <a:lnTo>
                    <a:pt x="89091" y="3556"/>
                  </a:lnTo>
                  <a:lnTo>
                    <a:pt x="890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0"/>
            <p:cNvSpPr/>
            <p:nvPr/>
          </p:nvSpPr>
          <p:spPr>
            <a:xfrm>
              <a:off x="1319663" y="2581988"/>
              <a:ext cx="354900" cy="92750"/>
            </a:xfrm>
            <a:custGeom>
              <a:avLst/>
              <a:gdLst/>
              <a:ahLst/>
              <a:cxnLst/>
              <a:rect l="l" t="t" r="r" b="b"/>
              <a:pathLst>
                <a:path w="14196" h="3710" extrusionOk="0">
                  <a:moveTo>
                    <a:pt x="0" y="1"/>
                  </a:moveTo>
                  <a:lnTo>
                    <a:pt x="0" y="3709"/>
                  </a:lnTo>
                  <a:lnTo>
                    <a:pt x="14195" y="3709"/>
                  </a:lnTo>
                  <a:lnTo>
                    <a:pt x="14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0"/>
            <p:cNvSpPr/>
            <p:nvPr/>
          </p:nvSpPr>
          <p:spPr>
            <a:xfrm>
              <a:off x="6007438" y="3603288"/>
              <a:ext cx="654300" cy="557525"/>
            </a:xfrm>
            <a:custGeom>
              <a:avLst/>
              <a:gdLst/>
              <a:ahLst/>
              <a:cxnLst/>
              <a:rect l="l" t="t" r="r" b="b"/>
              <a:pathLst>
                <a:path w="26172" h="22301" extrusionOk="0">
                  <a:moveTo>
                    <a:pt x="26171" y="0"/>
                  </a:moveTo>
                  <a:lnTo>
                    <a:pt x="11855" y="61"/>
                  </a:lnTo>
                  <a:lnTo>
                    <a:pt x="10700" y="14499"/>
                  </a:lnTo>
                  <a:cubicBezTo>
                    <a:pt x="10700" y="14499"/>
                    <a:pt x="7478" y="15958"/>
                    <a:pt x="4833" y="17265"/>
                  </a:cubicBezTo>
                  <a:cubicBezTo>
                    <a:pt x="3678" y="17782"/>
                    <a:pt x="2554" y="18390"/>
                    <a:pt x="1459" y="19058"/>
                  </a:cubicBezTo>
                  <a:cubicBezTo>
                    <a:pt x="639" y="19727"/>
                    <a:pt x="0" y="21946"/>
                    <a:pt x="760" y="22220"/>
                  </a:cubicBezTo>
                  <a:cubicBezTo>
                    <a:pt x="933" y="22275"/>
                    <a:pt x="2229" y="22300"/>
                    <a:pt x="4140" y="22300"/>
                  </a:cubicBezTo>
                  <a:cubicBezTo>
                    <a:pt x="10657" y="22300"/>
                    <a:pt x="24328" y="22004"/>
                    <a:pt x="24986" y="21581"/>
                  </a:cubicBezTo>
                  <a:cubicBezTo>
                    <a:pt x="25077" y="21520"/>
                    <a:pt x="25077" y="19454"/>
                    <a:pt x="25077" y="16657"/>
                  </a:cubicBezTo>
                  <a:lnTo>
                    <a:pt x="26171"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0"/>
            <p:cNvSpPr/>
            <p:nvPr/>
          </p:nvSpPr>
          <p:spPr>
            <a:xfrm>
              <a:off x="6007438" y="4019713"/>
              <a:ext cx="626925" cy="141100"/>
            </a:xfrm>
            <a:custGeom>
              <a:avLst/>
              <a:gdLst/>
              <a:ahLst/>
              <a:cxnLst/>
              <a:rect l="l" t="t" r="r" b="b"/>
              <a:pathLst>
                <a:path w="25077" h="5644" extrusionOk="0">
                  <a:moveTo>
                    <a:pt x="25077" y="0"/>
                  </a:moveTo>
                  <a:lnTo>
                    <a:pt x="25077" y="0"/>
                  </a:lnTo>
                  <a:cubicBezTo>
                    <a:pt x="20659" y="985"/>
                    <a:pt x="10418" y="2443"/>
                    <a:pt x="6101" y="2443"/>
                  </a:cubicBezTo>
                  <a:cubicBezTo>
                    <a:pt x="4953" y="2443"/>
                    <a:pt x="4224" y="2340"/>
                    <a:pt x="4134" y="2097"/>
                  </a:cubicBezTo>
                  <a:cubicBezTo>
                    <a:pt x="3952" y="1611"/>
                    <a:pt x="4317" y="1094"/>
                    <a:pt x="4833" y="608"/>
                  </a:cubicBezTo>
                  <a:lnTo>
                    <a:pt x="4833" y="608"/>
                  </a:lnTo>
                  <a:cubicBezTo>
                    <a:pt x="3678" y="1125"/>
                    <a:pt x="2554" y="1733"/>
                    <a:pt x="1459" y="2371"/>
                  </a:cubicBezTo>
                  <a:cubicBezTo>
                    <a:pt x="639" y="3070"/>
                    <a:pt x="0" y="5289"/>
                    <a:pt x="760" y="5563"/>
                  </a:cubicBezTo>
                  <a:cubicBezTo>
                    <a:pt x="933" y="5618"/>
                    <a:pt x="2229" y="5643"/>
                    <a:pt x="4140" y="5643"/>
                  </a:cubicBezTo>
                  <a:cubicBezTo>
                    <a:pt x="10657" y="5643"/>
                    <a:pt x="24328" y="5347"/>
                    <a:pt x="24986" y="4924"/>
                  </a:cubicBezTo>
                  <a:cubicBezTo>
                    <a:pt x="25077" y="4863"/>
                    <a:pt x="25077" y="2797"/>
                    <a:pt x="25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0"/>
            <p:cNvSpPr/>
            <p:nvPr/>
          </p:nvSpPr>
          <p:spPr>
            <a:xfrm>
              <a:off x="6262763" y="2088063"/>
              <a:ext cx="550175" cy="1873925"/>
            </a:xfrm>
            <a:custGeom>
              <a:avLst/>
              <a:gdLst/>
              <a:ahLst/>
              <a:cxnLst/>
              <a:rect l="l" t="t" r="r" b="b"/>
              <a:pathLst>
                <a:path w="22007" h="74957" extrusionOk="0">
                  <a:moveTo>
                    <a:pt x="7539" y="1"/>
                  </a:moveTo>
                  <a:cubicBezTo>
                    <a:pt x="7539" y="1"/>
                    <a:pt x="2554" y="34804"/>
                    <a:pt x="1733" y="42615"/>
                  </a:cubicBezTo>
                  <a:cubicBezTo>
                    <a:pt x="1095" y="48755"/>
                    <a:pt x="0" y="74956"/>
                    <a:pt x="0" y="74956"/>
                  </a:cubicBezTo>
                  <a:lnTo>
                    <a:pt x="17022" y="74956"/>
                  </a:lnTo>
                  <a:cubicBezTo>
                    <a:pt x="17022" y="74956"/>
                    <a:pt x="17569" y="52798"/>
                    <a:pt x="17812" y="45716"/>
                  </a:cubicBezTo>
                  <a:cubicBezTo>
                    <a:pt x="17843" y="44409"/>
                    <a:pt x="17903" y="43618"/>
                    <a:pt x="17903" y="43558"/>
                  </a:cubicBezTo>
                  <a:cubicBezTo>
                    <a:pt x="17964" y="43010"/>
                    <a:pt x="22007" y="1"/>
                    <a:pt x="22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0"/>
            <p:cNvSpPr/>
            <p:nvPr/>
          </p:nvSpPr>
          <p:spPr>
            <a:xfrm>
              <a:off x="6633588" y="2168813"/>
              <a:ext cx="136800" cy="1725525"/>
            </a:xfrm>
            <a:custGeom>
              <a:avLst/>
              <a:gdLst/>
              <a:ahLst/>
              <a:cxnLst/>
              <a:rect l="l" t="t" r="r" b="b"/>
              <a:pathLst>
                <a:path w="5472" h="69021" extrusionOk="0">
                  <a:moveTo>
                    <a:pt x="5441" y="0"/>
                  </a:moveTo>
                  <a:cubicBezTo>
                    <a:pt x="5426" y="0"/>
                    <a:pt x="5411" y="8"/>
                    <a:pt x="5411" y="23"/>
                  </a:cubicBezTo>
                  <a:cubicBezTo>
                    <a:pt x="4681" y="5008"/>
                    <a:pt x="3982" y="10023"/>
                    <a:pt x="3374" y="15008"/>
                  </a:cubicBezTo>
                  <a:cubicBezTo>
                    <a:pt x="2311" y="23914"/>
                    <a:pt x="1520" y="32820"/>
                    <a:pt x="1004" y="41756"/>
                  </a:cubicBezTo>
                  <a:cubicBezTo>
                    <a:pt x="487" y="50814"/>
                    <a:pt x="213" y="59872"/>
                    <a:pt x="1" y="68930"/>
                  </a:cubicBezTo>
                  <a:cubicBezTo>
                    <a:pt x="1" y="68991"/>
                    <a:pt x="39" y="69021"/>
                    <a:pt x="80" y="69021"/>
                  </a:cubicBezTo>
                  <a:cubicBezTo>
                    <a:pt x="122" y="69021"/>
                    <a:pt x="168" y="68991"/>
                    <a:pt x="183" y="68930"/>
                  </a:cubicBezTo>
                  <a:cubicBezTo>
                    <a:pt x="335" y="63854"/>
                    <a:pt x="487" y="58778"/>
                    <a:pt x="700" y="53702"/>
                  </a:cubicBezTo>
                  <a:cubicBezTo>
                    <a:pt x="1064" y="44735"/>
                    <a:pt x="1642" y="35768"/>
                    <a:pt x="2432" y="26832"/>
                  </a:cubicBezTo>
                  <a:cubicBezTo>
                    <a:pt x="3222" y="17865"/>
                    <a:pt x="4165" y="8929"/>
                    <a:pt x="5472" y="23"/>
                  </a:cubicBezTo>
                  <a:cubicBezTo>
                    <a:pt x="5472" y="8"/>
                    <a:pt x="5457" y="0"/>
                    <a:pt x="5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0"/>
            <p:cNvSpPr/>
            <p:nvPr/>
          </p:nvSpPr>
          <p:spPr>
            <a:xfrm>
              <a:off x="6287838" y="3888513"/>
              <a:ext cx="383000" cy="10700"/>
            </a:xfrm>
            <a:custGeom>
              <a:avLst/>
              <a:gdLst/>
              <a:ahLst/>
              <a:cxnLst/>
              <a:rect l="l" t="t" r="r" b="b"/>
              <a:pathLst>
                <a:path w="15320" h="428" extrusionOk="0">
                  <a:moveTo>
                    <a:pt x="8394" y="0"/>
                  </a:moveTo>
                  <a:cubicBezTo>
                    <a:pt x="7570" y="0"/>
                    <a:pt x="6746" y="8"/>
                    <a:pt x="5928" y="20"/>
                  </a:cubicBezTo>
                  <a:cubicBezTo>
                    <a:pt x="4925" y="20"/>
                    <a:pt x="3952" y="51"/>
                    <a:pt x="2949" y="81"/>
                  </a:cubicBezTo>
                  <a:cubicBezTo>
                    <a:pt x="2463" y="111"/>
                    <a:pt x="1946" y="111"/>
                    <a:pt x="1429" y="142"/>
                  </a:cubicBezTo>
                  <a:cubicBezTo>
                    <a:pt x="1216" y="142"/>
                    <a:pt x="988" y="134"/>
                    <a:pt x="757" y="134"/>
                  </a:cubicBezTo>
                  <a:cubicBezTo>
                    <a:pt x="525" y="134"/>
                    <a:pt x="289" y="142"/>
                    <a:pt x="61" y="172"/>
                  </a:cubicBezTo>
                  <a:cubicBezTo>
                    <a:pt x="31" y="203"/>
                    <a:pt x="0" y="233"/>
                    <a:pt x="61" y="233"/>
                  </a:cubicBezTo>
                  <a:cubicBezTo>
                    <a:pt x="304" y="263"/>
                    <a:pt x="548" y="263"/>
                    <a:pt x="821" y="263"/>
                  </a:cubicBezTo>
                  <a:lnTo>
                    <a:pt x="1703" y="324"/>
                  </a:lnTo>
                  <a:cubicBezTo>
                    <a:pt x="2250" y="324"/>
                    <a:pt x="2797" y="355"/>
                    <a:pt x="3344" y="355"/>
                  </a:cubicBezTo>
                  <a:cubicBezTo>
                    <a:pt x="4790" y="399"/>
                    <a:pt x="6253" y="427"/>
                    <a:pt x="7708" y="427"/>
                  </a:cubicBezTo>
                  <a:cubicBezTo>
                    <a:pt x="8241" y="427"/>
                    <a:pt x="8772" y="423"/>
                    <a:pt x="9302" y="415"/>
                  </a:cubicBezTo>
                  <a:cubicBezTo>
                    <a:pt x="10274" y="415"/>
                    <a:pt x="11247" y="385"/>
                    <a:pt x="12250" y="355"/>
                  </a:cubicBezTo>
                  <a:cubicBezTo>
                    <a:pt x="13253" y="324"/>
                    <a:pt x="14256" y="233"/>
                    <a:pt x="15259" y="233"/>
                  </a:cubicBezTo>
                  <a:cubicBezTo>
                    <a:pt x="15320" y="233"/>
                    <a:pt x="15320" y="172"/>
                    <a:pt x="15259" y="172"/>
                  </a:cubicBezTo>
                  <a:cubicBezTo>
                    <a:pt x="14682" y="172"/>
                    <a:pt x="14104" y="142"/>
                    <a:pt x="13527" y="111"/>
                  </a:cubicBezTo>
                  <a:lnTo>
                    <a:pt x="11885" y="51"/>
                  </a:lnTo>
                  <a:cubicBezTo>
                    <a:pt x="10728" y="15"/>
                    <a:pt x="9560" y="0"/>
                    <a:pt x="83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0"/>
            <p:cNvSpPr/>
            <p:nvPr/>
          </p:nvSpPr>
          <p:spPr>
            <a:xfrm>
              <a:off x="6505938" y="2088063"/>
              <a:ext cx="307000" cy="1401275"/>
            </a:xfrm>
            <a:custGeom>
              <a:avLst/>
              <a:gdLst/>
              <a:ahLst/>
              <a:cxnLst/>
              <a:rect l="l" t="t" r="r" b="b"/>
              <a:pathLst>
                <a:path w="12280" h="56051" extrusionOk="0">
                  <a:moveTo>
                    <a:pt x="0" y="1"/>
                  </a:moveTo>
                  <a:lnTo>
                    <a:pt x="7781" y="56050"/>
                  </a:lnTo>
                  <a:cubicBezTo>
                    <a:pt x="7903" y="51855"/>
                    <a:pt x="7994" y="47995"/>
                    <a:pt x="8085" y="45716"/>
                  </a:cubicBezTo>
                  <a:cubicBezTo>
                    <a:pt x="8116" y="44409"/>
                    <a:pt x="8146" y="43618"/>
                    <a:pt x="8146" y="43558"/>
                  </a:cubicBezTo>
                  <a:cubicBezTo>
                    <a:pt x="8237" y="43010"/>
                    <a:pt x="12280" y="1"/>
                    <a:pt x="122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0"/>
            <p:cNvSpPr/>
            <p:nvPr/>
          </p:nvSpPr>
          <p:spPr>
            <a:xfrm>
              <a:off x="6712888" y="3467263"/>
              <a:ext cx="581075" cy="765300"/>
            </a:xfrm>
            <a:custGeom>
              <a:avLst/>
              <a:gdLst/>
              <a:ahLst/>
              <a:cxnLst/>
              <a:rect l="l" t="t" r="r" b="b"/>
              <a:pathLst>
                <a:path w="23243" h="30612" extrusionOk="0">
                  <a:moveTo>
                    <a:pt x="16799" y="1"/>
                  </a:moveTo>
                  <a:lnTo>
                    <a:pt x="3546" y="5320"/>
                  </a:lnTo>
                  <a:lnTo>
                    <a:pt x="7285" y="19636"/>
                  </a:lnTo>
                  <a:cubicBezTo>
                    <a:pt x="7285" y="19636"/>
                    <a:pt x="4914" y="22250"/>
                    <a:pt x="2938" y="24469"/>
                  </a:cubicBezTo>
                  <a:cubicBezTo>
                    <a:pt x="2087" y="25411"/>
                    <a:pt x="1266" y="26384"/>
                    <a:pt x="537" y="27417"/>
                  </a:cubicBezTo>
                  <a:cubicBezTo>
                    <a:pt x="0" y="28371"/>
                    <a:pt x="224" y="30612"/>
                    <a:pt x="1007" y="30612"/>
                  </a:cubicBezTo>
                  <a:cubicBezTo>
                    <a:pt x="1022" y="30612"/>
                    <a:pt x="1038" y="30611"/>
                    <a:pt x="1054" y="30609"/>
                  </a:cubicBezTo>
                  <a:cubicBezTo>
                    <a:pt x="1844" y="30548"/>
                    <a:pt x="22604" y="21521"/>
                    <a:pt x="23182" y="20700"/>
                  </a:cubicBezTo>
                  <a:cubicBezTo>
                    <a:pt x="23242" y="20609"/>
                    <a:pt x="22483" y="18724"/>
                    <a:pt x="21358" y="16141"/>
                  </a:cubicBezTo>
                  <a:lnTo>
                    <a:pt x="16799" y="1"/>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0"/>
            <p:cNvSpPr/>
            <p:nvPr/>
          </p:nvSpPr>
          <p:spPr>
            <a:xfrm>
              <a:off x="6712863" y="3870763"/>
              <a:ext cx="581100" cy="361800"/>
            </a:xfrm>
            <a:custGeom>
              <a:avLst/>
              <a:gdLst/>
              <a:ahLst/>
              <a:cxnLst/>
              <a:rect l="l" t="t" r="r" b="b"/>
              <a:pathLst>
                <a:path w="23244" h="14472" extrusionOk="0">
                  <a:moveTo>
                    <a:pt x="21359" y="1"/>
                  </a:moveTo>
                  <a:cubicBezTo>
                    <a:pt x="16932" y="3134"/>
                    <a:pt x="5086" y="10072"/>
                    <a:pt x="3091" y="10072"/>
                  </a:cubicBezTo>
                  <a:cubicBezTo>
                    <a:pt x="2976" y="10072"/>
                    <a:pt x="2894" y="10049"/>
                    <a:pt x="2848" y="10001"/>
                  </a:cubicBezTo>
                  <a:cubicBezTo>
                    <a:pt x="2514" y="9606"/>
                    <a:pt x="2635" y="8998"/>
                    <a:pt x="2939" y="8329"/>
                  </a:cubicBezTo>
                  <a:lnTo>
                    <a:pt x="2939" y="8329"/>
                  </a:lnTo>
                  <a:cubicBezTo>
                    <a:pt x="2058" y="9271"/>
                    <a:pt x="1237" y="10244"/>
                    <a:pt x="507" y="11277"/>
                  </a:cubicBezTo>
                  <a:cubicBezTo>
                    <a:pt x="1" y="12231"/>
                    <a:pt x="225" y="14472"/>
                    <a:pt x="1008" y="14472"/>
                  </a:cubicBezTo>
                  <a:cubicBezTo>
                    <a:pt x="1023" y="14472"/>
                    <a:pt x="1039" y="14471"/>
                    <a:pt x="1055" y="14469"/>
                  </a:cubicBezTo>
                  <a:cubicBezTo>
                    <a:pt x="1845" y="14408"/>
                    <a:pt x="22605" y="5381"/>
                    <a:pt x="23183" y="4560"/>
                  </a:cubicBezTo>
                  <a:cubicBezTo>
                    <a:pt x="23243" y="4469"/>
                    <a:pt x="22484" y="2584"/>
                    <a:pt x="21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0"/>
            <p:cNvSpPr/>
            <p:nvPr/>
          </p:nvSpPr>
          <p:spPr>
            <a:xfrm>
              <a:off x="6459563" y="2087313"/>
              <a:ext cx="824525" cy="1862500"/>
            </a:xfrm>
            <a:custGeom>
              <a:avLst/>
              <a:gdLst/>
              <a:ahLst/>
              <a:cxnLst/>
              <a:rect l="l" t="t" r="r" b="b"/>
              <a:pathLst>
                <a:path w="32981" h="74500" extrusionOk="0">
                  <a:moveTo>
                    <a:pt x="1" y="0"/>
                  </a:moveTo>
                  <a:cubicBezTo>
                    <a:pt x="1369" y="3101"/>
                    <a:pt x="2007" y="6323"/>
                    <a:pt x="2706" y="7204"/>
                  </a:cubicBezTo>
                  <a:cubicBezTo>
                    <a:pt x="3405" y="8116"/>
                    <a:pt x="6171" y="9757"/>
                    <a:pt x="6171" y="9757"/>
                  </a:cubicBezTo>
                  <a:cubicBezTo>
                    <a:pt x="6445" y="19575"/>
                    <a:pt x="7053" y="33071"/>
                    <a:pt x="7661" y="39697"/>
                  </a:cubicBezTo>
                  <a:cubicBezTo>
                    <a:pt x="8269" y="46384"/>
                    <a:pt x="16293" y="74500"/>
                    <a:pt x="16293" y="74500"/>
                  </a:cubicBezTo>
                  <a:lnTo>
                    <a:pt x="32980" y="69667"/>
                  </a:lnTo>
                  <a:cubicBezTo>
                    <a:pt x="32980" y="69667"/>
                    <a:pt x="24469" y="44803"/>
                    <a:pt x="23466" y="40730"/>
                  </a:cubicBezTo>
                  <a:cubicBezTo>
                    <a:pt x="23010" y="38785"/>
                    <a:pt x="21491" y="25593"/>
                    <a:pt x="21491" y="15684"/>
                  </a:cubicBezTo>
                  <a:cubicBezTo>
                    <a:pt x="21491" y="13617"/>
                    <a:pt x="25138" y="9423"/>
                    <a:pt x="20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0"/>
            <p:cNvSpPr/>
            <p:nvPr/>
          </p:nvSpPr>
          <p:spPr>
            <a:xfrm>
              <a:off x="6869238" y="3768188"/>
              <a:ext cx="370000" cy="100450"/>
            </a:xfrm>
            <a:custGeom>
              <a:avLst/>
              <a:gdLst/>
              <a:ahLst/>
              <a:cxnLst/>
              <a:rect l="l" t="t" r="r" b="b"/>
              <a:pathLst>
                <a:path w="14800" h="4018" extrusionOk="0">
                  <a:moveTo>
                    <a:pt x="14739" y="0"/>
                  </a:moveTo>
                  <a:cubicBezTo>
                    <a:pt x="14162" y="152"/>
                    <a:pt x="13614" y="274"/>
                    <a:pt x="13037" y="395"/>
                  </a:cubicBezTo>
                  <a:lnTo>
                    <a:pt x="11426" y="760"/>
                  </a:lnTo>
                  <a:cubicBezTo>
                    <a:pt x="9511" y="1216"/>
                    <a:pt x="7566" y="1733"/>
                    <a:pt x="5651" y="2280"/>
                  </a:cubicBezTo>
                  <a:cubicBezTo>
                    <a:pt x="4739" y="2553"/>
                    <a:pt x="3766" y="2827"/>
                    <a:pt x="2824" y="3101"/>
                  </a:cubicBezTo>
                  <a:cubicBezTo>
                    <a:pt x="2338" y="3253"/>
                    <a:pt x="1851" y="3405"/>
                    <a:pt x="1365" y="3557"/>
                  </a:cubicBezTo>
                  <a:cubicBezTo>
                    <a:pt x="939" y="3678"/>
                    <a:pt x="453" y="3800"/>
                    <a:pt x="28" y="3952"/>
                  </a:cubicBezTo>
                  <a:cubicBezTo>
                    <a:pt x="24" y="3948"/>
                    <a:pt x="21" y="3947"/>
                    <a:pt x="18" y="3947"/>
                  </a:cubicBezTo>
                  <a:cubicBezTo>
                    <a:pt x="0" y="3947"/>
                    <a:pt x="0" y="4017"/>
                    <a:pt x="18" y="4017"/>
                  </a:cubicBezTo>
                  <a:cubicBezTo>
                    <a:pt x="21" y="4017"/>
                    <a:pt x="24" y="4016"/>
                    <a:pt x="28" y="4012"/>
                  </a:cubicBezTo>
                  <a:cubicBezTo>
                    <a:pt x="301" y="3982"/>
                    <a:pt x="544" y="3891"/>
                    <a:pt x="787" y="3830"/>
                  </a:cubicBezTo>
                  <a:lnTo>
                    <a:pt x="1639" y="3648"/>
                  </a:lnTo>
                  <a:cubicBezTo>
                    <a:pt x="2186" y="3526"/>
                    <a:pt x="2702" y="3405"/>
                    <a:pt x="3250" y="3283"/>
                  </a:cubicBezTo>
                  <a:cubicBezTo>
                    <a:pt x="5195" y="2827"/>
                    <a:pt x="7110" y="2341"/>
                    <a:pt x="9025" y="1794"/>
                  </a:cubicBezTo>
                  <a:cubicBezTo>
                    <a:pt x="9967" y="1520"/>
                    <a:pt x="10909" y="1246"/>
                    <a:pt x="11852" y="973"/>
                  </a:cubicBezTo>
                  <a:cubicBezTo>
                    <a:pt x="12824" y="669"/>
                    <a:pt x="13766" y="335"/>
                    <a:pt x="14739" y="61"/>
                  </a:cubicBezTo>
                  <a:cubicBezTo>
                    <a:pt x="14800" y="61"/>
                    <a:pt x="14770" y="0"/>
                    <a:pt x="14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0"/>
            <p:cNvSpPr/>
            <p:nvPr/>
          </p:nvSpPr>
          <p:spPr>
            <a:xfrm>
              <a:off x="6513538" y="2262088"/>
              <a:ext cx="137275" cy="92925"/>
            </a:xfrm>
            <a:custGeom>
              <a:avLst/>
              <a:gdLst/>
              <a:ahLst/>
              <a:cxnLst/>
              <a:rect l="l" t="t" r="r" b="b"/>
              <a:pathLst>
                <a:path w="5491" h="3717" extrusionOk="0">
                  <a:moveTo>
                    <a:pt x="91" y="0"/>
                  </a:moveTo>
                  <a:cubicBezTo>
                    <a:pt x="30" y="0"/>
                    <a:pt x="0" y="61"/>
                    <a:pt x="30" y="91"/>
                  </a:cubicBezTo>
                  <a:cubicBezTo>
                    <a:pt x="821" y="791"/>
                    <a:pt x="1702" y="1429"/>
                    <a:pt x="2614" y="1976"/>
                  </a:cubicBezTo>
                  <a:cubicBezTo>
                    <a:pt x="3526" y="2614"/>
                    <a:pt x="4499" y="3101"/>
                    <a:pt x="5410" y="3708"/>
                  </a:cubicBezTo>
                  <a:cubicBezTo>
                    <a:pt x="5416" y="3714"/>
                    <a:pt x="5423" y="3717"/>
                    <a:pt x="5430" y="3717"/>
                  </a:cubicBezTo>
                  <a:cubicBezTo>
                    <a:pt x="5460" y="3717"/>
                    <a:pt x="5490" y="3672"/>
                    <a:pt x="5441" y="3648"/>
                  </a:cubicBezTo>
                  <a:cubicBezTo>
                    <a:pt x="4590" y="2979"/>
                    <a:pt x="3739" y="2249"/>
                    <a:pt x="2827" y="1642"/>
                  </a:cubicBezTo>
                  <a:cubicBezTo>
                    <a:pt x="1976" y="1003"/>
                    <a:pt x="1033" y="456"/>
                    <a:pt x="91"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0"/>
            <p:cNvSpPr/>
            <p:nvPr/>
          </p:nvSpPr>
          <p:spPr>
            <a:xfrm>
              <a:off x="6509738" y="2119113"/>
              <a:ext cx="83600" cy="194475"/>
            </a:xfrm>
            <a:custGeom>
              <a:avLst/>
              <a:gdLst/>
              <a:ahLst/>
              <a:cxnLst/>
              <a:rect l="l" t="t" r="r" b="b"/>
              <a:pathLst>
                <a:path w="3344" h="7779" extrusionOk="0">
                  <a:moveTo>
                    <a:pt x="66" y="0"/>
                  </a:moveTo>
                  <a:cubicBezTo>
                    <a:pt x="45" y="0"/>
                    <a:pt x="18" y="18"/>
                    <a:pt x="0" y="35"/>
                  </a:cubicBezTo>
                  <a:cubicBezTo>
                    <a:pt x="122" y="765"/>
                    <a:pt x="182" y="1464"/>
                    <a:pt x="243" y="2193"/>
                  </a:cubicBezTo>
                  <a:cubicBezTo>
                    <a:pt x="304" y="2801"/>
                    <a:pt x="395" y="3409"/>
                    <a:pt x="547" y="3987"/>
                  </a:cubicBezTo>
                  <a:cubicBezTo>
                    <a:pt x="699" y="4534"/>
                    <a:pt x="1003" y="5020"/>
                    <a:pt x="1459" y="5415"/>
                  </a:cubicBezTo>
                  <a:cubicBezTo>
                    <a:pt x="1702" y="5598"/>
                    <a:pt x="1976" y="5780"/>
                    <a:pt x="2219" y="5962"/>
                  </a:cubicBezTo>
                  <a:cubicBezTo>
                    <a:pt x="2432" y="6114"/>
                    <a:pt x="2675" y="6327"/>
                    <a:pt x="2918" y="6479"/>
                  </a:cubicBezTo>
                  <a:cubicBezTo>
                    <a:pt x="2918" y="6540"/>
                    <a:pt x="2948" y="6601"/>
                    <a:pt x="2948" y="6661"/>
                  </a:cubicBezTo>
                  <a:cubicBezTo>
                    <a:pt x="2979" y="6844"/>
                    <a:pt x="3009" y="7026"/>
                    <a:pt x="3070" y="7209"/>
                  </a:cubicBezTo>
                  <a:cubicBezTo>
                    <a:pt x="3100" y="7391"/>
                    <a:pt x="3131" y="7604"/>
                    <a:pt x="3222" y="7756"/>
                  </a:cubicBezTo>
                  <a:cubicBezTo>
                    <a:pt x="3237" y="7771"/>
                    <a:pt x="3252" y="7779"/>
                    <a:pt x="3268" y="7779"/>
                  </a:cubicBezTo>
                  <a:cubicBezTo>
                    <a:pt x="3283" y="7779"/>
                    <a:pt x="3298" y="7771"/>
                    <a:pt x="3313" y="7756"/>
                  </a:cubicBezTo>
                  <a:cubicBezTo>
                    <a:pt x="3344" y="7573"/>
                    <a:pt x="3344" y="7391"/>
                    <a:pt x="3313" y="7209"/>
                  </a:cubicBezTo>
                  <a:cubicBezTo>
                    <a:pt x="3313" y="7026"/>
                    <a:pt x="3283" y="6813"/>
                    <a:pt x="3252" y="6661"/>
                  </a:cubicBezTo>
                  <a:cubicBezTo>
                    <a:pt x="3252" y="6479"/>
                    <a:pt x="2857" y="3956"/>
                    <a:pt x="2736" y="3440"/>
                  </a:cubicBezTo>
                  <a:cubicBezTo>
                    <a:pt x="2523" y="2406"/>
                    <a:pt x="2249" y="1403"/>
                    <a:pt x="1976" y="370"/>
                  </a:cubicBezTo>
                  <a:cubicBezTo>
                    <a:pt x="1976" y="354"/>
                    <a:pt x="1961" y="347"/>
                    <a:pt x="1945" y="347"/>
                  </a:cubicBezTo>
                  <a:cubicBezTo>
                    <a:pt x="1930" y="347"/>
                    <a:pt x="1915" y="354"/>
                    <a:pt x="1915" y="370"/>
                  </a:cubicBezTo>
                  <a:cubicBezTo>
                    <a:pt x="2128" y="1403"/>
                    <a:pt x="2280" y="2467"/>
                    <a:pt x="2432" y="3531"/>
                  </a:cubicBezTo>
                  <a:cubicBezTo>
                    <a:pt x="2523" y="4047"/>
                    <a:pt x="2614" y="4595"/>
                    <a:pt x="2705" y="5111"/>
                  </a:cubicBezTo>
                  <a:cubicBezTo>
                    <a:pt x="2736" y="5354"/>
                    <a:pt x="2766" y="5598"/>
                    <a:pt x="2827" y="5841"/>
                  </a:cubicBezTo>
                  <a:cubicBezTo>
                    <a:pt x="2827" y="5932"/>
                    <a:pt x="2857" y="6023"/>
                    <a:pt x="2857" y="6114"/>
                  </a:cubicBezTo>
                  <a:cubicBezTo>
                    <a:pt x="2736" y="5993"/>
                    <a:pt x="2584" y="5902"/>
                    <a:pt x="2462" y="5780"/>
                  </a:cubicBezTo>
                  <a:cubicBezTo>
                    <a:pt x="2219" y="5598"/>
                    <a:pt x="1945" y="5385"/>
                    <a:pt x="1733" y="5172"/>
                  </a:cubicBezTo>
                  <a:cubicBezTo>
                    <a:pt x="1307" y="4777"/>
                    <a:pt x="1033" y="4260"/>
                    <a:pt x="882" y="3683"/>
                  </a:cubicBezTo>
                  <a:cubicBezTo>
                    <a:pt x="730" y="3105"/>
                    <a:pt x="638" y="2558"/>
                    <a:pt x="517" y="1920"/>
                  </a:cubicBezTo>
                  <a:cubicBezTo>
                    <a:pt x="365" y="1281"/>
                    <a:pt x="213" y="643"/>
                    <a:pt x="91" y="35"/>
                  </a:cubicBezTo>
                  <a:cubicBezTo>
                    <a:pt x="91" y="10"/>
                    <a:pt x="80" y="0"/>
                    <a:pt x="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0"/>
            <p:cNvSpPr/>
            <p:nvPr/>
          </p:nvSpPr>
          <p:spPr>
            <a:xfrm>
              <a:off x="6342538" y="1075188"/>
              <a:ext cx="622400" cy="778450"/>
            </a:xfrm>
            <a:custGeom>
              <a:avLst/>
              <a:gdLst/>
              <a:ahLst/>
              <a:cxnLst/>
              <a:rect l="l" t="t" r="r" b="b"/>
              <a:pathLst>
                <a:path w="24896" h="31138" extrusionOk="0">
                  <a:moveTo>
                    <a:pt x="14021" y="0"/>
                  </a:moveTo>
                  <a:cubicBezTo>
                    <a:pt x="12766" y="0"/>
                    <a:pt x="11672" y="368"/>
                    <a:pt x="10974" y="971"/>
                  </a:cubicBezTo>
                  <a:cubicBezTo>
                    <a:pt x="7813" y="3676"/>
                    <a:pt x="8694" y="7628"/>
                    <a:pt x="7357" y="9786"/>
                  </a:cubicBezTo>
                  <a:cubicBezTo>
                    <a:pt x="6566" y="11093"/>
                    <a:pt x="3922" y="12461"/>
                    <a:pt x="3405" y="13980"/>
                  </a:cubicBezTo>
                  <a:cubicBezTo>
                    <a:pt x="2554" y="16473"/>
                    <a:pt x="4652" y="17354"/>
                    <a:pt x="4165" y="18722"/>
                  </a:cubicBezTo>
                  <a:cubicBezTo>
                    <a:pt x="3496" y="20607"/>
                    <a:pt x="943" y="20485"/>
                    <a:pt x="457" y="23616"/>
                  </a:cubicBezTo>
                  <a:cubicBezTo>
                    <a:pt x="1" y="26746"/>
                    <a:pt x="3466" y="30060"/>
                    <a:pt x="11643" y="30971"/>
                  </a:cubicBezTo>
                  <a:cubicBezTo>
                    <a:pt x="12659" y="31085"/>
                    <a:pt x="13619" y="31138"/>
                    <a:pt x="14521" y="31138"/>
                  </a:cubicBezTo>
                  <a:cubicBezTo>
                    <a:pt x="20846" y="31138"/>
                    <a:pt x="24325" y="28544"/>
                    <a:pt x="24591" y="26230"/>
                  </a:cubicBezTo>
                  <a:cubicBezTo>
                    <a:pt x="24895" y="23555"/>
                    <a:pt x="22159" y="22673"/>
                    <a:pt x="21977" y="20698"/>
                  </a:cubicBezTo>
                  <a:cubicBezTo>
                    <a:pt x="21855" y="19421"/>
                    <a:pt x="23527" y="18540"/>
                    <a:pt x="23618" y="16230"/>
                  </a:cubicBezTo>
                  <a:cubicBezTo>
                    <a:pt x="23710" y="13889"/>
                    <a:pt x="21430" y="13129"/>
                    <a:pt x="21096" y="11154"/>
                  </a:cubicBezTo>
                  <a:cubicBezTo>
                    <a:pt x="20792" y="9178"/>
                    <a:pt x="21825" y="4345"/>
                    <a:pt x="18907" y="1883"/>
                  </a:cubicBezTo>
                  <a:cubicBezTo>
                    <a:pt x="17321" y="547"/>
                    <a:pt x="15551" y="0"/>
                    <a:pt x="140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0"/>
            <p:cNvSpPr/>
            <p:nvPr/>
          </p:nvSpPr>
          <p:spPr>
            <a:xfrm>
              <a:off x="6333438" y="1100763"/>
              <a:ext cx="293950" cy="707700"/>
            </a:xfrm>
            <a:custGeom>
              <a:avLst/>
              <a:gdLst/>
              <a:ahLst/>
              <a:cxnLst/>
              <a:rect l="l" t="t" r="r" b="b"/>
              <a:pathLst>
                <a:path w="11758" h="28308" extrusionOk="0">
                  <a:moveTo>
                    <a:pt x="11720" y="0"/>
                  </a:moveTo>
                  <a:cubicBezTo>
                    <a:pt x="11715" y="0"/>
                    <a:pt x="11709" y="3"/>
                    <a:pt x="11703" y="9"/>
                  </a:cubicBezTo>
                  <a:cubicBezTo>
                    <a:pt x="10821" y="647"/>
                    <a:pt x="10092" y="1468"/>
                    <a:pt x="9605" y="2440"/>
                  </a:cubicBezTo>
                  <a:cubicBezTo>
                    <a:pt x="9089" y="3443"/>
                    <a:pt x="8693" y="4538"/>
                    <a:pt x="8420" y="5632"/>
                  </a:cubicBezTo>
                  <a:cubicBezTo>
                    <a:pt x="8298" y="6301"/>
                    <a:pt x="8085" y="6939"/>
                    <a:pt x="7812" y="7577"/>
                  </a:cubicBezTo>
                  <a:cubicBezTo>
                    <a:pt x="7508" y="8064"/>
                    <a:pt x="7143" y="8550"/>
                    <a:pt x="6687" y="8915"/>
                  </a:cubicBezTo>
                  <a:cubicBezTo>
                    <a:pt x="5806" y="9735"/>
                    <a:pt x="4772" y="10343"/>
                    <a:pt x="3952" y="11225"/>
                  </a:cubicBezTo>
                  <a:cubicBezTo>
                    <a:pt x="3161" y="12106"/>
                    <a:pt x="2645" y="13231"/>
                    <a:pt x="2918" y="14386"/>
                  </a:cubicBezTo>
                  <a:cubicBezTo>
                    <a:pt x="3101" y="15024"/>
                    <a:pt x="3496" y="15511"/>
                    <a:pt x="3769" y="16118"/>
                  </a:cubicBezTo>
                  <a:cubicBezTo>
                    <a:pt x="4012" y="16696"/>
                    <a:pt x="4104" y="17365"/>
                    <a:pt x="3617" y="17821"/>
                  </a:cubicBezTo>
                  <a:cubicBezTo>
                    <a:pt x="3222" y="18216"/>
                    <a:pt x="2645" y="18398"/>
                    <a:pt x="2158" y="18732"/>
                  </a:cubicBezTo>
                  <a:cubicBezTo>
                    <a:pt x="1702" y="19036"/>
                    <a:pt x="1307" y="19432"/>
                    <a:pt x="973" y="19857"/>
                  </a:cubicBezTo>
                  <a:cubicBezTo>
                    <a:pt x="274" y="20769"/>
                    <a:pt x="0" y="21894"/>
                    <a:pt x="213" y="23018"/>
                  </a:cubicBezTo>
                  <a:cubicBezTo>
                    <a:pt x="699" y="25571"/>
                    <a:pt x="3070" y="27000"/>
                    <a:pt x="5289" y="27912"/>
                  </a:cubicBezTo>
                  <a:cubicBezTo>
                    <a:pt x="5593" y="28034"/>
                    <a:pt x="5897" y="28155"/>
                    <a:pt x="6201" y="28307"/>
                  </a:cubicBezTo>
                  <a:cubicBezTo>
                    <a:pt x="6262" y="28307"/>
                    <a:pt x="6292" y="28246"/>
                    <a:pt x="6262" y="28216"/>
                  </a:cubicBezTo>
                  <a:cubicBezTo>
                    <a:pt x="4043" y="27243"/>
                    <a:pt x="1459" y="26058"/>
                    <a:pt x="639" y="23596"/>
                  </a:cubicBezTo>
                  <a:cubicBezTo>
                    <a:pt x="243" y="22502"/>
                    <a:pt x="365" y="21286"/>
                    <a:pt x="1003" y="20313"/>
                  </a:cubicBezTo>
                  <a:cubicBezTo>
                    <a:pt x="1307" y="19827"/>
                    <a:pt x="1702" y="19432"/>
                    <a:pt x="2158" y="19097"/>
                  </a:cubicBezTo>
                  <a:cubicBezTo>
                    <a:pt x="2614" y="18763"/>
                    <a:pt x="3131" y="18550"/>
                    <a:pt x="3587" y="18246"/>
                  </a:cubicBezTo>
                  <a:cubicBezTo>
                    <a:pt x="4043" y="17942"/>
                    <a:pt x="4286" y="17456"/>
                    <a:pt x="4286" y="16909"/>
                  </a:cubicBezTo>
                  <a:cubicBezTo>
                    <a:pt x="4195" y="16331"/>
                    <a:pt x="3982" y="15754"/>
                    <a:pt x="3678" y="15267"/>
                  </a:cubicBezTo>
                  <a:cubicBezTo>
                    <a:pt x="3313" y="14781"/>
                    <a:pt x="3131" y="14173"/>
                    <a:pt x="3161" y="13565"/>
                  </a:cubicBezTo>
                  <a:cubicBezTo>
                    <a:pt x="3222" y="12957"/>
                    <a:pt x="3435" y="12410"/>
                    <a:pt x="3800" y="11924"/>
                  </a:cubicBezTo>
                  <a:cubicBezTo>
                    <a:pt x="4499" y="10951"/>
                    <a:pt x="5502" y="10313"/>
                    <a:pt x="6414" y="9583"/>
                  </a:cubicBezTo>
                  <a:cubicBezTo>
                    <a:pt x="7356" y="8884"/>
                    <a:pt x="8055" y="7942"/>
                    <a:pt x="8420" y="6817"/>
                  </a:cubicBezTo>
                  <a:cubicBezTo>
                    <a:pt x="8572" y="6240"/>
                    <a:pt x="8693" y="5632"/>
                    <a:pt x="8845" y="5054"/>
                  </a:cubicBezTo>
                  <a:cubicBezTo>
                    <a:pt x="8967" y="4507"/>
                    <a:pt x="9119" y="3960"/>
                    <a:pt x="9332" y="3443"/>
                  </a:cubicBezTo>
                  <a:cubicBezTo>
                    <a:pt x="9666" y="2380"/>
                    <a:pt x="10274" y="1407"/>
                    <a:pt x="11034" y="586"/>
                  </a:cubicBezTo>
                  <a:cubicBezTo>
                    <a:pt x="11247" y="374"/>
                    <a:pt x="11490" y="191"/>
                    <a:pt x="11733" y="39"/>
                  </a:cubicBezTo>
                  <a:cubicBezTo>
                    <a:pt x="11757" y="39"/>
                    <a:pt x="11743" y="0"/>
                    <a:pt x="11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0"/>
            <p:cNvSpPr/>
            <p:nvPr/>
          </p:nvSpPr>
          <p:spPr>
            <a:xfrm>
              <a:off x="6833438" y="1152338"/>
              <a:ext cx="138325" cy="660675"/>
            </a:xfrm>
            <a:custGeom>
              <a:avLst/>
              <a:gdLst/>
              <a:ahLst/>
              <a:cxnLst/>
              <a:rect l="l" t="t" r="r" b="b"/>
              <a:pathLst>
                <a:path w="5533" h="26427" extrusionOk="0">
                  <a:moveTo>
                    <a:pt x="49" y="0"/>
                  </a:moveTo>
                  <a:cubicBezTo>
                    <a:pt x="31" y="0"/>
                    <a:pt x="1" y="22"/>
                    <a:pt x="1" y="43"/>
                  </a:cubicBezTo>
                  <a:cubicBezTo>
                    <a:pt x="517" y="1137"/>
                    <a:pt x="912" y="2262"/>
                    <a:pt x="1186" y="3417"/>
                  </a:cubicBezTo>
                  <a:cubicBezTo>
                    <a:pt x="1429" y="4511"/>
                    <a:pt x="1551" y="5605"/>
                    <a:pt x="1733" y="6730"/>
                  </a:cubicBezTo>
                  <a:cubicBezTo>
                    <a:pt x="1824" y="7247"/>
                    <a:pt x="1946" y="7794"/>
                    <a:pt x="2159" y="8311"/>
                  </a:cubicBezTo>
                  <a:cubicBezTo>
                    <a:pt x="2341" y="8797"/>
                    <a:pt x="2584" y="9253"/>
                    <a:pt x="2858" y="9678"/>
                  </a:cubicBezTo>
                  <a:cubicBezTo>
                    <a:pt x="3405" y="10590"/>
                    <a:pt x="3982" y="11472"/>
                    <a:pt x="4134" y="12536"/>
                  </a:cubicBezTo>
                  <a:cubicBezTo>
                    <a:pt x="4286" y="13569"/>
                    <a:pt x="4104" y="14663"/>
                    <a:pt x="3587" y="15606"/>
                  </a:cubicBezTo>
                  <a:cubicBezTo>
                    <a:pt x="3162" y="16396"/>
                    <a:pt x="2584" y="17308"/>
                    <a:pt x="2949" y="18250"/>
                  </a:cubicBezTo>
                  <a:cubicBezTo>
                    <a:pt x="3253" y="19071"/>
                    <a:pt x="4043" y="19557"/>
                    <a:pt x="4530" y="20195"/>
                  </a:cubicBezTo>
                  <a:cubicBezTo>
                    <a:pt x="5077" y="20955"/>
                    <a:pt x="5289" y="21898"/>
                    <a:pt x="5107" y="22779"/>
                  </a:cubicBezTo>
                  <a:cubicBezTo>
                    <a:pt x="4651" y="25059"/>
                    <a:pt x="2371" y="26214"/>
                    <a:pt x="213" y="26335"/>
                  </a:cubicBezTo>
                  <a:cubicBezTo>
                    <a:pt x="153" y="26335"/>
                    <a:pt x="153" y="26426"/>
                    <a:pt x="213" y="26426"/>
                  </a:cubicBezTo>
                  <a:cubicBezTo>
                    <a:pt x="2098" y="26426"/>
                    <a:pt x="4104" y="25606"/>
                    <a:pt x="4985" y="23843"/>
                  </a:cubicBezTo>
                  <a:cubicBezTo>
                    <a:pt x="5411" y="23022"/>
                    <a:pt x="5533" y="22080"/>
                    <a:pt x="5320" y="21198"/>
                  </a:cubicBezTo>
                  <a:cubicBezTo>
                    <a:pt x="5229" y="20742"/>
                    <a:pt x="5016" y="20347"/>
                    <a:pt x="4773" y="20013"/>
                  </a:cubicBezTo>
                  <a:cubicBezTo>
                    <a:pt x="4469" y="19648"/>
                    <a:pt x="4134" y="19344"/>
                    <a:pt x="3800" y="19010"/>
                  </a:cubicBezTo>
                  <a:cubicBezTo>
                    <a:pt x="3496" y="18706"/>
                    <a:pt x="3253" y="18311"/>
                    <a:pt x="3131" y="17916"/>
                  </a:cubicBezTo>
                  <a:cubicBezTo>
                    <a:pt x="3101" y="17369"/>
                    <a:pt x="3223" y="16852"/>
                    <a:pt x="3526" y="16426"/>
                  </a:cubicBezTo>
                  <a:cubicBezTo>
                    <a:pt x="3800" y="15970"/>
                    <a:pt x="4043" y="15484"/>
                    <a:pt x="4256" y="14998"/>
                  </a:cubicBezTo>
                  <a:cubicBezTo>
                    <a:pt x="4803" y="13478"/>
                    <a:pt x="4621" y="11806"/>
                    <a:pt x="3739" y="10438"/>
                  </a:cubicBezTo>
                  <a:cubicBezTo>
                    <a:pt x="3466" y="9982"/>
                    <a:pt x="3162" y="9557"/>
                    <a:pt x="2858" y="9101"/>
                  </a:cubicBezTo>
                  <a:cubicBezTo>
                    <a:pt x="2554" y="8615"/>
                    <a:pt x="2311" y="8068"/>
                    <a:pt x="2159" y="7520"/>
                  </a:cubicBezTo>
                  <a:cubicBezTo>
                    <a:pt x="1764" y="6274"/>
                    <a:pt x="1703" y="4967"/>
                    <a:pt x="1399" y="3721"/>
                  </a:cubicBezTo>
                  <a:cubicBezTo>
                    <a:pt x="1064" y="2444"/>
                    <a:pt x="639" y="1198"/>
                    <a:pt x="61" y="13"/>
                  </a:cubicBezTo>
                  <a:cubicBezTo>
                    <a:pt x="61" y="4"/>
                    <a:pt x="56" y="0"/>
                    <a:pt x="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0"/>
            <p:cNvSpPr/>
            <p:nvPr/>
          </p:nvSpPr>
          <p:spPr>
            <a:xfrm>
              <a:off x="5846638" y="1464463"/>
              <a:ext cx="822625" cy="384075"/>
            </a:xfrm>
            <a:custGeom>
              <a:avLst/>
              <a:gdLst/>
              <a:ahLst/>
              <a:cxnLst/>
              <a:rect l="l" t="t" r="r" b="b"/>
              <a:pathLst>
                <a:path w="32905" h="15363" extrusionOk="0">
                  <a:moveTo>
                    <a:pt x="6173" y="1"/>
                  </a:moveTo>
                  <a:cubicBezTo>
                    <a:pt x="4335" y="1"/>
                    <a:pt x="0" y="6296"/>
                    <a:pt x="2025" y="8379"/>
                  </a:cubicBezTo>
                  <a:cubicBezTo>
                    <a:pt x="3818" y="10233"/>
                    <a:pt x="12481" y="14914"/>
                    <a:pt x="15825" y="15340"/>
                  </a:cubicBezTo>
                  <a:cubicBezTo>
                    <a:pt x="15953" y="15355"/>
                    <a:pt x="16087" y="15362"/>
                    <a:pt x="16225" y="15362"/>
                  </a:cubicBezTo>
                  <a:cubicBezTo>
                    <a:pt x="20558" y="15362"/>
                    <a:pt x="29366" y="8153"/>
                    <a:pt x="31752" y="4884"/>
                  </a:cubicBezTo>
                  <a:cubicBezTo>
                    <a:pt x="32904" y="3276"/>
                    <a:pt x="32275" y="1933"/>
                    <a:pt x="30717" y="1933"/>
                  </a:cubicBezTo>
                  <a:cubicBezTo>
                    <a:pt x="30302" y="1933"/>
                    <a:pt x="29821" y="2028"/>
                    <a:pt x="29290" y="2239"/>
                  </a:cubicBezTo>
                  <a:cubicBezTo>
                    <a:pt x="22816" y="4792"/>
                    <a:pt x="17436" y="6890"/>
                    <a:pt x="16645" y="6890"/>
                  </a:cubicBezTo>
                  <a:cubicBezTo>
                    <a:pt x="16635" y="6890"/>
                    <a:pt x="16625" y="6890"/>
                    <a:pt x="16614" y="6890"/>
                  </a:cubicBezTo>
                  <a:cubicBezTo>
                    <a:pt x="14547" y="6890"/>
                    <a:pt x="8459" y="928"/>
                    <a:pt x="6432" y="51"/>
                  </a:cubicBezTo>
                  <a:cubicBezTo>
                    <a:pt x="6353" y="17"/>
                    <a:pt x="6266" y="1"/>
                    <a:pt x="6173"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0"/>
            <p:cNvSpPr/>
            <p:nvPr/>
          </p:nvSpPr>
          <p:spPr>
            <a:xfrm>
              <a:off x="5766563" y="1391988"/>
              <a:ext cx="207475" cy="165700"/>
            </a:xfrm>
            <a:custGeom>
              <a:avLst/>
              <a:gdLst/>
              <a:ahLst/>
              <a:cxnLst/>
              <a:rect l="l" t="t" r="r" b="b"/>
              <a:pathLst>
                <a:path w="8299" h="6628" extrusionOk="0">
                  <a:moveTo>
                    <a:pt x="2779" y="1"/>
                  </a:moveTo>
                  <a:cubicBezTo>
                    <a:pt x="2764" y="1"/>
                    <a:pt x="2750" y="1"/>
                    <a:pt x="2736" y="1"/>
                  </a:cubicBezTo>
                  <a:cubicBezTo>
                    <a:pt x="1246" y="1"/>
                    <a:pt x="0" y="1977"/>
                    <a:pt x="0" y="2555"/>
                  </a:cubicBezTo>
                  <a:cubicBezTo>
                    <a:pt x="0" y="3132"/>
                    <a:pt x="547" y="6628"/>
                    <a:pt x="2067" y="6628"/>
                  </a:cubicBezTo>
                  <a:cubicBezTo>
                    <a:pt x="3556" y="6628"/>
                    <a:pt x="2644" y="3922"/>
                    <a:pt x="2705" y="3618"/>
                  </a:cubicBezTo>
                  <a:cubicBezTo>
                    <a:pt x="2764" y="3326"/>
                    <a:pt x="2822" y="2948"/>
                    <a:pt x="3044" y="2948"/>
                  </a:cubicBezTo>
                  <a:cubicBezTo>
                    <a:pt x="3052" y="2948"/>
                    <a:pt x="3061" y="2949"/>
                    <a:pt x="3070" y="2950"/>
                  </a:cubicBezTo>
                  <a:cubicBezTo>
                    <a:pt x="3344" y="2980"/>
                    <a:pt x="8298" y="5321"/>
                    <a:pt x="8298" y="5321"/>
                  </a:cubicBezTo>
                  <a:lnTo>
                    <a:pt x="8298" y="1551"/>
                  </a:lnTo>
                  <a:cubicBezTo>
                    <a:pt x="8208" y="1551"/>
                    <a:pt x="4301" y="1"/>
                    <a:pt x="2779"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0"/>
            <p:cNvSpPr/>
            <p:nvPr/>
          </p:nvSpPr>
          <p:spPr>
            <a:xfrm>
              <a:off x="5830388" y="1463513"/>
              <a:ext cx="82075" cy="90700"/>
            </a:xfrm>
            <a:custGeom>
              <a:avLst/>
              <a:gdLst/>
              <a:ahLst/>
              <a:cxnLst/>
              <a:rect l="l" t="t" r="r" b="b"/>
              <a:pathLst>
                <a:path w="3283" h="3628" extrusionOk="0">
                  <a:moveTo>
                    <a:pt x="469" y="1"/>
                  </a:moveTo>
                  <a:cubicBezTo>
                    <a:pt x="367" y="1"/>
                    <a:pt x="277" y="37"/>
                    <a:pt x="213" y="149"/>
                  </a:cubicBezTo>
                  <a:cubicBezTo>
                    <a:pt x="91" y="393"/>
                    <a:pt x="31" y="666"/>
                    <a:pt x="31" y="940"/>
                  </a:cubicBezTo>
                  <a:cubicBezTo>
                    <a:pt x="61" y="1213"/>
                    <a:pt x="122" y="1487"/>
                    <a:pt x="213" y="1760"/>
                  </a:cubicBezTo>
                  <a:cubicBezTo>
                    <a:pt x="274" y="2064"/>
                    <a:pt x="274" y="2399"/>
                    <a:pt x="243" y="2703"/>
                  </a:cubicBezTo>
                  <a:cubicBezTo>
                    <a:pt x="243" y="3007"/>
                    <a:pt x="152" y="3311"/>
                    <a:pt x="0" y="3584"/>
                  </a:cubicBezTo>
                  <a:cubicBezTo>
                    <a:pt x="0" y="3606"/>
                    <a:pt x="15" y="3627"/>
                    <a:pt x="35" y="3627"/>
                  </a:cubicBezTo>
                  <a:cubicBezTo>
                    <a:pt x="43" y="3627"/>
                    <a:pt x="52" y="3623"/>
                    <a:pt x="61" y="3615"/>
                  </a:cubicBezTo>
                  <a:cubicBezTo>
                    <a:pt x="213" y="3402"/>
                    <a:pt x="335" y="3189"/>
                    <a:pt x="426" y="2976"/>
                  </a:cubicBezTo>
                  <a:cubicBezTo>
                    <a:pt x="517" y="2703"/>
                    <a:pt x="517" y="2460"/>
                    <a:pt x="487" y="2186"/>
                  </a:cubicBezTo>
                  <a:cubicBezTo>
                    <a:pt x="487" y="1912"/>
                    <a:pt x="426" y="1639"/>
                    <a:pt x="335" y="1365"/>
                  </a:cubicBezTo>
                  <a:cubicBezTo>
                    <a:pt x="243" y="1122"/>
                    <a:pt x="213" y="818"/>
                    <a:pt x="274" y="575"/>
                  </a:cubicBezTo>
                  <a:cubicBezTo>
                    <a:pt x="304" y="484"/>
                    <a:pt x="395" y="210"/>
                    <a:pt x="487" y="180"/>
                  </a:cubicBezTo>
                  <a:cubicBezTo>
                    <a:pt x="497" y="177"/>
                    <a:pt x="508" y="175"/>
                    <a:pt x="520" y="175"/>
                  </a:cubicBezTo>
                  <a:cubicBezTo>
                    <a:pt x="617" y="175"/>
                    <a:pt x="770" y="274"/>
                    <a:pt x="851" y="301"/>
                  </a:cubicBezTo>
                  <a:cubicBezTo>
                    <a:pt x="1125" y="423"/>
                    <a:pt x="1398" y="575"/>
                    <a:pt x="1672" y="697"/>
                  </a:cubicBezTo>
                  <a:lnTo>
                    <a:pt x="2523" y="1061"/>
                  </a:lnTo>
                  <a:cubicBezTo>
                    <a:pt x="2766" y="1183"/>
                    <a:pt x="3009" y="1304"/>
                    <a:pt x="3283" y="1396"/>
                  </a:cubicBezTo>
                  <a:cubicBezTo>
                    <a:pt x="3283" y="1396"/>
                    <a:pt x="3283" y="1365"/>
                    <a:pt x="3283" y="1365"/>
                  </a:cubicBezTo>
                  <a:cubicBezTo>
                    <a:pt x="3009" y="1183"/>
                    <a:pt x="2705" y="1031"/>
                    <a:pt x="2402" y="879"/>
                  </a:cubicBezTo>
                  <a:cubicBezTo>
                    <a:pt x="2128" y="727"/>
                    <a:pt x="1854" y="605"/>
                    <a:pt x="1550" y="453"/>
                  </a:cubicBezTo>
                  <a:cubicBezTo>
                    <a:pt x="1307" y="301"/>
                    <a:pt x="1034" y="180"/>
                    <a:pt x="760" y="58"/>
                  </a:cubicBezTo>
                  <a:cubicBezTo>
                    <a:pt x="660" y="30"/>
                    <a:pt x="560" y="1"/>
                    <a:pt x="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0"/>
            <p:cNvSpPr/>
            <p:nvPr/>
          </p:nvSpPr>
          <p:spPr>
            <a:xfrm>
              <a:off x="5685588" y="1300738"/>
              <a:ext cx="406975" cy="401325"/>
            </a:xfrm>
            <a:custGeom>
              <a:avLst/>
              <a:gdLst/>
              <a:ahLst/>
              <a:cxnLst/>
              <a:rect l="l" t="t" r="r" b="b"/>
              <a:pathLst>
                <a:path w="16279" h="16053" extrusionOk="0">
                  <a:moveTo>
                    <a:pt x="1200" y="1"/>
                  </a:moveTo>
                  <a:cubicBezTo>
                    <a:pt x="247" y="1"/>
                    <a:pt x="1" y="2026"/>
                    <a:pt x="4820" y="4138"/>
                  </a:cubicBezTo>
                  <a:cubicBezTo>
                    <a:pt x="7434" y="5293"/>
                    <a:pt x="7890" y="6782"/>
                    <a:pt x="7829" y="7603"/>
                  </a:cubicBezTo>
                  <a:cubicBezTo>
                    <a:pt x="7799" y="8408"/>
                    <a:pt x="7038" y="9915"/>
                    <a:pt x="5689" y="9915"/>
                  </a:cubicBezTo>
                  <a:cubicBezTo>
                    <a:pt x="5663" y="9915"/>
                    <a:pt x="5637" y="9914"/>
                    <a:pt x="5610" y="9913"/>
                  </a:cubicBezTo>
                  <a:cubicBezTo>
                    <a:pt x="4212" y="9882"/>
                    <a:pt x="3330" y="7846"/>
                    <a:pt x="2054" y="7633"/>
                  </a:cubicBezTo>
                  <a:cubicBezTo>
                    <a:pt x="1997" y="7624"/>
                    <a:pt x="1945" y="7620"/>
                    <a:pt x="1897" y="7620"/>
                  </a:cubicBezTo>
                  <a:cubicBezTo>
                    <a:pt x="820" y="7620"/>
                    <a:pt x="1637" y="9818"/>
                    <a:pt x="2510" y="11098"/>
                  </a:cubicBezTo>
                  <a:cubicBezTo>
                    <a:pt x="3452" y="12405"/>
                    <a:pt x="4759" y="13408"/>
                    <a:pt x="6248" y="14016"/>
                  </a:cubicBezTo>
                  <a:cubicBezTo>
                    <a:pt x="7464" y="14442"/>
                    <a:pt x="11203" y="16053"/>
                    <a:pt x="11203" y="16053"/>
                  </a:cubicBezTo>
                  <a:lnTo>
                    <a:pt x="16279" y="9122"/>
                  </a:lnTo>
                  <a:cubicBezTo>
                    <a:pt x="16279" y="9122"/>
                    <a:pt x="12145" y="5353"/>
                    <a:pt x="11294" y="4594"/>
                  </a:cubicBezTo>
                  <a:cubicBezTo>
                    <a:pt x="9561" y="3074"/>
                    <a:pt x="2266" y="125"/>
                    <a:pt x="1263" y="4"/>
                  </a:cubicBezTo>
                  <a:cubicBezTo>
                    <a:pt x="1242" y="2"/>
                    <a:pt x="1221" y="1"/>
                    <a:pt x="120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0"/>
            <p:cNvSpPr/>
            <p:nvPr/>
          </p:nvSpPr>
          <p:spPr>
            <a:xfrm>
              <a:off x="5781438" y="1403413"/>
              <a:ext cx="102150" cy="149050"/>
            </a:xfrm>
            <a:custGeom>
              <a:avLst/>
              <a:gdLst/>
              <a:ahLst/>
              <a:cxnLst/>
              <a:rect l="l" t="t" r="r" b="b"/>
              <a:pathLst>
                <a:path w="4086" h="5962" extrusionOk="0">
                  <a:moveTo>
                    <a:pt x="925" y="0"/>
                  </a:moveTo>
                  <a:cubicBezTo>
                    <a:pt x="894" y="0"/>
                    <a:pt x="864" y="61"/>
                    <a:pt x="894" y="61"/>
                  </a:cubicBezTo>
                  <a:cubicBezTo>
                    <a:pt x="1594" y="365"/>
                    <a:pt x="2232" y="791"/>
                    <a:pt x="2809" y="1307"/>
                  </a:cubicBezTo>
                  <a:cubicBezTo>
                    <a:pt x="3265" y="1702"/>
                    <a:pt x="3600" y="2250"/>
                    <a:pt x="3752" y="2857"/>
                  </a:cubicBezTo>
                  <a:cubicBezTo>
                    <a:pt x="3873" y="3526"/>
                    <a:pt x="3752" y="4225"/>
                    <a:pt x="3387" y="4772"/>
                  </a:cubicBezTo>
                  <a:cubicBezTo>
                    <a:pt x="3033" y="5333"/>
                    <a:pt x="2565" y="5807"/>
                    <a:pt x="1926" y="5807"/>
                  </a:cubicBezTo>
                  <a:cubicBezTo>
                    <a:pt x="1907" y="5807"/>
                    <a:pt x="1887" y="5807"/>
                    <a:pt x="1867" y="5806"/>
                  </a:cubicBezTo>
                  <a:cubicBezTo>
                    <a:pt x="1168" y="5775"/>
                    <a:pt x="590" y="5259"/>
                    <a:pt x="43" y="4833"/>
                  </a:cubicBezTo>
                  <a:cubicBezTo>
                    <a:pt x="34" y="4824"/>
                    <a:pt x="26" y="4821"/>
                    <a:pt x="19" y="4821"/>
                  </a:cubicBezTo>
                  <a:cubicBezTo>
                    <a:pt x="3" y="4821"/>
                    <a:pt x="0" y="4842"/>
                    <a:pt x="43" y="4864"/>
                  </a:cubicBezTo>
                  <a:cubicBezTo>
                    <a:pt x="625" y="5329"/>
                    <a:pt x="1291" y="5962"/>
                    <a:pt x="2066" y="5962"/>
                  </a:cubicBezTo>
                  <a:cubicBezTo>
                    <a:pt x="2101" y="5962"/>
                    <a:pt x="2136" y="5960"/>
                    <a:pt x="2171" y="5958"/>
                  </a:cubicBezTo>
                  <a:cubicBezTo>
                    <a:pt x="2840" y="5897"/>
                    <a:pt x="3296" y="5380"/>
                    <a:pt x="3600" y="4833"/>
                  </a:cubicBezTo>
                  <a:cubicBezTo>
                    <a:pt x="3964" y="4225"/>
                    <a:pt x="4086" y="3526"/>
                    <a:pt x="3964" y="2857"/>
                  </a:cubicBezTo>
                  <a:cubicBezTo>
                    <a:pt x="3569" y="1094"/>
                    <a:pt x="1563" y="274"/>
                    <a:pt x="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0"/>
            <p:cNvSpPr/>
            <p:nvPr/>
          </p:nvSpPr>
          <p:spPr>
            <a:xfrm>
              <a:off x="6002888" y="1499163"/>
              <a:ext cx="686475" cy="359450"/>
            </a:xfrm>
            <a:custGeom>
              <a:avLst/>
              <a:gdLst/>
              <a:ahLst/>
              <a:cxnLst/>
              <a:rect l="l" t="t" r="r" b="b"/>
              <a:pathLst>
                <a:path w="27459" h="14378" extrusionOk="0">
                  <a:moveTo>
                    <a:pt x="2766" y="0"/>
                  </a:moveTo>
                  <a:lnTo>
                    <a:pt x="0" y="12280"/>
                  </a:lnTo>
                  <a:cubicBezTo>
                    <a:pt x="0" y="12280"/>
                    <a:pt x="6748" y="14377"/>
                    <a:pt x="10122" y="14377"/>
                  </a:cubicBezTo>
                  <a:cubicBezTo>
                    <a:pt x="13496" y="14347"/>
                    <a:pt x="21733" y="8359"/>
                    <a:pt x="24590" y="5350"/>
                  </a:cubicBezTo>
                  <a:cubicBezTo>
                    <a:pt x="26850" y="2920"/>
                    <a:pt x="27459" y="237"/>
                    <a:pt x="24832" y="237"/>
                  </a:cubicBezTo>
                  <a:cubicBezTo>
                    <a:pt x="24173" y="237"/>
                    <a:pt x="23311" y="406"/>
                    <a:pt x="22219" y="790"/>
                  </a:cubicBezTo>
                  <a:cubicBezTo>
                    <a:pt x="16779" y="2675"/>
                    <a:pt x="10547" y="5137"/>
                    <a:pt x="10395" y="5167"/>
                  </a:cubicBezTo>
                  <a:cubicBezTo>
                    <a:pt x="10395" y="5167"/>
                    <a:pt x="10394" y="5167"/>
                    <a:pt x="10394" y="5167"/>
                  </a:cubicBezTo>
                  <a:cubicBezTo>
                    <a:pt x="10170" y="5167"/>
                    <a:pt x="2766" y="0"/>
                    <a:pt x="27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0"/>
            <p:cNvSpPr/>
            <p:nvPr/>
          </p:nvSpPr>
          <p:spPr>
            <a:xfrm>
              <a:off x="6062913" y="1537338"/>
              <a:ext cx="59300" cy="268650"/>
            </a:xfrm>
            <a:custGeom>
              <a:avLst/>
              <a:gdLst/>
              <a:ahLst/>
              <a:cxnLst/>
              <a:rect l="l" t="t" r="r" b="b"/>
              <a:pathLst>
                <a:path w="2372" h="10746" extrusionOk="0">
                  <a:moveTo>
                    <a:pt x="2356" y="0"/>
                  </a:moveTo>
                  <a:cubicBezTo>
                    <a:pt x="2348" y="0"/>
                    <a:pt x="2341" y="8"/>
                    <a:pt x="2341" y="23"/>
                  </a:cubicBezTo>
                  <a:cubicBezTo>
                    <a:pt x="2037" y="905"/>
                    <a:pt x="1247" y="4461"/>
                    <a:pt x="1034" y="5342"/>
                  </a:cubicBezTo>
                  <a:cubicBezTo>
                    <a:pt x="669" y="7136"/>
                    <a:pt x="244" y="8929"/>
                    <a:pt x="0" y="10722"/>
                  </a:cubicBezTo>
                  <a:cubicBezTo>
                    <a:pt x="0" y="10738"/>
                    <a:pt x="16" y="10745"/>
                    <a:pt x="31" y="10745"/>
                  </a:cubicBezTo>
                  <a:cubicBezTo>
                    <a:pt x="46" y="10745"/>
                    <a:pt x="61" y="10738"/>
                    <a:pt x="61" y="10722"/>
                  </a:cubicBezTo>
                  <a:cubicBezTo>
                    <a:pt x="608" y="8990"/>
                    <a:pt x="973" y="7166"/>
                    <a:pt x="1368" y="5373"/>
                  </a:cubicBezTo>
                  <a:cubicBezTo>
                    <a:pt x="1551" y="4491"/>
                    <a:pt x="2280" y="905"/>
                    <a:pt x="2371" y="23"/>
                  </a:cubicBezTo>
                  <a:cubicBezTo>
                    <a:pt x="2371" y="8"/>
                    <a:pt x="2364" y="0"/>
                    <a:pt x="2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0"/>
            <p:cNvSpPr/>
            <p:nvPr/>
          </p:nvSpPr>
          <p:spPr>
            <a:xfrm>
              <a:off x="6158663" y="1527263"/>
              <a:ext cx="514475" cy="331350"/>
            </a:xfrm>
            <a:custGeom>
              <a:avLst/>
              <a:gdLst/>
              <a:ahLst/>
              <a:cxnLst/>
              <a:rect l="l" t="t" r="r" b="b"/>
              <a:pathLst>
                <a:path w="20579" h="13254" extrusionOk="0">
                  <a:moveTo>
                    <a:pt x="20244" y="1"/>
                  </a:moveTo>
                  <a:lnTo>
                    <a:pt x="0" y="12767"/>
                  </a:lnTo>
                  <a:cubicBezTo>
                    <a:pt x="1277" y="13040"/>
                    <a:pt x="2584" y="13223"/>
                    <a:pt x="3891" y="13253"/>
                  </a:cubicBezTo>
                  <a:cubicBezTo>
                    <a:pt x="7265" y="13223"/>
                    <a:pt x="15502" y="7265"/>
                    <a:pt x="18359" y="4226"/>
                  </a:cubicBezTo>
                  <a:cubicBezTo>
                    <a:pt x="19818" y="2676"/>
                    <a:pt x="20578" y="1004"/>
                    <a:pt x="20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0"/>
            <p:cNvSpPr/>
            <p:nvPr/>
          </p:nvSpPr>
          <p:spPr>
            <a:xfrm>
              <a:off x="6377513" y="1581213"/>
              <a:ext cx="118550" cy="161900"/>
            </a:xfrm>
            <a:custGeom>
              <a:avLst/>
              <a:gdLst/>
              <a:ahLst/>
              <a:cxnLst/>
              <a:rect l="l" t="t" r="r" b="b"/>
              <a:pathLst>
                <a:path w="4742" h="6476" extrusionOk="0">
                  <a:moveTo>
                    <a:pt x="456" y="1"/>
                  </a:moveTo>
                  <a:lnTo>
                    <a:pt x="0" y="183"/>
                  </a:lnTo>
                  <a:lnTo>
                    <a:pt x="4377" y="6475"/>
                  </a:lnTo>
                  <a:lnTo>
                    <a:pt x="4742" y="6201"/>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0"/>
            <p:cNvSpPr/>
            <p:nvPr/>
          </p:nvSpPr>
          <p:spPr>
            <a:xfrm>
              <a:off x="6344838" y="1593388"/>
              <a:ext cx="123875" cy="168700"/>
            </a:xfrm>
            <a:custGeom>
              <a:avLst/>
              <a:gdLst/>
              <a:ahLst/>
              <a:cxnLst/>
              <a:rect l="l" t="t" r="r" b="b"/>
              <a:pathLst>
                <a:path w="4955" h="6748" extrusionOk="0">
                  <a:moveTo>
                    <a:pt x="486" y="0"/>
                  </a:moveTo>
                  <a:lnTo>
                    <a:pt x="0" y="182"/>
                  </a:lnTo>
                  <a:lnTo>
                    <a:pt x="4560" y="6748"/>
                  </a:lnTo>
                  <a:lnTo>
                    <a:pt x="4955" y="6474"/>
                  </a:lnTo>
                  <a:lnTo>
                    <a:pt x="4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0"/>
            <p:cNvSpPr/>
            <p:nvPr/>
          </p:nvSpPr>
          <p:spPr>
            <a:xfrm>
              <a:off x="6433738" y="1464288"/>
              <a:ext cx="561575" cy="644675"/>
            </a:xfrm>
            <a:custGeom>
              <a:avLst/>
              <a:gdLst/>
              <a:ahLst/>
              <a:cxnLst/>
              <a:rect l="l" t="t" r="r" b="b"/>
              <a:pathLst>
                <a:path w="22463" h="25787" extrusionOk="0">
                  <a:moveTo>
                    <a:pt x="9741" y="0"/>
                  </a:moveTo>
                  <a:cubicBezTo>
                    <a:pt x="8460" y="0"/>
                    <a:pt x="7255" y="639"/>
                    <a:pt x="6353" y="1608"/>
                  </a:cubicBezTo>
                  <a:cubicBezTo>
                    <a:pt x="5441" y="2611"/>
                    <a:pt x="760" y="8660"/>
                    <a:pt x="365" y="11182"/>
                  </a:cubicBezTo>
                  <a:cubicBezTo>
                    <a:pt x="0" y="13432"/>
                    <a:pt x="1551" y="15772"/>
                    <a:pt x="1551" y="15772"/>
                  </a:cubicBezTo>
                  <a:lnTo>
                    <a:pt x="548" y="25286"/>
                  </a:lnTo>
                  <a:cubicBezTo>
                    <a:pt x="548" y="25286"/>
                    <a:pt x="11047" y="25787"/>
                    <a:pt x="17776" y="25787"/>
                  </a:cubicBezTo>
                  <a:cubicBezTo>
                    <a:pt x="19819" y="25787"/>
                    <a:pt x="21514" y="25741"/>
                    <a:pt x="22463" y="25620"/>
                  </a:cubicBezTo>
                  <a:cubicBezTo>
                    <a:pt x="22463" y="25620"/>
                    <a:pt x="18268" y="7474"/>
                    <a:pt x="13344" y="1912"/>
                  </a:cubicBezTo>
                  <a:cubicBezTo>
                    <a:pt x="13223" y="1760"/>
                    <a:pt x="13101" y="1638"/>
                    <a:pt x="13010" y="1517"/>
                  </a:cubicBezTo>
                  <a:cubicBezTo>
                    <a:pt x="12979" y="1486"/>
                    <a:pt x="12949" y="1456"/>
                    <a:pt x="12919" y="1456"/>
                  </a:cubicBezTo>
                  <a:cubicBezTo>
                    <a:pt x="11892" y="429"/>
                    <a:pt x="10791" y="0"/>
                    <a:pt x="9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0"/>
            <p:cNvSpPr/>
            <p:nvPr/>
          </p:nvSpPr>
          <p:spPr>
            <a:xfrm>
              <a:off x="6429188" y="1625738"/>
              <a:ext cx="70675" cy="232100"/>
            </a:xfrm>
            <a:custGeom>
              <a:avLst/>
              <a:gdLst/>
              <a:ahLst/>
              <a:cxnLst/>
              <a:rect l="l" t="t" r="r" b="b"/>
              <a:pathLst>
                <a:path w="2827" h="9284" extrusionOk="0">
                  <a:moveTo>
                    <a:pt x="2792" y="1"/>
                  </a:moveTo>
                  <a:cubicBezTo>
                    <a:pt x="2784" y="1"/>
                    <a:pt x="2775" y="4"/>
                    <a:pt x="2766" y="13"/>
                  </a:cubicBezTo>
                  <a:cubicBezTo>
                    <a:pt x="2341" y="621"/>
                    <a:pt x="1915" y="1259"/>
                    <a:pt x="1550" y="1898"/>
                  </a:cubicBezTo>
                  <a:cubicBezTo>
                    <a:pt x="1641" y="1624"/>
                    <a:pt x="1733" y="1320"/>
                    <a:pt x="1824" y="1016"/>
                  </a:cubicBezTo>
                  <a:cubicBezTo>
                    <a:pt x="1840" y="983"/>
                    <a:pt x="1811" y="959"/>
                    <a:pt x="1782" y="959"/>
                  </a:cubicBezTo>
                  <a:cubicBezTo>
                    <a:pt x="1757" y="959"/>
                    <a:pt x="1733" y="975"/>
                    <a:pt x="1733" y="1016"/>
                  </a:cubicBezTo>
                  <a:cubicBezTo>
                    <a:pt x="1581" y="1442"/>
                    <a:pt x="1459" y="1898"/>
                    <a:pt x="1337" y="2323"/>
                  </a:cubicBezTo>
                  <a:cubicBezTo>
                    <a:pt x="486" y="3995"/>
                    <a:pt x="0" y="5849"/>
                    <a:pt x="669" y="7642"/>
                  </a:cubicBezTo>
                  <a:cubicBezTo>
                    <a:pt x="882" y="8281"/>
                    <a:pt x="1277" y="8858"/>
                    <a:pt x="1793" y="9284"/>
                  </a:cubicBezTo>
                  <a:cubicBezTo>
                    <a:pt x="1824" y="9284"/>
                    <a:pt x="1854" y="9253"/>
                    <a:pt x="1824" y="9223"/>
                  </a:cubicBezTo>
                  <a:cubicBezTo>
                    <a:pt x="851" y="8007"/>
                    <a:pt x="486" y="6427"/>
                    <a:pt x="760" y="4876"/>
                  </a:cubicBezTo>
                  <a:cubicBezTo>
                    <a:pt x="1064" y="3113"/>
                    <a:pt x="2006" y="1624"/>
                    <a:pt x="2827" y="44"/>
                  </a:cubicBezTo>
                  <a:cubicBezTo>
                    <a:pt x="2827" y="22"/>
                    <a:pt x="2812" y="1"/>
                    <a:pt x="2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0"/>
            <p:cNvSpPr/>
            <p:nvPr/>
          </p:nvSpPr>
          <p:spPr>
            <a:xfrm>
              <a:off x="6602438" y="1319063"/>
              <a:ext cx="113250" cy="205200"/>
            </a:xfrm>
            <a:custGeom>
              <a:avLst/>
              <a:gdLst/>
              <a:ahLst/>
              <a:cxnLst/>
              <a:rect l="l" t="t" r="r" b="b"/>
              <a:pathLst>
                <a:path w="4530" h="8208" extrusionOk="0">
                  <a:moveTo>
                    <a:pt x="4529" y="0"/>
                  </a:moveTo>
                  <a:lnTo>
                    <a:pt x="3982" y="213"/>
                  </a:lnTo>
                  <a:lnTo>
                    <a:pt x="183" y="1946"/>
                  </a:lnTo>
                  <a:lnTo>
                    <a:pt x="426" y="4985"/>
                  </a:lnTo>
                  <a:lnTo>
                    <a:pt x="426" y="5198"/>
                  </a:lnTo>
                  <a:cubicBezTo>
                    <a:pt x="426" y="5198"/>
                    <a:pt x="0" y="8055"/>
                    <a:pt x="517" y="8177"/>
                  </a:cubicBezTo>
                  <a:cubicBezTo>
                    <a:pt x="628" y="8198"/>
                    <a:pt x="741" y="8208"/>
                    <a:pt x="855" y="8208"/>
                  </a:cubicBezTo>
                  <a:cubicBezTo>
                    <a:pt x="2392" y="8208"/>
                    <a:pt x="4114" y="6419"/>
                    <a:pt x="4256" y="6079"/>
                  </a:cubicBezTo>
                  <a:cubicBezTo>
                    <a:pt x="4408" y="5228"/>
                    <a:pt x="4499" y="4347"/>
                    <a:pt x="4529" y="3435"/>
                  </a:cubicBezTo>
                  <a:lnTo>
                    <a:pt x="4529" y="3070"/>
                  </a:lnTo>
                  <a:lnTo>
                    <a:pt x="4529" y="2675"/>
                  </a:lnTo>
                  <a:lnTo>
                    <a:pt x="4529" y="2219"/>
                  </a:lnTo>
                  <a:lnTo>
                    <a:pt x="4529" y="2037"/>
                  </a:lnTo>
                  <a:lnTo>
                    <a:pt x="4529" y="1885"/>
                  </a:lnTo>
                  <a:lnTo>
                    <a:pt x="4529"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0"/>
            <p:cNvSpPr/>
            <p:nvPr/>
          </p:nvSpPr>
          <p:spPr>
            <a:xfrm>
              <a:off x="6606988" y="1319063"/>
              <a:ext cx="108700" cy="124650"/>
            </a:xfrm>
            <a:custGeom>
              <a:avLst/>
              <a:gdLst/>
              <a:ahLst/>
              <a:cxnLst/>
              <a:rect l="l" t="t" r="r" b="b"/>
              <a:pathLst>
                <a:path w="4348" h="4986" extrusionOk="0">
                  <a:moveTo>
                    <a:pt x="4317" y="0"/>
                  </a:moveTo>
                  <a:lnTo>
                    <a:pt x="3800" y="213"/>
                  </a:lnTo>
                  <a:lnTo>
                    <a:pt x="1" y="1946"/>
                  </a:lnTo>
                  <a:lnTo>
                    <a:pt x="213" y="4985"/>
                  </a:lnTo>
                  <a:cubicBezTo>
                    <a:pt x="1976" y="4590"/>
                    <a:pt x="3496" y="3465"/>
                    <a:pt x="4347" y="1885"/>
                  </a:cubicBezTo>
                  <a:cubicBezTo>
                    <a:pt x="4317" y="821"/>
                    <a:pt x="4317" y="0"/>
                    <a:pt x="4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0"/>
            <p:cNvSpPr/>
            <p:nvPr/>
          </p:nvSpPr>
          <p:spPr>
            <a:xfrm>
              <a:off x="6491488" y="1097663"/>
              <a:ext cx="305500" cy="312425"/>
            </a:xfrm>
            <a:custGeom>
              <a:avLst/>
              <a:gdLst/>
              <a:ahLst/>
              <a:cxnLst/>
              <a:rect l="l" t="t" r="r" b="b"/>
              <a:pathLst>
                <a:path w="12220" h="12497" extrusionOk="0">
                  <a:moveTo>
                    <a:pt x="6407" y="0"/>
                  </a:moveTo>
                  <a:cubicBezTo>
                    <a:pt x="4401" y="0"/>
                    <a:pt x="2242" y="1306"/>
                    <a:pt x="1247" y="5482"/>
                  </a:cubicBezTo>
                  <a:cubicBezTo>
                    <a:pt x="1" y="10710"/>
                    <a:pt x="3010" y="12048"/>
                    <a:pt x="4134" y="12321"/>
                  </a:cubicBezTo>
                  <a:cubicBezTo>
                    <a:pt x="4428" y="12390"/>
                    <a:pt x="4922" y="12496"/>
                    <a:pt x="5519" y="12496"/>
                  </a:cubicBezTo>
                  <a:cubicBezTo>
                    <a:pt x="7027" y="12496"/>
                    <a:pt x="9194" y="11823"/>
                    <a:pt x="10457" y="8188"/>
                  </a:cubicBezTo>
                  <a:cubicBezTo>
                    <a:pt x="12220" y="3112"/>
                    <a:pt x="10183" y="893"/>
                    <a:pt x="7873" y="224"/>
                  </a:cubicBezTo>
                  <a:cubicBezTo>
                    <a:pt x="7408" y="83"/>
                    <a:pt x="6913" y="0"/>
                    <a:pt x="6407"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0"/>
            <p:cNvSpPr/>
            <p:nvPr/>
          </p:nvSpPr>
          <p:spPr>
            <a:xfrm>
              <a:off x="6557588" y="1205638"/>
              <a:ext cx="26625" cy="13900"/>
            </a:xfrm>
            <a:custGeom>
              <a:avLst/>
              <a:gdLst/>
              <a:ahLst/>
              <a:cxnLst/>
              <a:rect l="l" t="t" r="r" b="b"/>
              <a:pathLst>
                <a:path w="1065" h="556" extrusionOk="0">
                  <a:moveTo>
                    <a:pt x="667" y="1"/>
                  </a:moveTo>
                  <a:cubicBezTo>
                    <a:pt x="638" y="1"/>
                    <a:pt x="609" y="3"/>
                    <a:pt x="578" y="8"/>
                  </a:cubicBezTo>
                  <a:cubicBezTo>
                    <a:pt x="396" y="8"/>
                    <a:pt x="244" y="69"/>
                    <a:pt x="123" y="191"/>
                  </a:cubicBezTo>
                  <a:cubicBezTo>
                    <a:pt x="1" y="312"/>
                    <a:pt x="62" y="525"/>
                    <a:pt x="244" y="555"/>
                  </a:cubicBezTo>
                  <a:cubicBezTo>
                    <a:pt x="366" y="525"/>
                    <a:pt x="487" y="525"/>
                    <a:pt x="609" y="525"/>
                  </a:cubicBezTo>
                  <a:cubicBezTo>
                    <a:pt x="761" y="525"/>
                    <a:pt x="882" y="495"/>
                    <a:pt x="1004" y="404"/>
                  </a:cubicBezTo>
                  <a:cubicBezTo>
                    <a:pt x="1065" y="343"/>
                    <a:pt x="1065" y="252"/>
                    <a:pt x="1034" y="191"/>
                  </a:cubicBezTo>
                  <a:cubicBezTo>
                    <a:pt x="933" y="64"/>
                    <a:pt x="811" y="1"/>
                    <a:pt x="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0"/>
            <p:cNvSpPr/>
            <p:nvPr/>
          </p:nvSpPr>
          <p:spPr>
            <a:xfrm>
              <a:off x="6631313" y="1217388"/>
              <a:ext cx="25550" cy="16125"/>
            </a:xfrm>
            <a:custGeom>
              <a:avLst/>
              <a:gdLst/>
              <a:ahLst/>
              <a:cxnLst/>
              <a:rect l="l" t="t" r="r" b="b"/>
              <a:pathLst>
                <a:path w="1022" h="645" extrusionOk="0">
                  <a:moveTo>
                    <a:pt x="345" y="0"/>
                  </a:moveTo>
                  <a:cubicBezTo>
                    <a:pt x="248" y="0"/>
                    <a:pt x="149" y="33"/>
                    <a:pt x="61" y="85"/>
                  </a:cubicBezTo>
                  <a:cubicBezTo>
                    <a:pt x="0" y="146"/>
                    <a:pt x="0" y="237"/>
                    <a:pt x="31" y="329"/>
                  </a:cubicBezTo>
                  <a:cubicBezTo>
                    <a:pt x="122" y="420"/>
                    <a:pt x="244" y="481"/>
                    <a:pt x="365" y="511"/>
                  </a:cubicBezTo>
                  <a:cubicBezTo>
                    <a:pt x="487" y="572"/>
                    <a:pt x="608" y="602"/>
                    <a:pt x="730" y="633"/>
                  </a:cubicBezTo>
                  <a:cubicBezTo>
                    <a:pt x="750" y="641"/>
                    <a:pt x="771" y="645"/>
                    <a:pt x="791" y="645"/>
                  </a:cubicBezTo>
                  <a:cubicBezTo>
                    <a:pt x="918" y="645"/>
                    <a:pt x="1021" y="490"/>
                    <a:pt x="943" y="359"/>
                  </a:cubicBezTo>
                  <a:cubicBezTo>
                    <a:pt x="851" y="207"/>
                    <a:pt x="699" y="85"/>
                    <a:pt x="547" y="55"/>
                  </a:cubicBezTo>
                  <a:cubicBezTo>
                    <a:pt x="484" y="17"/>
                    <a:pt x="415" y="0"/>
                    <a:pt x="3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0"/>
            <p:cNvSpPr/>
            <p:nvPr/>
          </p:nvSpPr>
          <p:spPr>
            <a:xfrm>
              <a:off x="6622938" y="1264338"/>
              <a:ext cx="9925" cy="25100"/>
            </a:xfrm>
            <a:custGeom>
              <a:avLst/>
              <a:gdLst/>
              <a:ahLst/>
              <a:cxnLst/>
              <a:rect l="l" t="t" r="r" b="b"/>
              <a:pathLst>
                <a:path w="397" h="1004" extrusionOk="0">
                  <a:moveTo>
                    <a:pt x="153" y="1"/>
                  </a:moveTo>
                  <a:lnTo>
                    <a:pt x="153" y="1"/>
                  </a:lnTo>
                  <a:cubicBezTo>
                    <a:pt x="31" y="335"/>
                    <a:pt x="1" y="913"/>
                    <a:pt x="396" y="1004"/>
                  </a:cubicBezTo>
                  <a:cubicBezTo>
                    <a:pt x="92" y="822"/>
                    <a:pt x="92" y="396"/>
                    <a:pt x="183" y="31"/>
                  </a:cubicBezTo>
                  <a:cubicBezTo>
                    <a:pt x="183" y="31"/>
                    <a:pt x="153" y="1"/>
                    <a:pt x="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0"/>
            <p:cNvSpPr/>
            <p:nvPr/>
          </p:nvSpPr>
          <p:spPr>
            <a:xfrm>
              <a:off x="6620263" y="1256688"/>
              <a:ext cx="30475" cy="29025"/>
            </a:xfrm>
            <a:custGeom>
              <a:avLst/>
              <a:gdLst/>
              <a:ahLst/>
              <a:cxnLst/>
              <a:rect l="l" t="t" r="r" b="b"/>
              <a:pathLst>
                <a:path w="1219" h="1161" extrusionOk="0">
                  <a:moveTo>
                    <a:pt x="619" y="1"/>
                  </a:moveTo>
                  <a:cubicBezTo>
                    <a:pt x="160" y="1"/>
                    <a:pt x="0" y="1128"/>
                    <a:pt x="534" y="1158"/>
                  </a:cubicBezTo>
                  <a:cubicBezTo>
                    <a:pt x="547" y="1159"/>
                    <a:pt x="561" y="1160"/>
                    <a:pt x="574" y="1160"/>
                  </a:cubicBezTo>
                  <a:cubicBezTo>
                    <a:pt x="1088" y="1160"/>
                    <a:pt x="1218" y="33"/>
                    <a:pt x="655" y="3"/>
                  </a:cubicBezTo>
                  <a:cubicBezTo>
                    <a:pt x="643" y="1"/>
                    <a:pt x="631" y="1"/>
                    <a:pt x="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0"/>
            <p:cNvSpPr/>
            <p:nvPr/>
          </p:nvSpPr>
          <p:spPr>
            <a:xfrm>
              <a:off x="6639888" y="1258713"/>
              <a:ext cx="19550" cy="12500"/>
            </a:xfrm>
            <a:custGeom>
              <a:avLst/>
              <a:gdLst/>
              <a:ahLst/>
              <a:cxnLst/>
              <a:rect l="l" t="t" r="r" b="b"/>
              <a:pathLst>
                <a:path w="782" h="500" extrusionOk="0">
                  <a:moveTo>
                    <a:pt x="51" y="0"/>
                  </a:moveTo>
                  <a:cubicBezTo>
                    <a:pt x="25" y="0"/>
                    <a:pt x="1" y="22"/>
                    <a:pt x="22" y="43"/>
                  </a:cubicBezTo>
                  <a:cubicBezTo>
                    <a:pt x="22" y="287"/>
                    <a:pt x="144" y="499"/>
                    <a:pt x="387" y="499"/>
                  </a:cubicBezTo>
                  <a:cubicBezTo>
                    <a:pt x="630" y="499"/>
                    <a:pt x="752" y="287"/>
                    <a:pt x="782" y="43"/>
                  </a:cubicBezTo>
                  <a:lnTo>
                    <a:pt x="782" y="43"/>
                  </a:lnTo>
                  <a:cubicBezTo>
                    <a:pt x="676" y="149"/>
                    <a:pt x="548" y="232"/>
                    <a:pt x="436" y="232"/>
                  </a:cubicBezTo>
                  <a:cubicBezTo>
                    <a:pt x="419" y="232"/>
                    <a:pt x="403" y="230"/>
                    <a:pt x="387" y="226"/>
                  </a:cubicBezTo>
                  <a:cubicBezTo>
                    <a:pt x="265" y="195"/>
                    <a:pt x="174" y="74"/>
                    <a:pt x="83" y="13"/>
                  </a:cubicBezTo>
                  <a:cubicBezTo>
                    <a:pt x="74" y="4"/>
                    <a:pt x="62" y="0"/>
                    <a:pt x="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0"/>
            <p:cNvSpPr/>
            <p:nvPr/>
          </p:nvSpPr>
          <p:spPr>
            <a:xfrm>
              <a:off x="6563688" y="1254463"/>
              <a:ext cx="13700" cy="22825"/>
            </a:xfrm>
            <a:custGeom>
              <a:avLst/>
              <a:gdLst/>
              <a:ahLst/>
              <a:cxnLst/>
              <a:rect l="l" t="t" r="r" b="b"/>
              <a:pathLst>
                <a:path w="548" h="913" extrusionOk="0">
                  <a:moveTo>
                    <a:pt x="517" y="1"/>
                  </a:moveTo>
                  <a:cubicBezTo>
                    <a:pt x="517" y="1"/>
                    <a:pt x="486" y="1"/>
                    <a:pt x="486" y="31"/>
                  </a:cubicBezTo>
                  <a:cubicBezTo>
                    <a:pt x="456" y="426"/>
                    <a:pt x="334" y="791"/>
                    <a:pt x="0" y="913"/>
                  </a:cubicBezTo>
                  <a:cubicBezTo>
                    <a:pt x="426" y="913"/>
                    <a:pt x="547" y="365"/>
                    <a:pt x="5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0"/>
            <p:cNvSpPr/>
            <p:nvPr/>
          </p:nvSpPr>
          <p:spPr>
            <a:xfrm>
              <a:off x="6550688" y="1244363"/>
              <a:ext cx="30025" cy="29250"/>
            </a:xfrm>
            <a:custGeom>
              <a:avLst/>
              <a:gdLst/>
              <a:ahLst/>
              <a:cxnLst/>
              <a:rect l="l" t="t" r="r" b="b"/>
              <a:pathLst>
                <a:path w="1201" h="1170" extrusionOk="0">
                  <a:moveTo>
                    <a:pt x="649" y="1"/>
                  </a:moveTo>
                  <a:cubicBezTo>
                    <a:pt x="139" y="1"/>
                    <a:pt x="0" y="1049"/>
                    <a:pt x="520" y="1165"/>
                  </a:cubicBezTo>
                  <a:cubicBezTo>
                    <a:pt x="541" y="1168"/>
                    <a:pt x="561" y="1170"/>
                    <a:pt x="581" y="1170"/>
                  </a:cubicBezTo>
                  <a:cubicBezTo>
                    <a:pt x="1078" y="1170"/>
                    <a:pt x="1201" y="97"/>
                    <a:pt x="733" y="10"/>
                  </a:cubicBezTo>
                  <a:cubicBezTo>
                    <a:pt x="704" y="3"/>
                    <a:pt x="676" y="1"/>
                    <a:pt x="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0"/>
            <p:cNvSpPr/>
            <p:nvPr/>
          </p:nvSpPr>
          <p:spPr>
            <a:xfrm>
              <a:off x="6546963" y="1241538"/>
              <a:ext cx="17400" cy="14050"/>
            </a:xfrm>
            <a:custGeom>
              <a:avLst/>
              <a:gdLst/>
              <a:ahLst/>
              <a:cxnLst/>
              <a:rect l="l" t="t" r="r" b="b"/>
              <a:pathLst>
                <a:path w="696" h="562" extrusionOk="0">
                  <a:moveTo>
                    <a:pt x="31" y="1"/>
                  </a:moveTo>
                  <a:cubicBezTo>
                    <a:pt x="0" y="214"/>
                    <a:pt x="31" y="457"/>
                    <a:pt x="244" y="548"/>
                  </a:cubicBezTo>
                  <a:cubicBezTo>
                    <a:pt x="271" y="557"/>
                    <a:pt x="299" y="562"/>
                    <a:pt x="326" y="562"/>
                  </a:cubicBezTo>
                  <a:cubicBezTo>
                    <a:pt x="478" y="562"/>
                    <a:pt x="618" y="425"/>
                    <a:pt x="669" y="244"/>
                  </a:cubicBezTo>
                  <a:cubicBezTo>
                    <a:pt x="695" y="218"/>
                    <a:pt x="676" y="147"/>
                    <a:pt x="651" y="147"/>
                  </a:cubicBezTo>
                  <a:cubicBezTo>
                    <a:pt x="647" y="147"/>
                    <a:pt x="643" y="149"/>
                    <a:pt x="639" y="153"/>
                  </a:cubicBezTo>
                  <a:cubicBezTo>
                    <a:pt x="560" y="205"/>
                    <a:pt x="459" y="281"/>
                    <a:pt x="354" y="281"/>
                  </a:cubicBezTo>
                  <a:cubicBezTo>
                    <a:pt x="338" y="281"/>
                    <a:pt x="321" y="279"/>
                    <a:pt x="304" y="275"/>
                  </a:cubicBezTo>
                  <a:cubicBezTo>
                    <a:pt x="213" y="275"/>
                    <a:pt x="122" y="123"/>
                    <a:pt x="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0"/>
            <p:cNvSpPr/>
            <p:nvPr/>
          </p:nvSpPr>
          <p:spPr>
            <a:xfrm>
              <a:off x="6599388" y="1335013"/>
              <a:ext cx="19025" cy="7625"/>
            </a:xfrm>
            <a:custGeom>
              <a:avLst/>
              <a:gdLst/>
              <a:ahLst/>
              <a:cxnLst/>
              <a:rect l="l" t="t" r="r" b="b"/>
              <a:pathLst>
                <a:path w="761" h="305" extrusionOk="0">
                  <a:moveTo>
                    <a:pt x="700" y="1"/>
                  </a:moveTo>
                  <a:cubicBezTo>
                    <a:pt x="609" y="61"/>
                    <a:pt x="487" y="183"/>
                    <a:pt x="365" y="183"/>
                  </a:cubicBezTo>
                  <a:cubicBezTo>
                    <a:pt x="244" y="183"/>
                    <a:pt x="92" y="122"/>
                    <a:pt x="1" y="61"/>
                  </a:cubicBezTo>
                  <a:lnTo>
                    <a:pt x="1" y="61"/>
                  </a:lnTo>
                  <a:cubicBezTo>
                    <a:pt x="92" y="213"/>
                    <a:pt x="244" y="305"/>
                    <a:pt x="426" y="305"/>
                  </a:cubicBezTo>
                  <a:cubicBezTo>
                    <a:pt x="609" y="274"/>
                    <a:pt x="730" y="153"/>
                    <a:pt x="7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0"/>
            <p:cNvSpPr/>
            <p:nvPr/>
          </p:nvSpPr>
          <p:spPr>
            <a:xfrm>
              <a:off x="6567188" y="1209313"/>
              <a:ext cx="46675" cy="110625"/>
            </a:xfrm>
            <a:custGeom>
              <a:avLst/>
              <a:gdLst/>
              <a:ahLst/>
              <a:cxnLst/>
              <a:rect l="l" t="t" r="r" b="b"/>
              <a:pathLst>
                <a:path w="1867" h="4425" extrusionOk="0">
                  <a:moveTo>
                    <a:pt x="1254" y="1"/>
                  </a:moveTo>
                  <a:cubicBezTo>
                    <a:pt x="1246" y="1"/>
                    <a:pt x="1237" y="4"/>
                    <a:pt x="1228" y="13"/>
                  </a:cubicBezTo>
                  <a:cubicBezTo>
                    <a:pt x="711" y="1138"/>
                    <a:pt x="316" y="2323"/>
                    <a:pt x="12" y="3509"/>
                  </a:cubicBezTo>
                  <a:cubicBezTo>
                    <a:pt x="1" y="3565"/>
                    <a:pt x="68" y="3584"/>
                    <a:pt x="163" y="3584"/>
                  </a:cubicBezTo>
                  <a:cubicBezTo>
                    <a:pt x="327" y="3584"/>
                    <a:pt x="574" y="3528"/>
                    <a:pt x="650" y="3509"/>
                  </a:cubicBezTo>
                  <a:lnTo>
                    <a:pt x="650" y="3509"/>
                  </a:lnTo>
                  <a:cubicBezTo>
                    <a:pt x="650" y="3509"/>
                    <a:pt x="498" y="4056"/>
                    <a:pt x="468" y="4299"/>
                  </a:cubicBezTo>
                  <a:cubicBezTo>
                    <a:pt x="468" y="4330"/>
                    <a:pt x="498" y="4330"/>
                    <a:pt x="590" y="4360"/>
                  </a:cubicBezTo>
                  <a:cubicBezTo>
                    <a:pt x="720" y="4404"/>
                    <a:pt x="851" y="4425"/>
                    <a:pt x="979" y="4425"/>
                  </a:cubicBezTo>
                  <a:cubicBezTo>
                    <a:pt x="1297" y="4425"/>
                    <a:pt x="1597" y="4294"/>
                    <a:pt x="1836" y="4056"/>
                  </a:cubicBezTo>
                  <a:cubicBezTo>
                    <a:pt x="1866" y="4056"/>
                    <a:pt x="1836" y="4026"/>
                    <a:pt x="1805" y="4026"/>
                  </a:cubicBezTo>
                  <a:cubicBezTo>
                    <a:pt x="1554" y="4151"/>
                    <a:pt x="1287" y="4219"/>
                    <a:pt x="1016" y="4219"/>
                  </a:cubicBezTo>
                  <a:cubicBezTo>
                    <a:pt x="895" y="4219"/>
                    <a:pt x="773" y="4206"/>
                    <a:pt x="650" y="4178"/>
                  </a:cubicBezTo>
                  <a:cubicBezTo>
                    <a:pt x="650" y="4117"/>
                    <a:pt x="954" y="3296"/>
                    <a:pt x="894" y="3296"/>
                  </a:cubicBezTo>
                  <a:cubicBezTo>
                    <a:pt x="840" y="3287"/>
                    <a:pt x="784" y="3283"/>
                    <a:pt x="727" y="3283"/>
                  </a:cubicBezTo>
                  <a:cubicBezTo>
                    <a:pt x="589" y="3283"/>
                    <a:pt x="445" y="3305"/>
                    <a:pt x="316" y="3326"/>
                  </a:cubicBezTo>
                  <a:cubicBezTo>
                    <a:pt x="590" y="2232"/>
                    <a:pt x="1046" y="1168"/>
                    <a:pt x="1289" y="44"/>
                  </a:cubicBezTo>
                  <a:cubicBezTo>
                    <a:pt x="1289" y="22"/>
                    <a:pt x="1274" y="1"/>
                    <a:pt x="1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0"/>
            <p:cNvSpPr/>
            <p:nvPr/>
          </p:nvSpPr>
          <p:spPr>
            <a:xfrm>
              <a:off x="6583438" y="1309188"/>
              <a:ext cx="30425" cy="22825"/>
            </a:xfrm>
            <a:custGeom>
              <a:avLst/>
              <a:gdLst/>
              <a:ahLst/>
              <a:cxnLst/>
              <a:rect l="l" t="t" r="r" b="b"/>
              <a:pathLst>
                <a:path w="1217" h="913" extrusionOk="0">
                  <a:moveTo>
                    <a:pt x="1186" y="0"/>
                  </a:moveTo>
                  <a:cubicBezTo>
                    <a:pt x="912" y="137"/>
                    <a:pt x="605" y="205"/>
                    <a:pt x="301" y="205"/>
                  </a:cubicBezTo>
                  <a:cubicBezTo>
                    <a:pt x="200" y="205"/>
                    <a:pt x="99" y="198"/>
                    <a:pt x="0" y="183"/>
                  </a:cubicBezTo>
                  <a:lnTo>
                    <a:pt x="0" y="183"/>
                  </a:lnTo>
                  <a:cubicBezTo>
                    <a:pt x="92" y="395"/>
                    <a:pt x="274" y="608"/>
                    <a:pt x="456" y="760"/>
                  </a:cubicBezTo>
                  <a:cubicBezTo>
                    <a:pt x="578" y="851"/>
                    <a:pt x="700" y="882"/>
                    <a:pt x="851" y="912"/>
                  </a:cubicBezTo>
                  <a:cubicBezTo>
                    <a:pt x="1155" y="912"/>
                    <a:pt x="1216" y="638"/>
                    <a:pt x="1216" y="395"/>
                  </a:cubicBezTo>
                  <a:cubicBezTo>
                    <a:pt x="1216" y="274"/>
                    <a:pt x="1216" y="122"/>
                    <a:pt x="1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0"/>
            <p:cNvSpPr/>
            <p:nvPr/>
          </p:nvSpPr>
          <p:spPr>
            <a:xfrm>
              <a:off x="6594838" y="1318738"/>
              <a:ext cx="19025" cy="13275"/>
            </a:xfrm>
            <a:custGeom>
              <a:avLst/>
              <a:gdLst/>
              <a:ahLst/>
              <a:cxnLst/>
              <a:rect l="l" t="t" r="r" b="b"/>
              <a:pathLst>
                <a:path w="761" h="531" extrusionOk="0">
                  <a:moveTo>
                    <a:pt x="626" y="0"/>
                  </a:moveTo>
                  <a:cubicBezTo>
                    <a:pt x="370" y="0"/>
                    <a:pt x="130" y="145"/>
                    <a:pt x="0" y="378"/>
                  </a:cubicBezTo>
                  <a:cubicBezTo>
                    <a:pt x="122" y="469"/>
                    <a:pt x="244" y="500"/>
                    <a:pt x="395" y="530"/>
                  </a:cubicBezTo>
                  <a:cubicBezTo>
                    <a:pt x="699" y="530"/>
                    <a:pt x="760" y="256"/>
                    <a:pt x="760" y="13"/>
                  </a:cubicBezTo>
                  <a:cubicBezTo>
                    <a:pt x="715" y="4"/>
                    <a:pt x="671" y="0"/>
                    <a:pt x="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0"/>
            <p:cNvSpPr/>
            <p:nvPr/>
          </p:nvSpPr>
          <p:spPr>
            <a:xfrm>
              <a:off x="6532513" y="1080438"/>
              <a:ext cx="267525" cy="211325"/>
            </a:xfrm>
            <a:custGeom>
              <a:avLst/>
              <a:gdLst/>
              <a:ahLst/>
              <a:cxnLst/>
              <a:rect l="l" t="t" r="r" b="b"/>
              <a:pathLst>
                <a:path w="10701" h="8453" extrusionOk="0">
                  <a:moveTo>
                    <a:pt x="4649" y="1"/>
                  </a:moveTo>
                  <a:cubicBezTo>
                    <a:pt x="4179" y="1"/>
                    <a:pt x="3692" y="68"/>
                    <a:pt x="3192" y="214"/>
                  </a:cubicBezTo>
                  <a:cubicBezTo>
                    <a:pt x="700" y="943"/>
                    <a:pt x="1" y="4348"/>
                    <a:pt x="183" y="4439"/>
                  </a:cubicBezTo>
                  <a:cubicBezTo>
                    <a:pt x="1017" y="4717"/>
                    <a:pt x="1759" y="4816"/>
                    <a:pt x="2393" y="4816"/>
                  </a:cubicBezTo>
                  <a:cubicBezTo>
                    <a:pt x="3539" y="4816"/>
                    <a:pt x="4334" y="4493"/>
                    <a:pt x="4688" y="4313"/>
                  </a:cubicBezTo>
                  <a:lnTo>
                    <a:pt x="4688" y="4313"/>
                  </a:lnTo>
                  <a:cubicBezTo>
                    <a:pt x="4294" y="4540"/>
                    <a:pt x="3506" y="5016"/>
                    <a:pt x="3831" y="5016"/>
                  </a:cubicBezTo>
                  <a:cubicBezTo>
                    <a:pt x="3891" y="5020"/>
                    <a:pt x="3950" y="5021"/>
                    <a:pt x="4010" y="5021"/>
                  </a:cubicBezTo>
                  <a:cubicBezTo>
                    <a:pt x="5010" y="5021"/>
                    <a:pt x="5966" y="4545"/>
                    <a:pt x="6597" y="3770"/>
                  </a:cubicBezTo>
                  <a:lnTo>
                    <a:pt x="6597" y="3770"/>
                  </a:lnTo>
                  <a:cubicBezTo>
                    <a:pt x="6384" y="6019"/>
                    <a:pt x="7752" y="6354"/>
                    <a:pt x="7752" y="6354"/>
                  </a:cubicBezTo>
                  <a:cubicBezTo>
                    <a:pt x="7752" y="6354"/>
                    <a:pt x="7448" y="8299"/>
                    <a:pt x="8694" y="8451"/>
                  </a:cubicBezTo>
                  <a:cubicBezTo>
                    <a:pt x="8702" y="8452"/>
                    <a:pt x="8711" y="8453"/>
                    <a:pt x="8719" y="8453"/>
                  </a:cubicBezTo>
                  <a:cubicBezTo>
                    <a:pt x="9229" y="8453"/>
                    <a:pt x="10640" y="6721"/>
                    <a:pt x="10670" y="5077"/>
                  </a:cubicBezTo>
                  <a:cubicBezTo>
                    <a:pt x="10700" y="3436"/>
                    <a:pt x="9120" y="2402"/>
                    <a:pt x="9120" y="2402"/>
                  </a:cubicBezTo>
                  <a:cubicBezTo>
                    <a:pt x="8123" y="1066"/>
                    <a:pt x="6524" y="1"/>
                    <a:pt x="4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0"/>
            <p:cNvSpPr/>
            <p:nvPr/>
          </p:nvSpPr>
          <p:spPr>
            <a:xfrm>
              <a:off x="6597113" y="1237713"/>
              <a:ext cx="103150" cy="87050"/>
            </a:xfrm>
            <a:custGeom>
              <a:avLst/>
              <a:gdLst/>
              <a:ahLst/>
              <a:cxnLst/>
              <a:rect l="l" t="t" r="r" b="b"/>
              <a:pathLst>
                <a:path w="4126" h="3482" extrusionOk="0">
                  <a:moveTo>
                    <a:pt x="1984" y="239"/>
                  </a:moveTo>
                  <a:cubicBezTo>
                    <a:pt x="2032" y="239"/>
                    <a:pt x="2080" y="241"/>
                    <a:pt x="2128" y="245"/>
                  </a:cubicBezTo>
                  <a:cubicBezTo>
                    <a:pt x="2250" y="245"/>
                    <a:pt x="2371" y="276"/>
                    <a:pt x="2493" y="336"/>
                  </a:cubicBezTo>
                  <a:cubicBezTo>
                    <a:pt x="3739" y="823"/>
                    <a:pt x="3770" y="2586"/>
                    <a:pt x="2554" y="3102"/>
                  </a:cubicBezTo>
                  <a:cubicBezTo>
                    <a:pt x="2348" y="3195"/>
                    <a:pt x="2140" y="3237"/>
                    <a:pt x="1940" y="3237"/>
                  </a:cubicBezTo>
                  <a:cubicBezTo>
                    <a:pt x="956" y="3237"/>
                    <a:pt x="144" y="2223"/>
                    <a:pt x="548" y="1187"/>
                  </a:cubicBezTo>
                  <a:cubicBezTo>
                    <a:pt x="801" y="595"/>
                    <a:pt x="1369" y="239"/>
                    <a:pt x="1984" y="239"/>
                  </a:cubicBezTo>
                  <a:close/>
                  <a:moveTo>
                    <a:pt x="1958" y="0"/>
                  </a:moveTo>
                  <a:cubicBezTo>
                    <a:pt x="1293" y="0"/>
                    <a:pt x="629" y="377"/>
                    <a:pt x="335" y="1096"/>
                  </a:cubicBezTo>
                  <a:cubicBezTo>
                    <a:pt x="1" y="1978"/>
                    <a:pt x="426" y="3011"/>
                    <a:pt x="1308" y="3346"/>
                  </a:cubicBezTo>
                  <a:cubicBezTo>
                    <a:pt x="1460" y="3406"/>
                    <a:pt x="1581" y="3437"/>
                    <a:pt x="1733" y="3467"/>
                  </a:cubicBezTo>
                  <a:cubicBezTo>
                    <a:pt x="1811" y="3477"/>
                    <a:pt x="1887" y="3482"/>
                    <a:pt x="1962" y="3482"/>
                  </a:cubicBezTo>
                  <a:cubicBezTo>
                    <a:pt x="3266" y="3482"/>
                    <a:pt x="4125" y="2032"/>
                    <a:pt x="3435" y="853"/>
                  </a:cubicBezTo>
                  <a:cubicBezTo>
                    <a:pt x="3098" y="277"/>
                    <a:pt x="2528" y="0"/>
                    <a:pt x="19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0"/>
            <p:cNvSpPr/>
            <p:nvPr/>
          </p:nvSpPr>
          <p:spPr>
            <a:xfrm>
              <a:off x="6515038" y="1214563"/>
              <a:ext cx="70700" cy="85625"/>
            </a:xfrm>
            <a:custGeom>
              <a:avLst/>
              <a:gdLst/>
              <a:ahLst/>
              <a:cxnLst/>
              <a:rect l="l" t="t" r="r" b="b"/>
              <a:pathLst>
                <a:path w="2828" h="3425" extrusionOk="0">
                  <a:moveTo>
                    <a:pt x="1631" y="223"/>
                  </a:moveTo>
                  <a:cubicBezTo>
                    <a:pt x="1664" y="223"/>
                    <a:pt x="1699" y="225"/>
                    <a:pt x="1733" y="229"/>
                  </a:cubicBezTo>
                  <a:lnTo>
                    <a:pt x="1825" y="229"/>
                  </a:lnTo>
                  <a:cubicBezTo>
                    <a:pt x="2128" y="320"/>
                    <a:pt x="2341" y="533"/>
                    <a:pt x="2432" y="837"/>
                  </a:cubicBezTo>
                  <a:cubicBezTo>
                    <a:pt x="2584" y="1171"/>
                    <a:pt x="2584" y="1597"/>
                    <a:pt x="2493" y="1961"/>
                  </a:cubicBezTo>
                  <a:cubicBezTo>
                    <a:pt x="2328" y="2678"/>
                    <a:pt x="1788" y="3194"/>
                    <a:pt x="1259" y="3194"/>
                  </a:cubicBezTo>
                  <a:cubicBezTo>
                    <a:pt x="1204" y="3194"/>
                    <a:pt x="1149" y="3189"/>
                    <a:pt x="1095" y="3177"/>
                  </a:cubicBezTo>
                  <a:cubicBezTo>
                    <a:pt x="548" y="3025"/>
                    <a:pt x="244" y="2265"/>
                    <a:pt x="457" y="1445"/>
                  </a:cubicBezTo>
                  <a:cubicBezTo>
                    <a:pt x="518" y="1080"/>
                    <a:pt x="730" y="746"/>
                    <a:pt x="1004" y="502"/>
                  </a:cubicBezTo>
                  <a:lnTo>
                    <a:pt x="1004" y="472"/>
                  </a:lnTo>
                  <a:cubicBezTo>
                    <a:pt x="1190" y="313"/>
                    <a:pt x="1399" y="223"/>
                    <a:pt x="1631" y="223"/>
                  </a:cubicBezTo>
                  <a:close/>
                  <a:moveTo>
                    <a:pt x="1616" y="1"/>
                  </a:moveTo>
                  <a:cubicBezTo>
                    <a:pt x="1345" y="1"/>
                    <a:pt x="1070" y="102"/>
                    <a:pt x="852" y="320"/>
                  </a:cubicBezTo>
                  <a:cubicBezTo>
                    <a:pt x="548" y="594"/>
                    <a:pt x="305" y="989"/>
                    <a:pt x="214" y="1414"/>
                  </a:cubicBezTo>
                  <a:cubicBezTo>
                    <a:pt x="1" y="2326"/>
                    <a:pt x="366" y="3208"/>
                    <a:pt x="1065" y="3390"/>
                  </a:cubicBezTo>
                  <a:lnTo>
                    <a:pt x="1156" y="3420"/>
                  </a:lnTo>
                  <a:cubicBezTo>
                    <a:pt x="1188" y="3423"/>
                    <a:pt x="1220" y="3425"/>
                    <a:pt x="1253" y="3425"/>
                  </a:cubicBezTo>
                  <a:cubicBezTo>
                    <a:pt x="1888" y="3425"/>
                    <a:pt x="2504" y="2861"/>
                    <a:pt x="2706" y="2022"/>
                  </a:cubicBezTo>
                  <a:cubicBezTo>
                    <a:pt x="2828" y="1597"/>
                    <a:pt x="2797" y="1171"/>
                    <a:pt x="2645" y="746"/>
                  </a:cubicBezTo>
                  <a:cubicBezTo>
                    <a:pt x="2494" y="273"/>
                    <a:pt x="2061" y="1"/>
                    <a:pt x="1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0"/>
            <p:cNvSpPr/>
            <p:nvPr/>
          </p:nvSpPr>
          <p:spPr>
            <a:xfrm>
              <a:off x="6578888" y="1255188"/>
              <a:ext cx="31175" cy="16025"/>
            </a:xfrm>
            <a:custGeom>
              <a:avLst/>
              <a:gdLst/>
              <a:ahLst/>
              <a:cxnLst/>
              <a:rect l="l" t="t" r="r" b="b"/>
              <a:pathLst>
                <a:path w="1247" h="641" extrusionOk="0">
                  <a:moveTo>
                    <a:pt x="417" y="1"/>
                  </a:moveTo>
                  <a:cubicBezTo>
                    <a:pt x="283" y="1"/>
                    <a:pt x="143" y="36"/>
                    <a:pt x="0" y="124"/>
                  </a:cubicBezTo>
                  <a:lnTo>
                    <a:pt x="152" y="306"/>
                  </a:lnTo>
                  <a:cubicBezTo>
                    <a:pt x="246" y="243"/>
                    <a:pt x="340" y="218"/>
                    <a:pt x="430" y="218"/>
                  </a:cubicBezTo>
                  <a:cubicBezTo>
                    <a:pt x="777" y="218"/>
                    <a:pt x="1064" y="592"/>
                    <a:pt x="1064" y="640"/>
                  </a:cubicBezTo>
                  <a:lnTo>
                    <a:pt x="1246" y="488"/>
                  </a:lnTo>
                  <a:cubicBezTo>
                    <a:pt x="1111" y="286"/>
                    <a:pt x="794"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0"/>
            <p:cNvSpPr/>
            <p:nvPr/>
          </p:nvSpPr>
          <p:spPr>
            <a:xfrm>
              <a:off x="6685263" y="1278788"/>
              <a:ext cx="110975" cy="49425"/>
            </a:xfrm>
            <a:custGeom>
              <a:avLst/>
              <a:gdLst/>
              <a:ahLst/>
              <a:cxnLst/>
              <a:rect l="l" t="t" r="r" b="b"/>
              <a:pathLst>
                <a:path w="4439" h="1977" extrusionOk="0">
                  <a:moveTo>
                    <a:pt x="31" y="0"/>
                  </a:moveTo>
                  <a:lnTo>
                    <a:pt x="0" y="213"/>
                  </a:lnTo>
                  <a:cubicBezTo>
                    <a:pt x="882" y="365"/>
                    <a:pt x="3253" y="730"/>
                    <a:pt x="3587" y="882"/>
                  </a:cubicBezTo>
                  <a:cubicBezTo>
                    <a:pt x="3952" y="1034"/>
                    <a:pt x="4134" y="1703"/>
                    <a:pt x="4195" y="1976"/>
                  </a:cubicBezTo>
                  <a:lnTo>
                    <a:pt x="4438" y="1915"/>
                  </a:lnTo>
                  <a:cubicBezTo>
                    <a:pt x="4408" y="1794"/>
                    <a:pt x="4165" y="882"/>
                    <a:pt x="3678" y="669"/>
                  </a:cubicBezTo>
                  <a:cubicBezTo>
                    <a:pt x="3192" y="456"/>
                    <a:pt x="152" y="31"/>
                    <a:pt x="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0"/>
            <p:cNvSpPr/>
            <p:nvPr/>
          </p:nvSpPr>
          <p:spPr>
            <a:xfrm>
              <a:off x="6716413" y="1270738"/>
              <a:ext cx="82850" cy="78950"/>
            </a:xfrm>
            <a:custGeom>
              <a:avLst/>
              <a:gdLst/>
              <a:ahLst/>
              <a:cxnLst/>
              <a:rect l="l" t="t" r="r" b="b"/>
              <a:pathLst>
                <a:path w="3314" h="3158" extrusionOk="0">
                  <a:moveTo>
                    <a:pt x="2275" y="1"/>
                  </a:moveTo>
                  <a:cubicBezTo>
                    <a:pt x="1555" y="1"/>
                    <a:pt x="517" y="1082"/>
                    <a:pt x="517" y="1082"/>
                  </a:cubicBezTo>
                  <a:lnTo>
                    <a:pt x="1" y="2450"/>
                  </a:lnTo>
                  <a:cubicBezTo>
                    <a:pt x="101" y="2876"/>
                    <a:pt x="470" y="3158"/>
                    <a:pt x="887" y="3158"/>
                  </a:cubicBezTo>
                  <a:cubicBezTo>
                    <a:pt x="975" y="3158"/>
                    <a:pt x="1065" y="3145"/>
                    <a:pt x="1156" y="3119"/>
                  </a:cubicBezTo>
                  <a:cubicBezTo>
                    <a:pt x="2098" y="2936"/>
                    <a:pt x="3314" y="657"/>
                    <a:pt x="2615" y="110"/>
                  </a:cubicBezTo>
                  <a:cubicBezTo>
                    <a:pt x="2516" y="33"/>
                    <a:pt x="2400" y="1"/>
                    <a:pt x="2275"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0"/>
            <p:cNvSpPr/>
            <p:nvPr/>
          </p:nvSpPr>
          <p:spPr>
            <a:xfrm>
              <a:off x="6728013" y="1290113"/>
              <a:ext cx="44650" cy="45975"/>
            </a:xfrm>
            <a:custGeom>
              <a:avLst/>
              <a:gdLst/>
              <a:ahLst/>
              <a:cxnLst/>
              <a:rect l="l" t="t" r="r" b="b"/>
              <a:pathLst>
                <a:path w="1786" h="1839" extrusionOk="0">
                  <a:moveTo>
                    <a:pt x="1712" y="1"/>
                  </a:moveTo>
                  <a:cubicBezTo>
                    <a:pt x="889" y="1"/>
                    <a:pt x="141" y="969"/>
                    <a:pt x="23" y="1766"/>
                  </a:cubicBezTo>
                  <a:cubicBezTo>
                    <a:pt x="1" y="1811"/>
                    <a:pt x="44" y="1839"/>
                    <a:pt x="80" y="1839"/>
                  </a:cubicBezTo>
                  <a:cubicBezTo>
                    <a:pt x="94" y="1839"/>
                    <a:pt x="106" y="1835"/>
                    <a:pt x="114" y="1827"/>
                  </a:cubicBezTo>
                  <a:cubicBezTo>
                    <a:pt x="236" y="1645"/>
                    <a:pt x="357" y="1493"/>
                    <a:pt x="509" y="1371"/>
                  </a:cubicBezTo>
                  <a:cubicBezTo>
                    <a:pt x="601" y="1262"/>
                    <a:pt x="735" y="1207"/>
                    <a:pt x="875" y="1207"/>
                  </a:cubicBezTo>
                  <a:cubicBezTo>
                    <a:pt x="968" y="1207"/>
                    <a:pt x="1063" y="1231"/>
                    <a:pt x="1148" y="1280"/>
                  </a:cubicBezTo>
                  <a:cubicBezTo>
                    <a:pt x="1178" y="1280"/>
                    <a:pt x="1178" y="1250"/>
                    <a:pt x="1178" y="1250"/>
                  </a:cubicBezTo>
                  <a:cubicBezTo>
                    <a:pt x="1072" y="1128"/>
                    <a:pt x="927" y="1067"/>
                    <a:pt x="787" y="1067"/>
                  </a:cubicBezTo>
                  <a:cubicBezTo>
                    <a:pt x="646" y="1067"/>
                    <a:pt x="509" y="1128"/>
                    <a:pt x="418" y="1250"/>
                  </a:cubicBezTo>
                  <a:cubicBezTo>
                    <a:pt x="661" y="672"/>
                    <a:pt x="1178" y="216"/>
                    <a:pt x="1786" y="3"/>
                  </a:cubicBezTo>
                  <a:cubicBezTo>
                    <a:pt x="1761" y="2"/>
                    <a:pt x="1737" y="1"/>
                    <a:pt x="17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0"/>
            <p:cNvSpPr/>
            <p:nvPr/>
          </p:nvSpPr>
          <p:spPr>
            <a:xfrm>
              <a:off x="6592563" y="1431413"/>
              <a:ext cx="138200" cy="114575"/>
            </a:xfrm>
            <a:custGeom>
              <a:avLst/>
              <a:gdLst/>
              <a:ahLst/>
              <a:cxnLst/>
              <a:rect l="l" t="t" r="r" b="b"/>
              <a:pathLst>
                <a:path w="5528" h="4583" extrusionOk="0">
                  <a:moveTo>
                    <a:pt x="5039" y="1"/>
                  </a:moveTo>
                  <a:cubicBezTo>
                    <a:pt x="4614" y="1"/>
                    <a:pt x="3084" y="1343"/>
                    <a:pt x="1611" y="1373"/>
                  </a:cubicBezTo>
                  <a:cubicBezTo>
                    <a:pt x="1585" y="1374"/>
                    <a:pt x="1560" y="1374"/>
                    <a:pt x="1534" y="1374"/>
                  </a:cubicBezTo>
                  <a:cubicBezTo>
                    <a:pt x="862" y="1374"/>
                    <a:pt x="428" y="1058"/>
                    <a:pt x="183" y="1058"/>
                  </a:cubicBezTo>
                  <a:cubicBezTo>
                    <a:pt x="135" y="1058"/>
                    <a:pt x="95" y="1070"/>
                    <a:pt x="61" y="1099"/>
                  </a:cubicBezTo>
                  <a:cubicBezTo>
                    <a:pt x="0" y="1160"/>
                    <a:pt x="183" y="2740"/>
                    <a:pt x="91" y="2801"/>
                  </a:cubicBezTo>
                  <a:cubicBezTo>
                    <a:pt x="91" y="2801"/>
                    <a:pt x="304" y="4291"/>
                    <a:pt x="1307" y="4564"/>
                  </a:cubicBezTo>
                  <a:cubicBezTo>
                    <a:pt x="1354" y="4577"/>
                    <a:pt x="1406" y="4583"/>
                    <a:pt x="1462" y="4583"/>
                  </a:cubicBezTo>
                  <a:cubicBezTo>
                    <a:pt x="2625" y="4583"/>
                    <a:pt x="5528" y="1978"/>
                    <a:pt x="5441" y="1920"/>
                  </a:cubicBezTo>
                  <a:cubicBezTo>
                    <a:pt x="5380" y="1859"/>
                    <a:pt x="5411" y="126"/>
                    <a:pt x="5076" y="5"/>
                  </a:cubicBezTo>
                  <a:cubicBezTo>
                    <a:pt x="5065" y="2"/>
                    <a:pt x="5053" y="1"/>
                    <a:pt x="5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0"/>
            <p:cNvSpPr/>
            <p:nvPr/>
          </p:nvSpPr>
          <p:spPr>
            <a:xfrm>
              <a:off x="6603188" y="1469713"/>
              <a:ext cx="7625" cy="55875"/>
            </a:xfrm>
            <a:custGeom>
              <a:avLst/>
              <a:gdLst/>
              <a:ahLst/>
              <a:cxnLst/>
              <a:rect l="l" t="t" r="r" b="b"/>
              <a:pathLst>
                <a:path w="305" h="2235" extrusionOk="0">
                  <a:moveTo>
                    <a:pt x="61" y="0"/>
                  </a:moveTo>
                  <a:cubicBezTo>
                    <a:pt x="46" y="0"/>
                    <a:pt x="31" y="8"/>
                    <a:pt x="31" y="23"/>
                  </a:cubicBezTo>
                  <a:cubicBezTo>
                    <a:pt x="1" y="388"/>
                    <a:pt x="1" y="783"/>
                    <a:pt x="31" y="1148"/>
                  </a:cubicBezTo>
                  <a:cubicBezTo>
                    <a:pt x="61" y="1512"/>
                    <a:pt x="122" y="1877"/>
                    <a:pt x="244" y="2212"/>
                  </a:cubicBezTo>
                  <a:cubicBezTo>
                    <a:pt x="244" y="2227"/>
                    <a:pt x="259" y="2234"/>
                    <a:pt x="274" y="2234"/>
                  </a:cubicBezTo>
                  <a:cubicBezTo>
                    <a:pt x="289" y="2234"/>
                    <a:pt x="305" y="2227"/>
                    <a:pt x="305" y="2212"/>
                  </a:cubicBezTo>
                  <a:cubicBezTo>
                    <a:pt x="274" y="1847"/>
                    <a:pt x="244" y="1482"/>
                    <a:pt x="213" y="1117"/>
                  </a:cubicBezTo>
                  <a:cubicBezTo>
                    <a:pt x="183" y="753"/>
                    <a:pt x="122" y="388"/>
                    <a:pt x="92" y="23"/>
                  </a:cubicBezTo>
                  <a:cubicBezTo>
                    <a:pt x="92" y="8"/>
                    <a:pt x="77" y="0"/>
                    <a:pt x="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0"/>
            <p:cNvSpPr/>
            <p:nvPr/>
          </p:nvSpPr>
          <p:spPr>
            <a:xfrm>
              <a:off x="6622188" y="1479288"/>
              <a:ext cx="7625" cy="57700"/>
            </a:xfrm>
            <a:custGeom>
              <a:avLst/>
              <a:gdLst/>
              <a:ahLst/>
              <a:cxnLst/>
              <a:rect l="l" t="t" r="r" b="b"/>
              <a:pathLst>
                <a:path w="305" h="2308" extrusionOk="0">
                  <a:moveTo>
                    <a:pt x="99" y="0"/>
                  </a:moveTo>
                  <a:cubicBezTo>
                    <a:pt x="82" y="0"/>
                    <a:pt x="61" y="18"/>
                    <a:pt x="61" y="35"/>
                  </a:cubicBezTo>
                  <a:cubicBezTo>
                    <a:pt x="61" y="218"/>
                    <a:pt x="31" y="400"/>
                    <a:pt x="1" y="613"/>
                  </a:cubicBezTo>
                  <a:cubicBezTo>
                    <a:pt x="1" y="795"/>
                    <a:pt x="1" y="977"/>
                    <a:pt x="1" y="1190"/>
                  </a:cubicBezTo>
                  <a:cubicBezTo>
                    <a:pt x="31" y="1373"/>
                    <a:pt x="61" y="1555"/>
                    <a:pt x="92" y="1737"/>
                  </a:cubicBezTo>
                  <a:cubicBezTo>
                    <a:pt x="122" y="1829"/>
                    <a:pt x="122" y="1920"/>
                    <a:pt x="153" y="2011"/>
                  </a:cubicBezTo>
                  <a:cubicBezTo>
                    <a:pt x="183" y="2102"/>
                    <a:pt x="244" y="2193"/>
                    <a:pt x="274" y="2284"/>
                  </a:cubicBezTo>
                  <a:cubicBezTo>
                    <a:pt x="274" y="2300"/>
                    <a:pt x="282" y="2307"/>
                    <a:pt x="289" y="2307"/>
                  </a:cubicBezTo>
                  <a:cubicBezTo>
                    <a:pt x="297" y="2307"/>
                    <a:pt x="305" y="2300"/>
                    <a:pt x="305" y="2284"/>
                  </a:cubicBezTo>
                  <a:cubicBezTo>
                    <a:pt x="305" y="2193"/>
                    <a:pt x="305" y="2072"/>
                    <a:pt x="305" y="1980"/>
                  </a:cubicBezTo>
                  <a:lnTo>
                    <a:pt x="274" y="1707"/>
                  </a:lnTo>
                  <a:cubicBezTo>
                    <a:pt x="274" y="1525"/>
                    <a:pt x="244" y="1342"/>
                    <a:pt x="244" y="1160"/>
                  </a:cubicBezTo>
                  <a:cubicBezTo>
                    <a:pt x="213" y="977"/>
                    <a:pt x="183" y="795"/>
                    <a:pt x="183" y="582"/>
                  </a:cubicBezTo>
                  <a:cubicBezTo>
                    <a:pt x="153" y="400"/>
                    <a:pt x="122" y="218"/>
                    <a:pt x="122" y="35"/>
                  </a:cubicBezTo>
                  <a:cubicBezTo>
                    <a:pt x="122" y="9"/>
                    <a:pt x="111" y="0"/>
                    <a:pt x="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0"/>
            <p:cNvSpPr/>
            <p:nvPr/>
          </p:nvSpPr>
          <p:spPr>
            <a:xfrm>
              <a:off x="6644988" y="1475038"/>
              <a:ext cx="8375" cy="50725"/>
            </a:xfrm>
            <a:custGeom>
              <a:avLst/>
              <a:gdLst/>
              <a:ahLst/>
              <a:cxnLst/>
              <a:rect l="l" t="t" r="r" b="b"/>
              <a:pathLst>
                <a:path w="335" h="2029" extrusionOk="0">
                  <a:moveTo>
                    <a:pt x="92" y="0"/>
                  </a:moveTo>
                  <a:cubicBezTo>
                    <a:pt x="76" y="0"/>
                    <a:pt x="61" y="8"/>
                    <a:pt x="61" y="23"/>
                  </a:cubicBezTo>
                  <a:cubicBezTo>
                    <a:pt x="0" y="692"/>
                    <a:pt x="92" y="1391"/>
                    <a:pt x="274" y="2029"/>
                  </a:cubicBezTo>
                  <a:lnTo>
                    <a:pt x="304" y="2029"/>
                  </a:lnTo>
                  <a:cubicBezTo>
                    <a:pt x="335" y="1360"/>
                    <a:pt x="274" y="692"/>
                    <a:pt x="122" y="23"/>
                  </a:cubicBezTo>
                  <a:cubicBezTo>
                    <a:pt x="122" y="8"/>
                    <a:pt x="107" y="0"/>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0"/>
            <p:cNvSpPr/>
            <p:nvPr/>
          </p:nvSpPr>
          <p:spPr>
            <a:xfrm>
              <a:off x="6667013" y="1468188"/>
              <a:ext cx="6125" cy="48050"/>
            </a:xfrm>
            <a:custGeom>
              <a:avLst/>
              <a:gdLst/>
              <a:ahLst/>
              <a:cxnLst/>
              <a:rect l="l" t="t" r="r" b="b"/>
              <a:pathLst>
                <a:path w="245" h="1922" extrusionOk="0">
                  <a:moveTo>
                    <a:pt x="62" y="0"/>
                  </a:moveTo>
                  <a:cubicBezTo>
                    <a:pt x="47" y="0"/>
                    <a:pt x="31" y="8"/>
                    <a:pt x="31" y="23"/>
                  </a:cubicBezTo>
                  <a:cubicBezTo>
                    <a:pt x="1" y="145"/>
                    <a:pt x="1" y="297"/>
                    <a:pt x="1" y="449"/>
                  </a:cubicBezTo>
                  <a:cubicBezTo>
                    <a:pt x="1" y="631"/>
                    <a:pt x="1" y="783"/>
                    <a:pt x="31" y="966"/>
                  </a:cubicBezTo>
                  <a:cubicBezTo>
                    <a:pt x="62" y="1269"/>
                    <a:pt x="92" y="1573"/>
                    <a:pt x="183" y="1908"/>
                  </a:cubicBezTo>
                  <a:cubicBezTo>
                    <a:pt x="183" y="1918"/>
                    <a:pt x="187" y="1921"/>
                    <a:pt x="191" y="1921"/>
                  </a:cubicBezTo>
                  <a:cubicBezTo>
                    <a:pt x="200" y="1921"/>
                    <a:pt x="214" y="1908"/>
                    <a:pt x="214" y="1908"/>
                  </a:cubicBezTo>
                  <a:cubicBezTo>
                    <a:pt x="214" y="1573"/>
                    <a:pt x="244" y="1269"/>
                    <a:pt x="214" y="935"/>
                  </a:cubicBezTo>
                  <a:cubicBezTo>
                    <a:pt x="214" y="783"/>
                    <a:pt x="214" y="631"/>
                    <a:pt x="153" y="449"/>
                  </a:cubicBezTo>
                  <a:cubicBezTo>
                    <a:pt x="153" y="297"/>
                    <a:pt x="123" y="145"/>
                    <a:pt x="92" y="23"/>
                  </a:cubicBezTo>
                  <a:cubicBezTo>
                    <a:pt x="92" y="8"/>
                    <a:pt x="77" y="0"/>
                    <a:pt x="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0"/>
            <p:cNvSpPr/>
            <p:nvPr/>
          </p:nvSpPr>
          <p:spPr>
            <a:xfrm>
              <a:off x="6689063" y="1456788"/>
              <a:ext cx="6100" cy="42400"/>
            </a:xfrm>
            <a:custGeom>
              <a:avLst/>
              <a:gdLst/>
              <a:ahLst/>
              <a:cxnLst/>
              <a:rect l="l" t="t" r="r" b="b"/>
              <a:pathLst>
                <a:path w="244" h="1696" extrusionOk="0">
                  <a:moveTo>
                    <a:pt x="61" y="1"/>
                  </a:moveTo>
                  <a:cubicBezTo>
                    <a:pt x="46" y="1"/>
                    <a:pt x="31" y="8"/>
                    <a:pt x="31" y="23"/>
                  </a:cubicBezTo>
                  <a:cubicBezTo>
                    <a:pt x="0" y="570"/>
                    <a:pt x="61" y="1148"/>
                    <a:pt x="183" y="1695"/>
                  </a:cubicBezTo>
                  <a:lnTo>
                    <a:pt x="213" y="1695"/>
                  </a:lnTo>
                  <a:cubicBezTo>
                    <a:pt x="244" y="1118"/>
                    <a:pt x="213" y="570"/>
                    <a:pt x="92" y="23"/>
                  </a:cubicBezTo>
                  <a:cubicBezTo>
                    <a:pt x="92" y="8"/>
                    <a:pt x="76" y="1"/>
                    <a:pt x="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0"/>
            <p:cNvSpPr/>
            <p:nvPr/>
          </p:nvSpPr>
          <p:spPr>
            <a:xfrm>
              <a:off x="6708813" y="1442538"/>
              <a:ext cx="6100" cy="45250"/>
            </a:xfrm>
            <a:custGeom>
              <a:avLst/>
              <a:gdLst/>
              <a:ahLst/>
              <a:cxnLst/>
              <a:rect l="l" t="t" r="r" b="b"/>
              <a:pathLst>
                <a:path w="244" h="1810" extrusionOk="0">
                  <a:moveTo>
                    <a:pt x="31" y="1"/>
                  </a:moveTo>
                  <a:cubicBezTo>
                    <a:pt x="16" y="1"/>
                    <a:pt x="1" y="16"/>
                    <a:pt x="1" y="46"/>
                  </a:cubicBezTo>
                  <a:cubicBezTo>
                    <a:pt x="1" y="198"/>
                    <a:pt x="61" y="806"/>
                    <a:pt x="92" y="928"/>
                  </a:cubicBezTo>
                  <a:cubicBezTo>
                    <a:pt x="122" y="1232"/>
                    <a:pt x="153" y="1536"/>
                    <a:pt x="213" y="1809"/>
                  </a:cubicBezTo>
                  <a:cubicBezTo>
                    <a:pt x="244" y="1536"/>
                    <a:pt x="244" y="1232"/>
                    <a:pt x="244" y="928"/>
                  </a:cubicBezTo>
                  <a:cubicBezTo>
                    <a:pt x="244" y="806"/>
                    <a:pt x="92" y="168"/>
                    <a:pt x="61" y="46"/>
                  </a:cubicBezTo>
                  <a:cubicBezTo>
                    <a:pt x="61" y="16"/>
                    <a:pt x="46" y="1"/>
                    <a:pt x="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0"/>
            <p:cNvSpPr/>
            <p:nvPr/>
          </p:nvSpPr>
          <p:spPr>
            <a:xfrm>
              <a:off x="6363838" y="1661013"/>
              <a:ext cx="343475" cy="497000"/>
            </a:xfrm>
            <a:custGeom>
              <a:avLst/>
              <a:gdLst/>
              <a:ahLst/>
              <a:cxnLst/>
              <a:rect l="l" t="t" r="r" b="b"/>
              <a:pathLst>
                <a:path w="13739" h="19880" extrusionOk="0">
                  <a:moveTo>
                    <a:pt x="91" y="0"/>
                  </a:moveTo>
                  <a:lnTo>
                    <a:pt x="0" y="18572"/>
                  </a:lnTo>
                  <a:lnTo>
                    <a:pt x="13678" y="19879"/>
                  </a:lnTo>
                  <a:lnTo>
                    <a:pt x="13739" y="1307"/>
                  </a:lnTo>
                  <a:lnTo>
                    <a:pt x="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0"/>
            <p:cNvSpPr/>
            <p:nvPr/>
          </p:nvSpPr>
          <p:spPr>
            <a:xfrm>
              <a:off x="6340263" y="1658738"/>
              <a:ext cx="344275" cy="496975"/>
            </a:xfrm>
            <a:custGeom>
              <a:avLst/>
              <a:gdLst/>
              <a:ahLst/>
              <a:cxnLst/>
              <a:rect l="l" t="t" r="r" b="b"/>
              <a:pathLst>
                <a:path w="13771" h="19879" extrusionOk="0">
                  <a:moveTo>
                    <a:pt x="92" y="0"/>
                  </a:moveTo>
                  <a:lnTo>
                    <a:pt x="1" y="18602"/>
                  </a:lnTo>
                  <a:lnTo>
                    <a:pt x="13679" y="19879"/>
                  </a:lnTo>
                  <a:lnTo>
                    <a:pt x="13770" y="1307"/>
                  </a:lnTo>
                  <a:lnTo>
                    <a:pt x="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0"/>
            <p:cNvSpPr/>
            <p:nvPr/>
          </p:nvSpPr>
          <p:spPr>
            <a:xfrm>
              <a:off x="6647263" y="1670763"/>
              <a:ext cx="24350" cy="37250"/>
            </a:xfrm>
            <a:custGeom>
              <a:avLst/>
              <a:gdLst/>
              <a:ahLst/>
              <a:cxnLst/>
              <a:rect l="l" t="t" r="r" b="b"/>
              <a:pathLst>
                <a:path w="974" h="1490" extrusionOk="0">
                  <a:moveTo>
                    <a:pt x="461" y="1"/>
                  </a:moveTo>
                  <a:cubicBezTo>
                    <a:pt x="304" y="1"/>
                    <a:pt x="177" y="113"/>
                    <a:pt x="122" y="249"/>
                  </a:cubicBezTo>
                  <a:cubicBezTo>
                    <a:pt x="31" y="401"/>
                    <a:pt x="1" y="522"/>
                    <a:pt x="31" y="674"/>
                  </a:cubicBezTo>
                  <a:cubicBezTo>
                    <a:pt x="1" y="978"/>
                    <a:pt x="122" y="1282"/>
                    <a:pt x="335" y="1464"/>
                  </a:cubicBezTo>
                  <a:cubicBezTo>
                    <a:pt x="359" y="1482"/>
                    <a:pt x="381" y="1490"/>
                    <a:pt x="401" y="1490"/>
                  </a:cubicBezTo>
                  <a:cubicBezTo>
                    <a:pt x="485" y="1490"/>
                    <a:pt x="530" y="1361"/>
                    <a:pt x="457" y="1312"/>
                  </a:cubicBezTo>
                  <a:cubicBezTo>
                    <a:pt x="305" y="1161"/>
                    <a:pt x="213" y="1009"/>
                    <a:pt x="213" y="796"/>
                  </a:cubicBezTo>
                  <a:cubicBezTo>
                    <a:pt x="213" y="765"/>
                    <a:pt x="213" y="735"/>
                    <a:pt x="213" y="705"/>
                  </a:cubicBezTo>
                  <a:cubicBezTo>
                    <a:pt x="213" y="583"/>
                    <a:pt x="244" y="461"/>
                    <a:pt x="305" y="370"/>
                  </a:cubicBezTo>
                  <a:cubicBezTo>
                    <a:pt x="335" y="309"/>
                    <a:pt x="396" y="279"/>
                    <a:pt x="426" y="249"/>
                  </a:cubicBezTo>
                  <a:lnTo>
                    <a:pt x="457" y="249"/>
                  </a:lnTo>
                  <a:cubicBezTo>
                    <a:pt x="472" y="233"/>
                    <a:pt x="487" y="226"/>
                    <a:pt x="502" y="226"/>
                  </a:cubicBezTo>
                  <a:cubicBezTo>
                    <a:pt x="517" y="226"/>
                    <a:pt x="533" y="233"/>
                    <a:pt x="548" y="249"/>
                  </a:cubicBezTo>
                  <a:cubicBezTo>
                    <a:pt x="609" y="279"/>
                    <a:pt x="639" y="309"/>
                    <a:pt x="669" y="370"/>
                  </a:cubicBezTo>
                  <a:cubicBezTo>
                    <a:pt x="700" y="431"/>
                    <a:pt x="730" y="492"/>
                    <a:pt x="761" y="553"/>
                  </a:cubicBezTo>
                  <a:cubicBezTo>
                    <a:pt x="761" y="583"/>
                    <a:pt x="761" y="644"/>
                    <a:pt x="761" y="674"/>
                  </a:cubicBezTo>
                  <a:lnTo>
                    <a:pt x="761" y="705"/>
                  </a:lnTo>
                  <a:cubicBezTo>
                    <a:pt x="761" y="705"/>
                    <a:pt x="761" y="705"/>
                    <a:pt x="761" y="735"/>
                  </a:cubicBezTo>
                  <a:lnTo>
                    <a:pt x="761" y="765"/>
                  </a:lnTo>
                  <a:lnTo>
                    <a:pt x="973" y="765"/>
                  </a:lnTo>
                  <a:cubicBezTo>
                    <a:pt x="973" y="613"/>
                    <a:pt x="943" y="492"/>
                    <a:pt x="913" y="370"/>
                  </a:cubicBezTo>
                  <a:cubicBezTo>
                    <a:pt x="852" y="188"/>
                    <a:pt x="700" y="36"/>
                    <a:pt x="517" y="5"/>
                  </a:cubicBezTo>
                  <a:cubicBezTo>
                    <a:pt x="498" y="2"/>
                    <a:pt x="480" y="1"/>
                    <a:pt x="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0"/>
            <p:cNvSpPr/>
            <p:nvPr/>
          </p:nvSpPr>
          <p:spPr>
            <a:xfrm>
              <a:off x="6620663" y="1667838"/>
              <a:ext cx="24350" cy="37900"/>
            </a:xfrm>
            <a:custGeom>
              <a:avLst/>
              <a:gdLst/>
              <a:ahLst/>
              <a:cxnLst/>
              <a:rect l="l" t="t" r="r" b="b"/>
              <a:pathLst>
                <a:path w="974" h="1516" extrusionOk="0">
                  <a:moveTo>
                    <a:pt x="518" y="1"/>
                  </a:moveTo>
                  <a:cubicBezTo>
                    <a:pt x="335" y="1"/>
                    <a:pt x="183" y="92"/>
                    <a:pt x="92" y="274"/>
                  </a:cubicBezTo>
                  <a:cubicBezTo>
                    <a:pt x="31" y="396"/>
                    <a:pt x="1" y="548"/>
                    <a:pt x="31" y="700"/>
                  </a:cubicBezTo>
                  <a:cubicBezTo>
                    <a:pt x="1" y="1004"/>
                    <a:pt x="122" y="1278"/>
                    <a:pt x="335" y="1490"/>
                  </a:cubicBezTo>
                  <a:cubicBezTo>
                    <a:pt x="358" y="1508"/>
                    <a:pt x="380" y="1515"/>
                    <a:pt x="400" y="1515"/>
                  </a:cubicBezTo>
                  <a:cubicBezTo>
                    <a:pt x="484" y="1515"/>
                    <a:pt x="525" y="1382"/>
                    <a:pt x="426" y="1308"/>
                  </a:cubicBezTo>
                  <a:cubicBezTo>
                    <a:pt x="305" y="1186"/>
                    <a:pt x="214" y="1004"/>
                    <a:pt x="214" y="822"/>
                  </a:cubicBezTo>
                  <a:cubicBezTo>
                    <a:pt x="214" y="791"/>
                    <a:pt x="214" y="761"/>
                    <a:pt x="214" y="730"/>
                  </a:cubicBezTo>
                  <a:cubicBezTo>
                    <a:pt x="214" y="609"/>
                    <a:pt x="244" y="487"/>
                    <a:pt x="305" y="366"/>
                  </a:cubicBezTo>
                  <a:cubicBezTo>
                    <a:pt x="335" y="335"/>
                    <a:pt x="396" y="274"/>
                    <a:pt x="426" y="244"/>
                  </a:cubicBezTo>
                  <a:lnTo>
                    <a:pt x="578" y="244"/>
                  </a:lnTo>
                  <a:cubicBezTo>
                    <a:pt x="609" y="274"/>
                    <a:pt x="670" y="335"/>
                    <a:pt x="700" y="366"/>
                  </a:cubicBezTo>
                  <a:cubicBezTo>
                    <a:pt x="730" y="426"/>
                    <a:pt x="761" y="487"/>
                    <a:pt x="761" y="578"/>
                  </a:cubicBezTo>
                  <a:cubicBezTo>
                    <a:pt x="761" y="609"/>
                    <a:pt x="791" y="639"/>
                    <a:pt x="791" y="670"/>
                  </a:cubicBezTo>
                  <a:lnTo>
                    <a:pt x="791" y="700"/>
                  </a:lnTo>
                  <a:cubicBezTo>
                    <a:pt x="791" y="730"/>
                    <a:pt x="791" y="730"/>
                    <a:pt x="791" y="730"/>
                  </a:cubicBezTo>
                  <a:lnTo>
                    <a:pt x="791" y="761"/>
                  </a:lnTo>
                  <a:lnTo>
                    <a:pt x="973" y="761"/>
                  </a:lnTo>
                  <a:cubicBezTo>
                    <a:pt x="973" y="639"/>
                    <a:pt x="943" y="518"/>
                    <a:pt x="913" y="396"/>
                  </a:cubicBezTo>
                  <a:cubicBezTo>
                    <a:pt x="852" y="183"/>
                    <a:pt x="700" y="62"/>
                    <a:pt x="5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0"/>
            <p:cNvSpPr/>
            <p:nvPr/>
          </p:nvSpPr>
          <p:spPr>
            <a:xfrm>
              <a:off x="6593313" y="1666213"/>
              <a:ext cx="24350" cy="36975"/>
            </a:xfrm>
            <a:custGeom>
              <a:avLst/>
              <a:gdLst/>
              <a:ahLst/>
              <a:cxnLst/>
              <a:rect l="l" t="t" r="r" b="b"/>
              <a:pathLst>
                <a:path w="974" h="1479" extrusionOk="0">
                  <a:moveTo>
                    <a:pt x="461" y="0"/>
                  </a:moveTo>
                  <a:cubicBezTo>
                    <a:pt x="304" y="0"/>
                    <a:pt x="177" y="112"/>
                    <a:pt x="122" y="248"/>
                  </a:cubicBezTo>
                  <a:cubicBezTo>
                    <a:pt x="61" y="370"/>
                    <a:pt x="31" y="522"/>
                    <a:pt x="31" y="674"/>
                  </a:cubicBezTo>
                  <a:cubicBezTo>
                    <a:pt x="1" y="947"/>
                    <a:pt x="122" y="1251"/>
                    <a:pt x="365" y="1464"/>
                  </a:cubicBezTo>
                  <a:cubicBezTo>
                    <a:pt x="380" y="1474"/>
                    <a:pt x="395" y="1478"/>
                    <a:pt x="410" y="1478"/>
                  </a:cubicBezTo>
                  <a:cubicBezTo>
                    <a:pt x="489" y="1478"/>
                    <a:pt x="559" y="1358"/>
                    <a:pt x="456" y="1282"/>
                  </a:cubicBezTo>
                  <a:cubicBezTo>
                    <a:pt x="305" y="1160"/>
                    <a:pt x="244" y="978"/>
                    <a:pt x="244" y="795"/>
                  </a:cubicBezTo>
                  <a:cubicBezTo>
                    <a:pt x="244" y="765"/>
                    <a:pt x="244" y="704"/>
                    <a:pt x="244" y="674"/>
                  </a:cubicBezTo>
                  <a:cubicBezTo>
                    <a:pt x="244" y="552"/>
                    <a:pt x="274" y="431"/>
                    <a:pt x="335" y="339"/>
                  </a:cubicBezTo>
                  <a:cubicBezTo>
                    <a:pt x="365" y="279"/>
                    <a:pt x="396" y="248"/>
                    <a:pt x="456" y="218"/>
                  </a:cubicBezTo>
                  <a:lnTo>
                    <a:pt x="578" y="218"/>
                  </a:lnTo>
                  <a:cubicBezTo>
                    <a:pt x="639" y="248"/>
                    <a:pt x="669" y="279"/>
                    <a:pt x="700" y="339"/>
                  </a:cubicBezTo>
                  <a:cubicBezTo>
                    <a:pt x="730" y="400"/>
                    <a:pt x="760" y="461"/>
                    <a:pt x="760" y="552"/>
                  </a:cubicBezTo>
                  <a:cubicBezTo>
                    <a:pt x="760" y="583"/>
                    <a:pt x="791" y="613"/>
                    <a:pt x="791" y="643"/>
                  </a:cubicBezTo>
                  <a:lnTo>
                    <a:pt x="791" y="674"/>
                  </a:lnTo>
                  <a:cubicBezTo>
                    <a:pt x="791" y="674"/>
                    <a:pt x="791" y="704"/>
                    <a:pt x="791" y="704"/>
                  </a:cubicBezTo>
                  <a:lnTo>
                    <a:pt x="791" y="735"/>
                  </a:lnTo>
                  <a:lnTo>
                    <a:pt x="973" y="765"/>
                  </a:lnTo>
                  <a:cubicBezTo>
                    <a:pt x="973" y="613"/>
                    <a:pt x="973" y="491"/>
                    <a:pt x="912" y="370"/>
                  </a:cubicBezTo>
                  <a:cubicBezTo>
                    <a:pt x="882" y="187"/>
                    <a:pt x="700" y="35"/>
                    <a:pt x="517" y="5"/>
                  </a:cubicBezTo>
                  <a:cubicBezTo>
                    <a:pt x="498" y="2"/>
                    <a:pt x="480"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0"/>
            <p:cNvSpPr/>
            <p:nvPr/>
          </p:nvSpPr>
          <p:spPr>
            <a:xfrm>
              <a:off x="6566713" y="1663163"/>
              <a:ext cx="25100" cy="37250"/>
            </a:xfrm>
            <a:custGeom>
              <a:avLst/>
              <a:gdLst/>
              <a:ahLst/>
              <a:cxnLst/>
              <a:rect l="l" t="t" r="r" b="b"/>
              <a:pathLst>
                <a:path w="1004" h="1490" extrusionOk="0">
                  <a:moveTo>
                    <a:pt x="469" y="1"/>
                  </a:moveTo>
                  <a:cubicBezTo>
                    <a:pt x="329" y="1"/>
                    <a:pt x="177" y="113"/>
                    <a:pt x="122" y="249"/>
                  </a:cubicBezTo>
                  <a:cubicBezTo>
                    <a:pt x="61" y="401"/>
                    <a:pt x="31" y="522"/>
                    <a:pt x="31" y="674"/>
                  </a:cubicBezTo>
                  <a:cubicBezTo>
                    <a:pt x="1" y="978"/>
                    <a:pt x="122" y="1282"/>
                    <a:pt x="365" y="1465"/>
                  </a:cubicBezTo>
                  <a:cubicBezTo>
                    <a:pt x="383" y="1482"/>
                    <a:pt x="401" y="1490"/>
                    <a:pt x="417" y="1490"/>
                  </a:cubicBezTo>
                  <a:cubicBezTo>
                    <a:pt x="485" y="1490"/>
                    <a:pt x="530" y="1362"/>
                    <a:pt x="457" y="1313"/>
                  </a:cubicBezTo>
                  <a:cubicBezTo>
                    <a:pt x="305" y="1191"/>
                    <a:pt x="213" y="1009"/>
                    <a:pt x="213" y="796"/>
                  </a:cubicBezTo>
                  <a:cubicBezTo>
                    <a:pt x="213" y="765"/>
                    <a:pt x="213" y="735"/>
                    <a:pt x="213" y="705"/>
                  </a:cubicBezTo>
                  <a:cubicBezTo>
                    <a:pt x="244" y="583"/>
                    <a:pt x="274" y="461"/>
                    <a:pt x="335" y="370"/>
                  </a:cubicBezTo>
                  <a:cubicBezTo>
                    <a:pt x="365" y="309"/>
                    <a:pt x="396" y="279"/>
                    <a:pt x="457" y="249"/>
                  </a:cubicBezTo>
                  <a:lnTo>
                    <a:pt x="487" y="249"/>
                  </a:lnTo>
                  <a:cubicBezTo>
                    <a:pt x="502" y="233"/>
                    <a:pt x="517" y="226"/>
                    <a:pt x="533" y="226"/>
                  </a:cubicBezTo>
                  <a:cubicBezTo>
                    <a:pt x="548" y="226"/>
                    <a:pt x="563" y="233"/>
                    <a:pt x="578" y="249"/>
                  </a:cubicBezTo>
                  <a:cubicBezTo>
                    <a:pt x="639" y="279"/>
                    <a:pt x="669" y="309"/>
                    <a:pt x="700" y="370"/>
                  </a:cubicBezTo>
                  <a:cubicBezTo>
                    <a:pt x="730" y="431"/>
                    <a:pt x="761" y="492"/>
                    <a:pt x="791" y="553"/>
                  </a:cubicBezTo>
                  <a:cubicBezTo>
                    <a:pt x="791" y="583"/>
                    <a:pt x="791" y="644"/>
                    <a:pt x="791" y="674"/>
                  </a:cubicBezTo>
                  <a:lnTo>
                    <a:pt x="791" y="705"/>
                  </a:lnTo>
                  <a:cubicBezTo>
                    <a:pt x="791" y="705"/>
                    <a:pt x="791" y="705"/>
                    <a:pt x="791" y="735"/>
                  </a:cubicBezTo>
                  <a:lnTo>
                    <a:pt x="791" y="765"/>
                  </a:lnTo>
                  <a:lnTo>
                    <a:pt x="1004" y="765"/>
                  </a:lnTo>
                  <a:cubicBezTo>
                    <a:pt x="1004" y="613"/>
                    <a:pt x="973" y="492"/>
                    <a:pt x="943" y="370"/>
                  </a:cubicBezTo>
                  <a:cubicBezTo>
                    <a:pt x="882" y="188"/>
                    <a:pt x="730" y="36"/>
                    <a:pt x="517" y="6"/>
                  </a:cubicBezTo>
                  <a:cubicBezTo>
                    <a:pt x="502" y="2"/>
                    <a:pt x="485" y="1"/>
                    <a:pt x="4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0"/>
            <p:cNvSpPr/>
            <p:nvPr/>
          </p:nvSpPr>
          <p:spPr>
            <a:xfrm>
              <a:off x="6540113" y="1661013"/>
              <a:ext cx="24350" cy="37125"/>
            </a:xfrm>
            <a:custGeom>
              <a:avLst/>
              <a:gdLst/>
              <a:ahLst/>
              <a:cxnLst/>
              <a:rect l="l" t="t" r="r" b="b"/>
              <a:pathLst>
                <a:path w="974" h="1485" extrusionOk="0">
                  <a:moveTo>
                    <a:pt x="518" y="0"/>
                  </a:moveTo>
                  <a:cubicBezTo>
                    <a:pt x="335" y="0"/>
                    <a:pt x="183" y="92"/>
                    <a:pt x="122" y="274"/>
                  </a:cubicBezTo>
                  <a:cubicBezTo>
                    <a:pt x="62" y="395"/>
                    <a:pt x="31" y="517"/>
                    <a:pt x="31" y="669"/>
                  </a:cubicBezTo>
                  <a:cubicBezTo>
                    <a:pt x="1" y="973"/>
                    <a:pt x="122" y="1277"/>
                    <a:pt x="366" y="1459"/>
                  </a:cubicBezTo>
                  <a:cubicBezTo>
                    <a:pt x="383" y="1477"/>
                    <a:pt x="400" y="1484"/>
                    <a:pt x="417" y="1484"/>
                  </a:cubicBezTo>
                  <a:cubicBezTo>
                    <a:pt x="485" y="1484"/>
                    <a:pt x="531" y="1351"/>
                    <a:pt x="457" y="1277"/>
                  </a:cubicBezTo>
                  <a:cubicBezTo>
                    <a:pt x="305" y="1155"/>
                    <a:pt x="214" y="973"/>
                    <a:pt x="214" y="791"/>
                  </a:cubicBezTo>
                  <a:cubicBezTo>
                    <a:pt x="214" y="760"/>
                    <a:pt x="214" y="730"/>
                    <a:pt x="214" y="699"/>
                  </a:cubicBezTo>
                  <a:cubicBezTo>
                    <a:pt x="244" y="578"/>
                    <a:pt x="274" y="456"/>
                    <a:pt x="335" y="365"/>
                  </a:cubicBezTo>
                  <a:cubicBezTo>
                    <a:pt x="366" y="304"/>
                    <a:pt x="396" y="274"/>
                    <a:pt x="457" y="243"/>
                  </a:cubicBezTo>
                  <a:lnTo>
                    <a:pt x="487" y="243"/>
                  </a:lnTo>
                  <a:cubicBezTo>
                    <a:pt x="502" y="228"/>
                    <a:pt x="518" y="221"/>
                    <a:pt x="533" y="221"/>
                  </a:cubicBezTo>
                  <a:cubicBezTo>
                    <a:pt x="548" y="221"/>
                    <a:pt x="563" y="228"/>
                    <a:pt x="578" y="243"/>
                  </a:cubicBezTo>
                  <a:cubicBezTo>
                    <a:pt x="639" y="274"/>
                    <a:pt x="670" y="304"/>
                    <a:pt x="700" y="365"/>
                  </a:cubicBezTo>
                  <a:cubicBezTo>
                    <a:pt x="730" y="426"/>
                    <a:pt x="761" y="487"/>
                    <a:pt x="761" y="547"/>
                  </a:cubicBezTo>
                  <a:cubicBezTo>
                    <a:pt x="761" y="578"/>
                    <a:pt x="791" y="639"/>
                    <a:pt x="791" y="669"/>
                  </a:cubicBezTo>
                  <a:lnTo>
                    <a:pt x="791" y="699"/>
                  </a:lnTo>
                  <a:cubicBezTo>
                    <a:pt x="791" y="699"/>
                    <a:pt x="791" y="699"/>
                    <a:pt x="791" y="730"/>
                  </a:cubicBezTo>
                  <a:lnTo>
                    <a:pt x="791" y="760"/>
                  </a:lnTo>
                  <a:lnTo>
                    <a:pt x="974" y="760"/>
                  </a:lnTo>
                  <a:cubicBezTo>
                    <a:pt x="974" y="639"/>
                    <a:pt x="974" y="517"/>
                    <a:pt x="913" y="395"/>
                  </a:cubicBezTo>
                  <a:cubicBezTo>
                    <a:pt x="882" y="183"/>
                    <a:pt x="700" y="61"/>
                    <a:pt x="5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0"/>
            <p:cNvSpPr/>
            <p:nvPr/>
          </p:nvSpPr>
          <p:spPr>
            <a:xfrm>
              <a:off x="6513538" y="1657963"/>
              <a:ext cx="25100" cy="37625"/>
            </a:xfrm>
            <a:custGeom>
              <a:avLst/>
              <a:gdLst/>
              <a:ahLst/>
              <a:cxnLst/>
              <a:rect l="l" t="t" r="r" b="b"/>
              <a:pathLst>
                <a:path w="1004" h="1505" extrusionOk="0">
                  <a:moveTo>
                    <a:pt x="517" y="1"/>
                  </a:moveTo>
                  <a:cubicBezTo>
                    <a:pt x="334" y="1"/>
                    <a:pt x="182" y="92"/>
                    <a:pt x="122" y="274"/>
                  </a:cubicBezTo>
                  <a:cubicBezTo>
                    <a:pt x="61" y="396"/>
                    <a:pt x="30" y="548"/>
                    <a:pt x="30" y="700"/>
                  </a:cubicBezTo>
                  <a:cubicBezTo>
                    <a:pt x="0" y="1004"/>
                    <a:pt x="122" y="1277"/>
                    <a:pt x="334" y="1490"/>
                  </a:cubicBezTo>
                  <a:cubicBezTo>
                    <a:pt x="354" y="1500"/>
                    <a:pt x="372" y="1504"/>
                    <a:pt x="389" y="1504"/>
                  </a:cubicBezTo>
                  <a:cubicBezTo>
                    <a:pt x="480" y="1504"/>
                    <a:pt x="533" y="1384"/>
                    <a:pt x="456" y="1308"/>
                  </a:cubicBezTo>
                  <a:cubicBezTo>
                    <a:pt x="304" y="1186"/>
                    <a:pt x="213" y="1004"/>
                    <a:pt x="213" y="821"/>
                  </a:cubicBezTo>
                  <a:cubicBezTo>
                    <a:pt x="213" y="791"/>
                    <a:pt x="213" y="730"/>
                    <a:pt x="213" y="700"/>
                  </a:cubicBezTo>
                  <a:cubicBezTo>
                    <a:pt x="213" y="578"/>
                    <a:pt x="243" y="457"/>
                    <a:pt x="304" y="365"/>
                  </a:cubicBezTo>
                  <a:cubicBezTo>
                    <a:pt x="334" y="305"/>
                    <a:pt x="395" y="274"/>
                    <a:pt x="426" y="244"/>
                  </a:cubicBezTo>
                  <a:lnTo>
                    <a:pt x="578" y="244"/>
                  </a:lnTo>
                  <a:cubicBezTo>
                    <a:pt x="638" y="274"/>
                    <a:pt x="669" y="305"/>
                    <a:pt x="699" y="365"/>
                  </a:cubicBezTo>
                  <a:cubicBezTo>
                    <a:pt x="730" y="426"/>
                    <a:pt x="760" y="487"/>
                    <a:pt x="760" y="578"/>
                  </a:cubicBezTo>
                  <a:cubicBezTo>
                    <a:pt x="790" y="609"/>
                    <a:pt x="790" y="639"/>
                    <a:pt x="790" y="669"/>
                  </a:cubicBezTo>
                  <a:lnTo>
                    <a:pt x="790" y="700"/>
                  </a:lnTo>
                  <a:cubicBezTo>
                    <a:pt x="790" y="700"/>
                    <a:pt x="790" y="730"/>
                    <a:pt x="790" y="730"/>
                  </a:cubicBezTo>
                  <a:lnTo>
                    <a:pt x="790" y="761"/>
                  </a:lnTo>
                  <a:lnTo>
                    <a:pt x="973" y="761"/>
                  </a:lnTo>
                  <a:cubicBezTo>
                    <a:pt x="1003" y="639"/>
                    <a:pt x="973" y="517"/>
                    <a:pt x="942" y="396"/>
                  </a:cubicBezTo>
                  <a:cubicBezTo>
                    <a:pt x="881" y="183"/>
                    <a:pt x="730" y="31"/>
                    <a:pt x="5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0"/>
            <p:cNvSpPr/>
            <p:nvPr/>
          </p:nvSpPr>
          <p:spPr>
            <a:xfrm>
              <a:off x="6486938" y="1655688"/>
              <a:ext cx="24325" cy="37125"/>
            </a:xfrm>
            <a:custGeom>
              <a:avLst/>
              <a:gdLst/>
              <a:ahLst/>
              <a:cxnLst/>
              <a:rect l="l" t="t" r="r" b="b"/>
              <a:pathLst>
                <a:path w="973" h="1485" extrusionOk="0">
                  <a:moveTo>
                    <a:pt x="486" y="1"/>
                  </a:moveTo>
                  <a:cubicBezTo>
                    <a:pt x="304" y="1"/>
                    <a:pt x="152" y="92"/>
                    <a:pt x="91" y="274"/>
                  </a:cubicBezTo>
                  <a:cubicBezTo>
                    <a:pt x="31" y="396"/>
                    <a:pt x="0" y="548"/>
                    <a:pt x="31" y="669"/>
                  </a:cubicBezTo>
                  <a:cubicBezTo>
                    <a:pt x="0" y="973"/>
                    <a:pt x="122" y="1277"/>
                    <a:pt x="335" y="1460"/>
                  </a:cubicBezTo>
                  <a:cubicBezTo>
                    <a:pt x="358" y="1477"/>
                    <a:pt x="380" y="1485"/>
                    <a:pt x="400" y="1485"/>
                  </a:cubicBezTo>
                  <a:cubicBezTo>
                    <a:pt x="483" y="1485"/>
                    <a:pt x="524" y="1357"/>
                    <a:pt x="426" y="1308"/>
                  </a:cubicBezTo>
                  <a:cubicBezTo>
                    <a:pt x="304" y="1186"/>
                    <a:pt x="213" y="1004"/>
                    <a:pt x="213" y="791"/>
                  </a:cubicBezTo>
                  <a:cubicBezTo>
                    <a:pt x="213" y="760"/>
                    <a:pt x="213" y="730"/>
                    <a:pt x="213" y="700"/>
                  </a:cubicBezTo>
                  <a:cubicBezTo>
                    <a:pt x="213" y="578"/>
                    <a:pt x="243" y="456"/>
                    <a:pt x="304" y="365"/>
                  </a:cubicBezTo>
                  <a:cubicBezTo>
                    <a:pt x="335" y="305"/>
                    <a:pt x="395" y="274"/>
                    <a:pt x="426" y="244"/>
                  </a:cubicBezTo>
                  <a:lnTo>
                    <a:pt x="547" y="244"/>
                  </a:lnTo>
                  <a:cubicBezTo>
                    <a:pt x="608" y="274"/>
                    <a:pt x="638" y="305"/>
                    <a:pt x="669" y="365"/>
                  </a:cubicBezTo>
                  <a:cubicBezTo>
                    <a:pt x="699" y="426"/>
                    <a:pt x="730" y="487"/>
                    <a:pt x="730" y="548"/>
                  </a:cubicBezTo>
                  <a:cubicBezTo>
                    <a:pt x="760" y="608"/>
                    <a:pt x="760" y="639"/>
                    <a:pt x="760" y="669"/>
                  </a:cubicBezTo>
                  <a:lnTo>
                    <a:pt x="760" y="700"/>
                  </a:lnTo>
                  <a:cubicBezTo>
                    <a:pt x="760" y="700"/>
                    <a:pt x="760" y="730"/>
                    <a:pt x="760" y="730"/>
                  </a:cubicBezTo>
                  <a:lnTo>
                    <a:pt x="760" y="760"/>
                  </a:lnTo>
                  <a:lnTo>
                    <a:pt x="973" y="760"/>
                  </a:lnTo>
                  <a:cubicBezTo>
                    <a:pt x="973" y="639"/>
                    <a:pt x="942" y="517"/>
                    <a:pt x="912" y="396"/>
                  </a:cubicBezTo>
                  <a:cubicBezTo>
                    <a:pt x="851" y="213"/>
                    <a:pt x="699" y="61"/>
                    <a:pt x="4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0"/>
            <p:cNvSpPr/>
            <p:nvPr/>
          </p:nvSpPr>
          <p:spPr>
            <a:xfrm>
              <a:off x="6459563" y="1652638"/>
              <a:ext cx="25875" cy="37625"/>
            </a:xfrm>
            <a:custGeom>
              <a:avLst/>
              <a:gdLst/>
              <a:ahLst/>
              <a:cxnLst/>
              <a:rect l="l" t="t" r="r" b="b"/>
              <a:pathLst>
                <a:path w="1035" h="1505" extrusionOk="0">
                  <a:moveTo>
                    <a:pt x="548" y="1"/>
                  </a:moveTo>
                  <a:cubicBezTo>
                    <a:pt x="366" y="1"/>
                    <a:pt x="183" y="123"/>
                    <a:pt x="153" y="305"/>
                  </a:cubicBezTo>
                  <a:cubicBezTo>
                    <a:pt x="92" y="427"/>
                    <a:pt x="62" y="548"/>
                    <a:pt x="31" y="700"/>
                  </a:cubicBezTo>
                  <a:cubicBezTo>
                    <a:pt x="1" y="974"/>
                    <a:pt x="122" y="1278"/>
                    <a:pt x="366" y="1490"/>
                  </a:cubicBezTo>
                  <a:cubicBezTo>
                    <a:pt x="385" y="1500"/>
                    <a:pt x="404" y="1504"/>
                    <a:pt x="421" y="1504"/>
                  </a:cubicBezTo>
                  <a:cubicBezTo>
                    <a:pt x="511" y="1504"/>
                    <a:pt x="559" y="1385"/>
                    <a:pt x="457" y="1308"/>
                  </a:cubicBezTo>
                  <a:cubicBezTo>
                    <a:pt x="305" y="1186"/>
                    <a:pt x="244" y="1004"/>
                    <a:pt x="244" y="822"/>
                  </a:cubicBezTo>
                  <a:cubicBezTo>
                    <a:pt x="244" y="761"/>
                    <a:pt x="244" y="730"/>
                    <a:pt x="244" y="700"/>
                  </a:cubicBezTo>
                  <a:cubicBezTo>
                    <a:pt x="244" y="578"/>
                    <a:pt x="274" y="457"/>
                    <a:pt x="335" y="366"/>
                  </a:cubicBezTo>
                  <a:cubicBezTo>
                    <a:pt x="366" y="305"/>
                    <a:pt x="396" y="275"/>
                    <a:pt x="457" y="244"/>
                  </a:cubicBezTo>
                  <a:lnTo>
                    <a:pt x="609" y="244"/>
                  </a:lnTo>
                  <a:cubicBezTo>
                    <a:pt x="670" y="275"/>
                    <a:pt x="700" y="305"/>
                    <a:pt x="730" y="366"/>
                  </a:cubicBezTo>
                  <a:cubicBezTo>
                    <a:pt x="761" y="427"/>
                    <a:pt x="791" y="487"/>
                    <a:pt x="791" y="548"/>
                  </a:cubicBezTo>
                  <a:cubicBezTo>
                    <a:pt x="822" y="609"/>
                    <a:pt x="822" y="639"/>
                    <a:pt x="822" y="670"/>
                  </a:cubicBezTo>
                  <a:lnTo>
                    <a:pt x="822" y="700"/>
                  </a:lnTo>
                  <a:cubicBezTo>
                    <a:pt x="822" y="700"/>
                    <a:pt x="822" y="730"/>
                    <a:pt x="822" y="730"/>
                  </a:cubicBezTo>
                  <a:lnTo>
                    <a:pt x="822" y="761"/>
                  </a:lnTo>
                  <a:lnTo>
                    <a:pt x="1004" y="761"/>
                  </a:lnTo>
                  <a:cubicBezTo>
                    <a:pt x="1034" y="639"/>
                    <a:pt x="1004" y="487"/>
                    <a:pt x="974" y="366"/>
                  </a:cubicBezTo>
                  <a:cubicBezTo>
                    <a:pt x="913" y="183"/>
                    <a:pt x="761" y="31"/>
                    <a:pt x="5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0"/>
            <p:cNvSpPr/>
            <p:nvPr/>
          </p:nvSpPr>
          <p:spPr>
            <a:xfrm>
              <a:off x="6432988" y="1651013"/>
              <a:ext cx="24325" cy="36975"/>
            </a:xfrm>
            <a:custGeom>
              <a:avLst/>
              <a:gdLst/>
              <a:ahLst/>
              <a:cxnLst/>
              <a:rect l="l" t="t" r="r" b="b"/>
              <a:pathLst>
                <a:path w="973" h="1479" extrusionOk="0">
                  <a:moveTo>
                    <a:pt x="461" y="0"/>
                  </a:moveTo>
                  <a:cubicBezTo>
                    <a:pt x="303" y="0"/>
                    <a:pt x="173" y="112"/>
                    <a:pt x="91" y="248"/>
                  </a:cubicBezTo>
                  <a:cubicBezTo>
                    <a:pt x="61" y="370"/>
                    <a:pt x="30" y="522"/>
                    <a:pt x="30" y="674"/>
                  </a:cubicBezTo>
                  <a:cubicBezTo>
                    <a:pt x="0" y="978"/>
                    <a:pt x="122" y="1251"/>
                    <a:pt x="365" y="1464"/>
                  </a:cubicBezTo>
                  <a:cubicBezTo>
                    <a:pt x="379" y="1474"/>
                    <a:pt x="395" y="1478"/>
                    <a:pt x="410" y="1478"/>
                  </a:cubicBezTo>
                  <a:cubicBezTo>
                    <a:pt x="489" y="1478"/>
                    <a:pt x="558" y="1358"/>
                    <a:pt x="456" y="1282"/>
                  </a:cubicBezTo>
                  <a:cubicBezTo>
                    <a:pt x="304" y="1160"/>
                    <a:pt x="243" y="978"/>
                    <a:pt x="243" y="795"/>
                  </a:cubicBezTo>
                  <a:cubicBezTo>
                    <a:pt x="213" y="765"/>
                    <a:pt x="213" y="704"/>
                    <a:pt x="243" y="674"/>
                  </a:cubicBezTo>
                  <a:cubicBezTo>
                    <a:pt x="243" y="552"/>
                    <a:pt x="274" y="431"/>
                    <a:pt x="334" y="340"/>
                  </a:cubicBezTo>
                  <a:cubicBezTo>
                    <a:pt x="365" y="279"/>
                    <a:pt x="395" y="248"/>
                    <a:pt x="456" y="218"/>
                  </a:cubicBezTo>
                  <a:lnTo>
                    <a:pt x="578" y="218"/>
                  </a:lnTo>
                  <a:cubicBezTo>
                    <a:pt x="608" y="248"/>
                    <a:pt x="669" y="279"/>
                    <a:pt x="699" y="340"/>
                  </a:cubicBezTo>
                  <a:cubicBezTo>
                    <a:pt x="730" y="400"/>
                    <a:pt x="730" y="461"/>
                    <a:pt x="760" y="552"/>
                  </a:cubicBezTo>
                  <a:cubicBezTo>
                    <a:pt x="760" y="583"/>
                    <a:pt x="760" y="613"/>
                    <a:pt x="790" y="643"/>
                  </a:cubicBezTo>
                  <a:lnTo>
                    <a:pt x="790" y="674"/>
                  </a:lnTo>
                  <a:cubicBezTo>
                    <a:pt x="790" y="704"/>
                    <a:pt x="790" y="704"/>
                    <a:pt x="790" y="704"/>
                  </a:cubicBezTo>
                  <a:lnTo>
                    <a:pt x="790" y="735"/>
                  </a:lnTo>
                  <a:lnTo>
                    <a:pt x="973" y="765"/>
                  </a:lnTo>
                  <a:cubicBezTo>
                    <a:pt x="973" y="643"/>
                    <a:pt x="942" y="492"/>
                    <a:pt x="912" y="370"/>
                  </a:cubicBezTo>
                  <a:cubicBezTo>
                    <a:pt x="851" y="188"/>
                    <a:pt x="699" y="36"/>
                    <a:pt x="517" y="5"/>
                  </a:cubicBezTo>
                  <a:cubicBezTo>
                    <a:pt x="498" y="2"/>
                    <a:pt x="47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0"/>
            <p:cNvSpPr/>
            <p:nvPr/>
          </p:nvSpPr>
          <p:spPr>
            <a:xfrm>
              <a:off x="6406388" y="1648088"/>
              <a:ext cx="25100" cy="37200"/>
            </a:xfrm>
            <a:custGeom>
              <a:avLst/>
              <a:gdLst/>
              <a:ahLst/>
              <a:cxnLst/>
              <a:rect l="l" t="t" r="r" b="b"/>
              <a:pathLst>
                <a:path w="1004" h="1488" extrusionOk="0">
                  <a:moveTo>
                    <a:pt x="547" y="1"/>
                  </a:moveTo>
                  <a:cubicBezTo>
                    <a:pt x="365" y="1"/>
                    <a:pt x="213" y="122"/>
                    <a:pt x="122" y="274"/>
                  </a:cubicBezTo>
                  <a:cubicBezTo>
                    <a:pt x="61" y="396"/>
                    <a:pt x="31" y="548"/>
                    <a:pt x="31" y="700"/>
                  </a:cubicBezTo>
                  <a:cubicBezTo>
                    <a:pt x="0" y="973"/>
                    <a:pt x="122" y="1277"/>
                    <a:pt x="365" y="1460"/>
                  </a:cubicBezTo>
                  <a:cubicBezTo>
                    <a:pt x="385" y="1479"/>
                    <a:pt x="405" y="1488"/>
                    <a:pt x="422" y="1488"/>
                  </a:cubicBezTo>
                  <a:cubicBezTo>
                    <a:pt x="487" y="1488"/>
                    <a:pt x="528" y="1379"/>
                    <a:pt x="456" y="1308"/>
                  </a:cubicBezTo>
                  <a:cubicBezTo>
                    <a:pt x="304" y="1186"/>
                    <a:pt x="213" y="1004"/>
                    <a:pt x="213" y="791"/>
                  </a:cubicBezTo>
                  <a:cubicBezTo>
                    <a:pt x="213" y="760"/>
                    <a:pt x="213" y="730"/>
                    <a:pt x="213" y="700"/>
                  </a:cubicBezTo>
                  <a:cubicBezTo>
                    <a:pt x="213" y="578"/>
                    <a:pt x="274" y="457"/>
                    <a:pt x="335" y="365"/>
                  </a:cubicBezTo>
                  <a:cubicBezTo>
                    <a:pt x="365" y="305"/>
                    <a:pt x="395" y="274"/>
                    <a:pt x="456" y="244"/>
                  </a:cubicBezTo>
                  <a:lnTo>
                    <a:pt x="487" y="244"/>
                  </a:lnTo>
                  <a:cubicBezTo>
                    <a:pt x="517" y="244"/>
                    <a:pt x="547" y="244"/>
                    <a:pt x="578" y="274"/>
                  </a:cubicBezTo>
                  <a:cubicBezTo>
                    <a:pt x="639" y="274"/>
                    <a:pt x="669" y="335"/>
                    <a:pt x="699" y="365"/>
                  </a:cubicBezTo>
                  <a:cubicBezTo>
                    <a:pt x="730" y="426"/>
                    <a:pt x="760" y="517"/>
                    <a:pt x="760" y="578"/>
                  </a:cubicBezTo>
                  <a:cubicBezTo>
                    <a:pt x="790" y="609"/>
                    <a:pt x="790" y="639"/>
                    <a:pt x="790" y="700"/>
                  </a:cubicBezTo>
                  <a:cubicBezTo>
                    <a:pt x="790" y="730"/>
                    <a:pt x="790" y="730"/>
                    <a:pt x="790" y="760"/>
                  </a:cubicBezTo>
                  <a:lnTo>
                    <a:pt x="973" y="760"/>
                  </a:lnTo>
                  <a:cubicBezTo>
                    <a:pt x="1003" y="639"/>
                    <a:pt x="973" y="517"/>
                    <a:pt x="912" y="396"/>
                  </a:cubicBezTo>
                  <a:cubicBezTo>
                    <a:pt x="882" y="213"/>
                    <a:pt x="730" y="61"/>
                    <a:pt x="5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0"/>
            <p:cNvSpPr/>
            <p:nvPr/>
          </p:nvSpPr>
          <p:spPr>
            <a:xfrm>
              <a:off x="6379788" y="1645813"/>
              <a:ext cx="24350" cy="37125"/>
            </a:xfrm>
            <a:custGeom>
              <a:avLst/>
              <a:gdLst/>
              <a:ahLst/>
              <a:cxnLst/>
              <a:rect l="l" t="t" r="r" b="b"/>
              <a:pathLst>
                <a:path w="974" h="1485" extrusionOk="0">
                  <a:moveTo>
                    <a:pt x="517" y="0"/>
                  </a:moveTo>
                  <a:cubicBezTo>
                    <a:pt x="335" y="0"/>
                    <a:pt x="183" y="92"/>
                    <a:pt x="122" y="244"/>
                  </a:cubicBezTo>
                  <a:cubicBezTo>
                    <a:pt x="61" y="396"/>
                    <a:pt x="31" y="517"/>
                    <a:pt x="31" y="669"/>
                  </a:cubicBezTo>
                  <a:cubicBezTo>
                    <a:pt x="0" y="973"/>
                    <a:pt x="122" y="1277"/>
                    <a:pt x="335" y="1459"/>
                  </a:cubicBezTo>
                  <a:cubicBezTo>
                    <a:pt x="358" y="1477"/>
                    <a:pt x="381" y="1484"/>
                    <a:pt x="401" y="1484"/>
                  </a:cubicBezTo>
                  <a:cubicBezTo>
                    <a:pt x="485" y="1484"/>
                    <a:pt x="530" y="1356"/>
                    <a:pt x="456" y="1307"/>
                  </a:cubicBezTo>
                  <a:cubicBezTo>
                    <a:pt x="304" y="1155"/>
                    <a:pt x="213" y="973"/>
                    <a:pt x="213" y="791"/>
                  </a:cubicBezTo>
                  <a:lnTo>
                    <a:pt x="213" y="700"/>
                  </a:lnTo>
                  <a:cubicBezTo>
                    <a:pt x="213" y="578"/>
                    <a:pt x="244" y="456"/>
                    <a:pt x="304" y="335"/>
                  </a:cubicBezTo>
                  <a:cubicBezTo>
                    <a:pt x="335" y="304"/>
                    <a:pt x="396" y="274"/>
                    <a:pt x="426" y="244"/>
                  </a:cubicBezTo>
                  <a:lnTo>
                    <a:pt x="487" y="244"/>
                  </a:lnTo>
                  <a:cubicBezTo>
                    <a:pt x="502" y="228"/>
                    <a:pt x="517" y="221"/>
                    <a:pt x="532" y="221"/>
                  </a:cubicBezTo>
                  <a:cubicBezTo>
                    <a:pt x="547" y="221"/>
                    <a:pt x="563" y="228"/>
                    <a:pt x="578" y="244"/>
                  </a:cubicBezTo>
                  <a:cubicBezTo>
                    <a:pt x="639" y="274"/>
                    <a:pt x="669" y="304"/>
                    <a:pt x="699" y="335"/>
                  </a:cubicBezTo>
                  <a:cubicBezTo>
                    <a:pt x="730" y="426"/>
                    <a:pt x="760" y="487"/>
                    <a:pt x="760" y="548"/>
                  </a:cubicBezTo>
                  <a:cubicBezTo>
                    <a:pt x="760" y="578"/>
                    <a:pt x="791" y="639"/>
                    <a:pt x="791" y="669"/>
                  </a:cubicBezTo>
                  <a:cubicBezTo>
                    <a:pt x="791" y="700"/>
                    <a:pt x="791" y="700"/>
                    <a:pt x="791" y="730"/>
                  </a:cubicBezTo>
                  <a:lnTo>
                    <a:pt x="973" y="760"/>
                  </a:lnTo>
                  <a:cubicBezTo>
                    <a:pt x="973" y="639"/>
                    <a:pt x="973" y="517"/>
                    <a:pt x="912" y="396"/>
                  </a:cubicBezTo>
                  <a:cubicBezTo>
                    <a:pt x="882" y="183"/>
                    <a:pt x="699" y="31"/>
                    <a:pt x="5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0"/>
            <p:cNvSpPr/>
            <p:nvPr/>
          </p:nvSpPr>
          <p:spPr>
            <a:xfrm>
              <a:off x="6353188" y="1642763"/>
              <a:ext cx="24350" cy="37900"/>
            </a:xfrm>
            <a:custGeom>
              <a:avLst/>
              <a:gdLst/>
              <a:ahLst/>
              <a:cxnLst/>
              <a:rect l="l" t="t" r="r" b="b"/>
              <a:pathLst>
                <a:path w="974" h="1516" extrusionOk="0">
                  <a:moveTo>
                    <a:pt x="548" y="1"/>
                  </a:moveTo>
                  <a:cubicBezTo>
                    <a:pt x="365" y="1"/>
                    <a:pt x="183" y="92"/>
                    <a:pt x="122" y="274"/>
                  </a:cubicBezTo>
                  <a:cubicBezTo>
                    <a:pt x="61" y="396"/>
                    <a:pt x="31" y="548"/>
                    <a:pt x="31" y="700"/>
                  </a:cubicBezTo>
                  <a:cubicBezTo>
                    <a:pt x="1" y="1004"/>
                    <a:pt x="122" y="1277"/>
                    <a:pt x="335" y="1490"/>
                  </a:cubicBezTo>
                  <a:cubicBezTo>
                    <a:pt x="358" y="1508"/>
                    <a:pt x="380" y="1515"/>
                    <a:pt x="400" y="1515"/>
                  </a:cubicBezTo>
                  <a:cubicBezTo>
                    <a:pt x="485" y="1515"/>
                    <a:pt x="530" y="1382"/>
                    <a:pt x="456" y="1308"/>
                  </a:cubicBezTo>
                  <a:cubicBezTo>
                    <a:pt x="304" y="1186"/>
                    <a:pt x="213" y="1004"/>
                    <a:pt x="213" y="822"/>
                  </a:cubicBezTo>
                  <a:cubicBezTo>
                    <a:pt x="213" y="791"/>
                    <a:pt x="213" y="761"/>
                    <a:pt x="213" y="730"/>
                  </a:cubicBezTo>
                  <a:cubicBezTo>
                    <a:pt x="213" y="609"/>
                    <a:pt x="244" y="487"/>
                    <a:pt x="304" y="366"/>
                  </a:cubicBezTo>
                  <a:cubicBezTo>
                    <a:pt x="335" y="335"/>
                    <a:pt x="396" y="274"/>
                    <a:pt x="426" y="244"/>
                  </a:cubicBezTo>
                  <a:lnTo>
                    <a:pt x="487" y="244"/>
                  </a:lnTo>
                  <a:cubicBezTo>
                    <a:pt x="517" y="244"/>
                    <a:pt x="548" y="244"/>
                    <a:pt x="578" y="274"/>
                  </a:cubicBezTo>
                  <a:cubicBezTo>
                    <a:pt x="639" y="305"/>
                    <a:pt x="669" y="335"/>
                    <a:pt x="700" y="396"/>
                  </a:cubicBezTo>
                  <a:cubicBezTo>
                    <a:pt x="730" y="457"/>
                    <a:pt x="760" y="518"/>
                    <a:pt x="760" y="578"/>
                  </a:cubicBezTo>
                  <a:cubicBezTo>
                    <a:pt x="760" y="639"/>
                    <a:pt x="791" y="670"/>
                    <a:pt x="791" y="700"/>
                  </a:cubicBezTo>
                  <a:cubicBezTo>
                    <a:pt x="791" y="700"/>
                    <a:pt x="791" y="730"/>
                    <a:pt x="791" y="730"/>
                  </a:cubicBezTo>
                  <a:lnTo>
                    <a:pt x="791" y="761"/>
                  </a:lnTo>
                  <a:lnTo>
                    <a:pt x="973" y="761"/>
                  </a:lnTo>
                  <a:cubicBezTo>
                    <a:pt x="973" y="639"/>
                    <a:pt x="973" y="518"/>
                    <a:pt x="912" y="396"/>
                  </a:cubicBezTo>
                  <a:cubicBezTo>
                    <a:pt x="882" y="183"/>
                    <a:pt x="730" y="62"/>
                    <a:pt x="5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0"/>
            <p:cNvSpPr/>
            <p:nvPr/>
          </p:nvSpPr>
          <p:spPr>
            <a:xfrm>
              <a:off x="6517913" y="1504088"/>
              <a:ext cx="480450" cy="678275"/>
            </a:xfrm>
            <a:custGeom>
              <a:avLst/>
              <a:gdLst/>
              <a:ahLst/>
              <a:cxnLst/>
              <a:rect l="l" t="t" r="r" b="b"/>
              <a:pathLst>
                <a:path w="19218" h="27131" extrusionOk="0">
                  <a:moveTo>
                    <a:pt x="9620" y="1"/>
                  </a:moveTo>
                  <a:cubicBezTo>
                    <a:pt x="9043" y="1"/>
                    <a:pt x="8655" y="928"/>
                    <a:pt x="8579" y="3238"/>
                  </a:cubicBezTo>
                  <a:cubicBezTo>
                    <a:pt x="8457" y="6247"/>
                    <a:pt x="9430" y="16004"/>
                    <a:pt x="9187" y="16551"/>
                  </a:cubicBezTo>
                  <a:cubicBezTo>
                    <a:pt x="9184" y="16559"/>
                    <a:pt x="9175" y="16563"/>
                    <a:pt x="9160" y="16563"/>
                  </a:cubicBezTo>
                  <a:cubicBezTo>
                    <a:pt x="8898" y="16563"/>
                    <a:pt x="6820" y="15300"/>
                    <a:pt x="4141" y="14119"/>
                  </a:cubicBezTo>
                  <a:cubicBezTo>
                    <a:pt x="4097" y="14100"/>
                    <a:pt x="4051" y="14091"/>
                    <a:pt x="4004" y="14091"/>
                  </a:cubicBezTo>
                  <a:cubicBezTo>
                    <a:pt x="2493" y="14091"/>
                    <a:pt x="1" y="23844"/>
                    <a:pt x="2743" y="24758"/>
                  </a:cubicBezTo>
                  <a:cubicBezTo>
                    <a:pt x="5646" y="25757"/>
                    <a:pt x="9905" y="27130"/>
                    <a:pt x="13178" y="27130"/>
                  </a:cubicBezTo>
                  <a:cubicBezTo>
                    <a:pt x="15183" y="27130"/>
                    <a:pt x="16818" y="26615"/>
                    <a:pt x="17546" y="25183"/>
                  </a:cubicBezTo>
                  <a:cubicBezTo>
                    <a:pt x="19217" y="21961"/>
                    <a:pt x="13807" y="5669"/>
                    <a:pt x="11801" y="2326"/>
                  </a:cubicBezTo>
                  <a:cubicBezTo>
                    <a:pt x="10965" y="928"/>
                    <a:pt x="10198" y="1"/>
                    <a:pt x="9620"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0"/>
            <p:cNvSpPr/>
            <p:nvPr/>
          </p:nvSpPr>
          <p:spPr>
            <a:xfrm>
              <a:off x="6299988" y="1786788"/>
              <a:ext cx="369350" cy="337850"/>
            </a:xfrm>
            <a:custGeom>
              <a:avLst/>
              <a:gdLst/>
              <a:ahLst/>
              <a:cxnLst/>
              <a:rect l="l" t="t" r="r" b="b"/>
              <a:pathLst>
                <a:path w="14774" h="13514" extrusionOk="0">
                  <a:moveTo>
                    <a:pt x="5792" y="1"/>
                  </a:moveTo>
                  <a:cubicBezTo>
                    <a:pt x="4214" y="1"/>
                    <a:pt x="2088" y="290"/>
                    <a:pt x="1521" y="1079"/>
                  </a:cubicBezTo>
                  <a:cubicBezTo>
                    <a:pt x="1186" y="1626"/>
                    <a:pt x="1217" y="2325"/>
                    <a:pt x="1612" y="2842"/>
                  </a:cubicBezTo>
                  <a:cubicBezTo>
                    <a:pt x="1125" y="3055"/>
                    <a:pt x="700" y="3419"/>
                    <a:pt x="487" y="3906"/>
                  </a:cubicBezTo>
                  <a:cubicBezTo>
                    <a:pt x="92" y="4787"/>
                    <a:pt x="1277" y="5729"/>
                    <a:pt x="1277" y="5729"/>
                  </a:cubicBezTo>
                  <a:cubicBezTo>
                    <a:pt x="821" y="6064"/>
                    <a:pt x="487" y="6520"/>
                    <a:pt x="274" y="7067"/>
                  </a:cubicBezTo>
                  <a:cubicBezTo>
                    <a:pt x="1" y="7918"/>
                    <a:pt x="1034" y="9073"/>
                    <a:pt x="1034" y="9073"/>
                  </a:cubicBezTo>
                  <a:cubicBezTo>
                    <a:pt x="791" y="9590"/>
                    <a:pt x="730" y="10228"/>
                    <a:pt x="882" y="10775"/>
                  </a:cubicBezTo>
                  <a:cubicBezTo>
                    <a:pt x="1369" y="12295"/>
                    <a:pt x="3709" y="12903"/>
                    <a:pt x="5198" y="13298"/>
                  </a:cubicBezTo>
                  <a:cubicBezTo>
                    <a:pt x="5839" y="13468"/>
                    <a:pt x="7052" y="13514"/>
                    <a:pt x="8297" y="13514"/>
                  </a:cubicBezTo>
                  <a:cubicBezTo>
                    <a:pt x="9789" y="13514"/>
                    <a:pt x="11329" y="13447"/>
                    <a:pt x="11982" y="13447"/>
                  </a:cubicBezTo>
                  <a:cubicBezTo>
                    <a:pt x="12051" y="13447"/>
                    <a:pt x="12111" y="13448"/>
                    <a:pt x="12159" y="13450"/>
                  </a:cubicBezTo>
                  <a:lnTo>
                    <a:pt x="14773" y="3936"/>
                  </a:lnTo>
                  <a:cubicBezTo>
                    <a:pt x="14773" y="3936"/>
                    <a:pt x="8603" y="258"/>
                    <a:pt x="6779" y="45"/>
                  </a:cubicBezTo>
                  <a:cubicBezTo>
                    <a:pt x="6498" y="17"/>
                    <a:pt x="6160" y="1"/>
                    <a:pt x="5792"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0"/>
            <p:cNvSpPr/>
            <p:nvPr/>
          </p:nvSpPr>
          <p:spPr>
            <a:xfrm>
              <a:off x="6341788" y="1852613"/>
              <a:ext cx="126175" cy="11300"/>
            </a:xfrm>
            <a:custGeom>
              <a:avLst/>
              <a:gdLst/>
              <a:ahLst/>
              <a:cxnLst/>
              <a:rect l="l" t="t" r="r" b="b"/>
              <a:pathLst>
                <a:path w="5047" h="452" extrusionOk="0">
                  <a:moveTo>
                    <a:pt x="1135" y="1"/>
                  </a:moveTo>
                  <a:cubicBezTo>
                    <a:pt x="779" y="1"/>
                    <a:pt x="421" y="18"/>
                    <a:pt x="61" y="57"/>
                  </a:cubicBezTo>
                  <a:cubicBezTo>
                    <a:pt x="1" y="87"/>
                    <a:pt x="31" y="148"/>
                    <a:pt x="61" y="148"/>
                  </a:cubicBezTo>
                  <a:cubicBezTo>
                    <a:pt x="1703" y="330"/>
                    <a:pt x="3374" y="209"/>
                    <a:pt x="5016" y="452"/>
                  </a:cubicBezTo>
                  <a:cubicBezTo>
                    <a:pt x="5046" y="452"/>
                    <a:pt x="5046" y="391"/>
                    <a:pt x="5016" y="391"/>
                  </a:cubicBezTo>
                  <a:cubicBezTo>
                    <a:pt x="3727" y="224"/>
                    <a:pt x="2439" y="1"/>
                    <a:pt x="1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0"/>
            <p:cNvSpPr/>
            <p:nvPr/>
          </p:nvSpPr>
          <p:spPr>
            <a:xfrm>
              <a:off x="6332113" y="1927538"/>
              <a:ext cx="120625" cy="24700"/>
            </a:xfrm>
            <a:custGeom>
              <a:avLst/>
              <a:gdLst/>
              <a:ahLst/>
              <a:cxnLst/>
              <a:rect l="l" t="t" r="r" b="b"/>
              <a:pathLst>
                <a:path w="4825" h="988" extrusionOk="0">
                  <a:moveTo>
                    <a:pt x="291" y="0"/>
                  </a:moveTo>
                  <a:cubicBezTo>
                    <a:pt x="223" y="0"/>
                    <a:pt x="154" y="3"/>
                    <a:pt x="84" y="8"/>
                  </a:cubicBezTo>
                  <a:cubicBezTo>
                    <a:pt x="75" y="4"/>
                    <a:pt x="67" y="2"/>
                    <a:pt x="60" y="2"/>
                  </a:cubicBezTo>
                  <a:cubicBezTo>
                    <a:pt x="16" y="2"/>
                    <a:pt x="1" y="73"/>
                    <a:pt x="53" y="99"/>
                  </a:cubicBezTo>
                  <a:cubicBezTo>
                    <a:pt x="418" y="221"/>
                    <a:pt x="813" y="312"/>
                    <a:pt x="1208" y="343"/>
                  </a:cubicBezTo>
                  <a:cubicBezTo>
                    <a:pt x="1603" y="403"/>
                    <a:pt x="2029" y="464"/>
                    <a:pt x="2394" y="525"/>
                  </a:cubicBezTo>
                  <a:cubicBezTo>
                    <a:pt x="3214" y="677"/>
                    <a:pt x="4005" y="829"/>
                    <a:pt x="4795" y="981"/>
                  </a:cubicBezTo>
                  <a:cubicBezTo>
                    <a:pt x="4799" y="985"/>
                    <a:pt x="4803" y="987"/>
                    <a:pt x="4806" y="987"/>
                  </a:cubicBezTo>
                  <a:cubicBezTo>
                    <a:pt x="4825" y="987"/>
                    <a:pt x="4821" y="920"/>
                    <a:pt x="4795" y="920"/>
                  </a:cubicBezTo>
                  <a:cubicBezTo>
                    <a:pt x="4005" y="707"/>
                    <a:pt x="3214" y="525"/>
                    <a:pt x="2424" y="373"/>
                  </a:cubicBezTo>
                  <a:cubicBezTo>
                    <a:pt x="2029" y="282"/>
                    <a:pt x="1603" y="191"/>
                    <a:pt x="1208" y="130"/>
                  </a:cubicBezTo>
                  <a:cubicBezTo>
                    <a:pt x="908" y="55"/>
                    <a:pt x="608"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0"/>
            <p:cNvSpPr/>
            <p:nvPr/>
          </p:nvSpPr>
          <p:spPr>
            <a:xfrm>
              <a:off x="6327363" y="2013588"/>
              <a:ext cx="108675" cy="23600"/>
            </a:xfrm>
            <a:custGeom>
              <a:avLst/>
              <a:gdLst/>
              <a:ahLst/>
              <a:cxnLst/>
              <a:rect l="l" t="t" r="r" b="b"/>
              <a:pathLst>
                <a:path w="4347" h="944" extrusionOk="0">
                  <a:moveTo>
                    <a:pt x="0" y="1"/>
                  </a:moveTo>
                  <a:lnTo>
                    <a:pt x="0" y="31"/>
                  </a:lnTo>
                  <a:cubicBezTo>
                    <a:pt x="304" y="183"/>
                    <a:pt x="638" y="274"/>
                    <a:pt x="973" y="335"/>
                  </a:cubicBezTo>
                  <a:cubicBezTo>
                    <a:pt x="1337" y="396"/>
                    <a:pt x="1702" y="457"/>
                    <a:pt x="2067" y="548"/>
                  </a:cubicBezTo>
                  <a:cubicBezTo>
                    <a:pt x="2796" y="670"/>
                    <a:pt x="3526" y="822"/>
                    <a:pt x="4286" y="943"/>
                  </a:cubicBezTo>
                  <a:cubicBezTo>
                    <a:pt x="4316" y="943"/>
                    <a:pt x="4347" y="882"/>
                    <a:pt x="4286" y="882"/>
                  </a:cubicBezTo>
                  <a:cubicBezTo>
                    <a:pt x="3556" y="761"/>
                    <a:pt x="2857" y="578"/>
                    <a:pt x="2128" y="426"/>
                  </a:cubicBezTo>
                  <a:lnTo>
                    <a:pt x="1034" y="183"/>
                  </a:lnTo>
                  <a:cubicBezTo>
                    <a:pt x="699" y="62"/>
                    <a:pt x="365"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0"/>
            <p:cNvSpPr/>
            <p:nvPr/>
          </p:nvSpPr>
          <p:spPr>
            <a:xfrm>
              <a:off x="6653338" y="1498388"/>
              <a:ext cx="357175" cy="704750"/>
            </a:xfrm>
            <a:custGeom>
              <a:avLst/>
              <a:gdLst/>
              <a:ahLst/>
              <a:cxnLst/>
              <a:rect l="l" t="t" r="r" b="b"/>
              <a:pathLst>
                <a:path w="14287" h="28190" extrusionOk="0">
                  <a:moveTo>
                    <a:pt x="4059" y="0"/>
                  </a:moveTo>
                  <a:cubicBezTo>
                    <a:pt x="3320" y="0"/>
                    <a:pt x="2980" y="1432"/>
                    <a:pt x="2980" y="4226"/>
                  </a:cubicBezTo>
                  <a:cubicBezTo>
                    <a:pt x="2980" y="9606"/>
                    <a:pt x="3800" y="16293"/>
                    <a:pt x="3588" y="16353"/>
                  </a:cubicBezTo>
                  <a:cubicBezTo>
                    <a:pt x="3585" y="16354"/>
                    <a:pt x="3581" y="16355"/>
                    <a:pt x="3577" y="16355"/>
                  </a:cubicBezTo>
                  <a:cubicBezTo>
                    <a:pt x="3304" y="16355"/>
                    <a:pt x="1" y="14408"/>
                    <a:pt x="1" y="14408"/>
                  </a:cubicBezTo>
                  <a:lnTo>
                    <a:pt x="1" y="14408"/>
                  </a:lnTo>
                  <a:lnTo>
                    <a:pt x="670" y="27782"/>
                  </a:lnTo>
                  <a:cubicBezTo>
                    <a:pt x="670" y="27782"/>
                    <a:pt x="3097" y="28189"/>
                    <a:pt x="5758" y="28189"/>
                  </a:cubicBezTo>
                  <a:cubicBezTo>
                    <a:pt x="8289" y="28189"/>
                    <a:pt x="11032" y="27821"/>
                    <a:pt x="12098" y="26384"/>
                  </a:cubicBezTo>
                  <a:cubicBezTo>
                    <a:pt x="14287" y="23405"/>
                    <a:pt x="10244" y="9150"/>
                    <a:pt x="7235" y="3831"/>
                  </a:cubicBezTo>
                  <a:cubicBezTo>
                    <a:pt x="5794" y="1257"/>
                    <a:pt x="4751" y="0"/>
                    <a:pt x="4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0"/>
            <p:cNvSpPr/>
            <p:nvPr/>
          </p:nvSpPr>
          <p:spPr>
            <a:xfrm>
              <a:off x="6739688" y="1905288"/>
              <a:ext cx="125700" cy="96925"/>
            </a:xfrm>
            <a:custGeom>
              <a:avLst/>
              <a:gdLst/>
              <a:ahLst/>
              <a:cxnLst/>
              <a:rect l="l" t="t" r="r" b="b"/>
              <a:pathLst>
                <a:path w="5028" h="3877" extrusionOk="0">
                  <a:moveTo>
                    <a:pt x="55" y="1"/>
                  </a:moveTo>
                  <a:cubicBezTo>
                    <a:pt x="0" y="1"/>
                    <a:pt x="31" y="68"/>
                    <a:pt x="225" y="229"/>
                  </a:cubicBezTo>
                  <a:cubicBezTo>
                    <a:pt x="620" y="533"/>
                    <a:pt x="4085" y="2904"/>
                    <a:pt x="4966" y="3877"/>
                  </a:cubicBezTo>
                  <a:cubicBezTo>
                    <a:pt x="4997" y="3877"/>
                    <a:pt x="5027" y="3847"/>
                    <a:pt x="4997" y="3816"/>
                  </a:cubicBezTo>
                  <a:cubicBezTo>
                    <a:pt x="4541" y="3269"/>
                    <a:pt x="4024" y="2752"/>
                    <a:pt x="3477" y="2266"/>
                  </a:cubicBezTo>
                  <a:cubicBezTo>
                    <a:pt x="3295" y="2084"/>
                    <a:pt x="3082" y="1932"/>
                    <a:pt x="2869" y="1749"/>
                  </a:cubicBezTo>
                  <a:lnTo>
                    <a:pt x="2869" y="1749"/>
                  </a:lnTo>
                  <a:lnTo>
                    <a:pt x="3021" y="1840"/>
                  </a:lnTo>
                  <a:cubicBezTo>
                    <a:pt x="3447" y="2023"/>
                    <a:pt x="3872" y="2236"/>
                    <a:pt x="4267" y="2509"/>
                  </a:cubicBezTo>
                  <a:cubicBezTo>
                    <a:pt x="4298" y="2509"/>
                    <a:pt x="4298" y="2479"/>
                    <a:pt x="4298" y="2448"/>
                  </a:cubicBezTo>
                  <a:cubicBezTo>
                    <a:pt x="3903" y="2175"/>
                    <a:pt x="3507" y="1932"/>
                    <a:pt x="3112" y="1688"/>
                  </a:cubicBezTo>
                  <a:cubicBezTo>
                    <a:pt x="2900" y="1597"/>
                    <a:pt x="2687" y="1476"/>
                    <a:pt x="2474" y="1385"/>
                  </a:cubicBezTo>
                  <a:lnTo>
                    <a:pt x="2292" y="1324"/>
                  </a:lnTo>
                  <a:lnTo>
                    <a:pt x="1927" y="1050"/>
                  </a:lnTo>
                  <a:cubicBezTo>
                    <a:pt x="1410" y="716"/>
                    <a:pt x="893" y="381"/>
                    <a:pt x="346" y="138"/>
                  </a:cubicBezTo>
                  <a:cubicBezTo>
                    <a:pt x="218" y="53"/>
                    <a:pt x="103"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0"/>
            <p:cNvSpPr/>
            <p:nvPr/>
          </p:nvSpPr>
          <p:spPr>
            <a:xfrm>
              <a:off x="6657138" y="1633663"/>
              <a:ext cx="90325" cy="276050"/>
            </a:xfrm>
            <a:custGeom>
              <a:avLst/>
              <a:gdLst/>
              <a:ahLst/>
              <a:cxnLst/>
              <a:rect l="l" t="t" r="r" b="b"/>
              <a:pathLst>
                <a:path w="3613" h="11042" extrusionOk="0">
                  <a:moveTo>
                    <a:pt x="2797" y="0"/>
                  </a:moveTo>
                  <a:cubicBezTo>
                    <a:pt x="2797" y="1094"/>
                    <a:pt x="2797" y="1459"/>
                    <a:pt x="2858" y="2553"/>
                  </a:cubicBezTo>
                  <a:lnTo>
                    <a:pt x="2524" y="1155"/>
                  </a:lnTo>
                  <a:cubicBezTo>
                    <a:pt x="2524" y="1140"/>
                    <a:pt x="2508" y="1132"/>
                    <a:pt x="2493" y="1132"/>
                  </a:cubicBezTo>
                  <a:cubicBezTo>
                    <a:pt x="2478" y="1132"/>
                    <a:pt x="2463" y="1140"/>
                    <a:pt x="2463" y="1155"/>
                  </a:cubicBezTo>
                  <a:cubicBezTo>
                    <a:pt x="2554" y="1763"/>
                    <a:pt x="2676" y="2341"/>
                    <a:pt x="2858" y="2918"/>
                  </a:cubicBezTo>
                  <a:cubicBezTo>
                    <a:pt x="2888" y="3648"/>
                    <a:pt x="2919" y="4377"/>
                    <a:pt x="2949" y="5137"/>
                  </a:cubicBezTo>
                  <a:cubicBezTo>
                    <a:pt x="3071" y="7021"/>
                    <a:pt x="3253" y="8936"/>
                    <a:pt x="3405" y="10791"/>
                  </a:cubicBezTo>
                  <a:cubicBezTo>
                    <a:pt x="2888" y="10487"/>
                    <a:pt x="2372" y="10213"/>
                    <a:pt x="1825" y="9939"/>
                  </a:cubicBezTo>
                  <a:cubicBezTo>
                    <a:pt x="1277" y="9666"/>
                    <a:pt x="609" y="9392"/>
                    <a:pt x="31" y="9058"/>
                  </a:cubicBezTo>
                  <a:cubicBezTo>
                    <a:pt x="1" y="9058"/>
                    <a:pt x="1" y="9119"/>
                    <a:pt x="1" y="9119"/>
                  </a:cubicBezTo>
                  <a:cubicBezTo>
                    <a:pt x="609" y="9423"/>
                    <a:pt x="1156" y="9787"/>
                    <a:pt x="1733" y="10122"/>
                  </a:cubicBezTo>
                  <a:cubicBezTo>
                    <a:pt x="2280" y="10426"/>
                    <a:pt x="2858" y="10760"/>
                    <a:pt x="3466" y="11034"/>
                  </a:cubicBezTo>
                  <a:cubicBezTo>
                    <a:pt x="3477" y="11039"/>
                    <a:pt x="3489" y="11042"/>
                    <a:pt x="3502" y="11042"/>
                  </a:cubicBezTo>
                  <a:cubicBezTo>
                    <a:pt x="3556" y="11042"/>
                    <a:pt x="3612" y="10992"/>
                    <a:pt x="3587" y="10942"/>
                  </a:cubicBezTo>
                  <a:cubicBezTo>
                    <a:pt x="3466" y="9028"/>
                    <a:pt x="3344" y="7082"/>
                    <a:pt x="3223" y="5137"/>
                  </a:cubicBezTo>
                  <a:cubicBezTo>
                    <a:pt x="3071" y="3161"/>
                    <a:pt x="2980" y="1945"/>
                    <a:pt x="2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0"/>
            <p:cNvSpPr/>
            <p:nvPr/>
          </p:nvSpPr>
          <p:spPr>
            <a:xfrm>
              <a:off x="6957313" y="1961913"/>
              <a:ext cx="16725" cy="146325"/>
            </a:xfrm>
            <a:custGeom>
              <a:avLst/>
              <a:gdLst/>
              <a:ahLst/>
              <a:cxnLst/>
              <a:rect l="l" t="t" r="r" b="b"/>
              <a:pathLst>
                <a:path w="669" h="5853" extrusionOk="0">
                  <a:moveTo>
                    <a:pt x="0" y="1"/>
                  </a:moveTo>
                  <a:cubicBezTo>
                    <a:pt x="213" y="943"/>
                    <a:pt x="365" y="1916"/>
                    <a:pt x="426" y="2889"/>
                  </a:cubicBezTo>
                  <a:cubicBezTo>
                    <a:pt x="456" y="3344"/>
                    <a:pt x="486" y="3831"/>
                    <a:pt x="517" y="4287"/>
                  </a:cubicBezTo>
                  <a:lnTo>
                    <a:pt x="517" y="5016"/>
                  </a:lnTo>
                  <a:cubicBezTo>
                    <a:pt x="517" y="5290"/>
                    <a:pt x="517" y="5563"/>
                    <a:pt x="517" y="5807"/>
                  </a:cubicBezTo>
                  <a:cubicBezTo>
                    <a:pt x="517" y="5837"/>
                    <a:pt x="532" y="5852"/>
                    <a:pt x="547" y="5852"/>
                  </a:cubicBezTo>
                  <a:cubicBezTo>
                    <a:pt x="562" y="5852"/>
                    <a:pt x="578" y="5837"/>
                    <a:pt x="578" y="5807"/>
                  </a:cubicBezTo>
                  <a:cubicBezTo>
                    <a:pt x="578" y="5563"/>
                    <a:pt x="608" y="5351"/>
                    <a:pt x="638" y="5107"/>
                  </a:cubicBezTo>
                  <a:cubicBezTo>
                    <a:pt x="638" y="4864"/>
                    <a:pt x="669" y="4591"/>
                    <a:pt x="669" y="4348"/>
                  </a:cubicBezTo>
                  <a:cubicBezTo>
                    <a:pt x="669" y="3831"/>
                    <a:pt x="638" y="3344"/>
                    <a:pt x="578" y="2828"/>
                  </a:cubicBezTo>
                  <a:cubicBezTo>
                    <a:pt x="486" y="1886"/>
                    <a:pt x="274" y="91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0"/>
            <p:cNvSpPr/>
            <p:nvPr/>
          </p:nvSpPr>
          <p:spPr>
            <a:xfrm>
              <a:off x="6714138" y="1912538"/>
              <a:ext cx="19025" cy="274725"/>
            </a:xfrm>
            <a:custGeom>
              <a:avLst/>
              <a:gdLst/>
              <a:ahLst/>
              <a:cxnLst/>
              <a:rect l="l" t="t" r="r" b="b"/>
              <a:pathLst>
                <a:path w="761" h="10989" extrusionOk="0">
                  <a:moveTo>
                    <a:pt x="61" y="0"/>
                  </a:moveTo>
                  <a:cubicBezTo>
                    <a:pt x="0" y="912"/>
                    <a:pt x="152" y="4560"/>
                    <a:pt x="213" y="5502"/>
                  </a:cubicBezTo>
                  <a:cubicBezTo>
                    <a:pt x="304" y="7295"/>
                    <a:pt x="396" y="9149"/>
                    <a:pt x="639" y="10943"/>
                  </a:cubicBezTo>
                  <a:cubicBezTo>
                    <a:pt x="639" y="10973"/>
                    <a:pt x="654" y="10988"/>
                    <a:pt x="669" y="10988"/>
                  </a:cubicBezTo>
                  <a:cubicBezTo>
                    <a:pt x="684" y="10988"/>
                    <a:pt x="700" y="10973"/>
                    <a:pt x="700" y="10943"/>
                  </a:cubicBezTo>
                  <a:cubicBezTo>
                    <a:pt x="760" y="9119"/>
                    <a:pt x="639" y="7265"/>
                    <a:pt x="517" y="5441"/>
                  </a:cubicBezTo>
                  <a:cubicBezTo>
                    <a:pt x="487" y="4529"/>
                    <a:pt x="244" y="882"/>
                    <a:pt x="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0"/>
            <p:cNvSpPr/>
            <p:nvPr/>
          </p:nvSpPr>
          <p:spPr>
            <a:xfrm>
              <a:off x="6734663" y="1755238"/>
              <a:ext cx="171750" cy="19025"/>
            </a:xfrm>
            <a:custGeom>
              <a:avLst/>
              <a:gdLst/>
              <a:ahLst/>
              <a:cxnLst/>
              <a:rect l="l" t="t" r="r" b="b"/>
              <a:pathLst>
                <a:path w="6870" h="761" extrusionOk="0">
                  <a:moveTo>
                    <a:pt x="6718" y="0"/>
                  </a:moveTo>
                  <a:lnTo>
                    <a:pt x="0" y="304"/>
                  </a:lnTo>
                  <a:cubicBezTo>
                    <a:pt x="0" y="456"/>
                    <a:pt x="31" y="608"/>
                    <a:pt x="31" y="760"/>
                  </a:cubicBezTo>
                  <a:lnTo>
                    <a:pt x="6870" y="487"/>
                  </a:lnTo>
                  <a:lnTo>
                    <a:pt x="6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0"/>
            <p:cNvSpPr/>
            <p:nvPr/>
          </p:nvSpPr>
          <p:spPr>
            <a:xfrm>
              <a:off x="6736163" y="1788663"/>
              <a:ext cx="180900" cy="19800"/>
            </a:xfrm>
            <a:custGeom>
              <a:avLst/>
              <a:gdLst/>
              <a:ahLst/>
              <a:cxnLst/>
              <a:rect l="l" t="t" r="r" b="b"/>
              <a:pathLst>
                <a:path w="7236" h="792" extrusionOk="0">
                  <a:moveTo>
                    <a:pt x="7083" y="1"/>
                  </a:moveTo>
                  <a:lnTo>
                    <a:pt x="1" y="305"/>
                  </a:lnTo>
                  <a:cubicBezTo>
                    <a:pt x="31" y="487"/>
                    <a:pt x="62" y="639"/>
                    <a:pt x="62" y="791"/>
                  </a:cubicBezTo>
                  <a:lnTo>
                    <a:pt x="7235" y="487"/>
                  </a:lnTo>
                  <a:lnTo>
                    <a:pt x="70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0"/>
            <p:cNvSpPr/>
            <p:nvPr/>
          </p:nvSpPr>
          <p:spPr>
            <a:xfrm>
              <a:off x="5625213" y="3232463"/>
              <a:ext cx="1538050" cy="64600"/>
            </a:xfrm>
            <a:custGeom>
              <a:avLst/>
              <a:gdLst/>
              <a:ahLst/>
              <a:cxnLst/>
              <a:rect l="l" t="t" r="r" b="b"/>
              <a:pathLst>
                <a:path w="61522" h="2584" extrusionOk="0">
                  <a:moveTo>
                    <a:pt x="0" y="0"/>
                  </a:moveTo>
                  <a:lnTo>
                    <a:pt x="0" y="2584"/>
                  </a:lnTo>
                  <a:lnTo>
                    <a:pt x="61521" y="2584"/>
                  </a:lnTo>
                  <a:lnTo>
                    <a:pt x="61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0"/>
            <p:cNvSpPr/>
            <p:nvPr/>
          </p:nvSpPr>
          <p:spPr>
            <a:xfrm>
              <a:off x="5682213" y="3297063"/>
              <a:ext cx="1424050" cy="170225"/>
            </a:xfrm>
            <a:custGeom>
              <a:avLst/>
              <a:gdLst/>
              <a:ahLst/>
              <a:cxnLst/>
              <a:rect l="l" t="t" r="r" b="b"/>
              <a:pathLst>
                <a:path w="56962" h="6809" extrusionOk="0">
                  <a:moveTo>
                    <a:pt x="0" y="0"/>
                  </a:moveTo>
                  <a:lnTo>
                    <a:pt x="0" y="6809"/>
                  </a:lnTo>
                  <a:lnTo>
                    <a:pt x="56962" y="6809"/>
                  </a:lnTo>
                  <a:lnTo>
                    <a:pt x="569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0"/>
            <p:cNvSpPr/>
            <p:nvPr/>
          </p:nvSpPr>
          <p:spPr>
            <a:xfrm>
              <a:off x="5755163" y="3467263"/>
              <a:ext cx="83600" cy="944575"/>
            </a:xfrm>
            <a:custGeom>
              <a:avLst/>
              <a:gdLst/>
              <a:ahLst/>
              <a:cxnLst/>
              <a:rect l="l" t="t" r="r" b="b"/>
              <a:pathLst>
                <a:path w="3344" h="37783" extrusionOk="0">
                  <a:moveTo>
                    <a:pt x="0" y="1"/>
                  </a:moveTo>
                  <a:lnTo>
                    <a:pt x="730" y="37782"/>
                  </a:lnTo>
                  <a:lnTo>
                    <a:pt x="2645" y="37782"/>
                  </a:lnTo>
                  <a:lnTo>
                    <a:pt x="3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0"/>
            <p:cNvSpPr/>
            <p:nvPr/>
          </p:nvSpPr>
          <p:spPr>
            <a:xfrm>
              <a:off x="5755163" y="3467263"/>
              <a:ext cx="83600" cy="70700"/>
            </a:xfrm>
            <a:custGeom>
              <a:avLst/>
              <a:gdLst/>
              <a:ahLst/>
              <a:cxnLst/>
              <a:rect l="l" t="t" r="r" b="b"/>
              <a:pathLst>
                <a:path w="3344" h="2828" extrusionOk="0">
                  <a:moveTo>
                    <a:pt x="0" y="1"/>
                  </a:moveTo>
                  <a:lnTo>
                    <a:pt x="30" y="2827"/>
                  </a:lnTo>
                  <a:lnTo>
                    <a:pt x="3313" y="2827"/>
                  </a:lnTo>
                  <a:lnTo>
                    <a:pt x="3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0"/>
            <p:cNvSpPr/>
            <p:nvPr/>
          </p:nvSpPr>
          <p:spPr>
            <a:xfrm>
              <a:off x="6949713" y="3467263"/>
              <a:ext cx="83600" cy="944575"/>
            </a:xfrm>
            <a:custGeom>
              <a:avLst/>
              <a:gdLst/>
              <a:ahLst/>
              <a:cxnLst/>
              <a:rect l="l" t="t" r="r" b="b"/>
              <a:pathLst>
                <a:path w="3344" h="37783" extrusionOk="0">
                  <a:moveTo>
                    <a:pt x="0" y="1"/>
                  </a:moveTo>
                  <a:lnTo>
                    <a:pt x="699" y="37782"/>
                  </a:lnTo>
                  <a:lnTo>
                    <a:pt x="2614" y="37782"/>
                  </a:lnTo>
                  <a:lnTo>
                    <a:pt x="3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0"/>
            <p:cNvSpPr/>
            <p:nvPr/>
          </p:nvSpPr>
          <p:spPr>
            <a:xfrm>
              <a:off x="6948938" y="3467263"/>
              <a:ext cx="84375" cy="70700"/>
            </a:xfrm>
            <a:custGeom>
              <a:avLst/>
              <a:gdLst/>
              <a:ahLst/>
              <a:cxnLst/>
              <a:rect l="l" t="t" r="r" b="b"/>
              <a:pathLst>
                <a:path w="3375" h="2828" extrusionOk="0">
                  <a:moveTo>
                    <a:pt x="1" y="1"/>
                  </a:moveTo>
                  <a:lnTo>
                    <a:pt x="62" y="2827"/>
                  </a:lnTo>
                  <a:lnTo>
                    <a:pt x="3314" y="2827"/>
                  </a:lnTo>
                  <a:lnTo>
                    <a:pt x="33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0"/>
            <p:cNvSpPr/>
            <p:nvPr/>
          </p:nvSpPr>
          <p:spPr>
            <a:xfrm>
              <a:off x="5682213" y="3297063"/>
              <a:ext cx="1424050" cy="41800"/>
            </a:xfrm>
            <a:custGeom>
              <a:avLst/>
              <a:gdLst/>
              <a:ahLst/>
              <a:cxnLst/>
              <a:rect l="l" t="t" r="r" b="b"/>
              <a:pathLst>
                <a:path w="56962" h="1672" extrusionOk="0">
                  <a:moveTo>
                    <a:pt x="0" y="0"/>
                  </a:moveTo>
                  <a:lnTo>
                    <a:pt x="0" y="1672"/>
                  </a:lnTo>
                  <a:lnTo>
                    <a:pt x="56962" y="1672"/>
                  </a:lnTo>
                  <a:lnTo>
                    <a:pt x="569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0"/>
            <p:cNvSpPr/>
            <p:nvPr/>
          </p:nvSpPr>
          <p:spPr>
            <a:xfrm>
              <a:off x="5740713" y="3139763"/>
              <a:ext cx="472675" cy="92725"/>
            </a:xfrm>
            <a:custGeom>
              <a:avLst/>
              <a:gdLst/>
              <a:ahLst/>
              <a:cxnLst/>
              <a:rect l="l" t="t" r="r" b="b"/>
              <a:pathLst>
                <a:path w="18907" h="3709" extrusionOk="0">
                  <a:moveTo>
                    <a:pt x="1" y="0"/>
                  </a:moveTo>
                  <a:lnTo>
                    <a:pt x="1" y="3708"/>
                  </a:lnTo>
                  <a:lnTo>
                    <a:pt x="18907" y="3708"/>
                  </a:lnTo>
                  <a:lnTo>
                    <a:pt x="189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0"/>
            <p:cNvSpPr/>
            <p:nvPr/>
          </p:nvSpPr>
          <p:spPr>
            <a:xfrm>
              <a:off x="5769588" y="3139763"/>
              <a:ext cx="46375" cy="92725"/>
            </a:xfrm>
            <a:custGeom>
              <a:avLst/>
              <a:gdLst/>
              <a:ahLst/>
              <a:cxnLst/>
              <a:rect l="l" t="t" r="r" b="b"/>
              <a:pathLst>
                <a:path w="1855" h="3709" extrusionOk="0">
                  <a:moveTo>
                    <a:pt x="1" y="0"/>
                  </a:moveTo>
                  <a:lnTo>
                    <a:pt x="1" y="3708"/>
                  </a:lnTo>
                  <a:lnTo>
                    <a:pt x="1855" y="3708"/>
                  </a:lnTo>
                  <a:lnTo>
                    <a:pt x="1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0"/>
            <p:cNvSpPr/>
            <p:nvPr/>
          </p:nvSpPr>
          <p:spPr>
            <a:xfrm>
              <a:off x="5833413" y="3139763"/>
              <a:ext cx="19025" cy="92725"/>
            </a:xfrm>
            <a:custGeom>
              <a:avLst/>
              <a:gdLst/>
              <a:ahLst/>
              <a:cxnLst/>
              <a:rect l="l" t="t" r="r" b="b"/>
              <a:pathLst>
                <a:path w="761" h="3709" extrusionOk="0">
                  <a:moveTo>
                    <a:pt x="1" y="0"/>
                  </a:moveTo>
                  <a:lnTo>
                    <a:pt x="1" y="3708"/>
                  </a:lnTo>
                  <a:lnTo>
                    <a:pt x="761" y="3708"/>
                  </a:lnTo>
                  <a:lnTo>
                    <a:pt x="7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0"/>
            <p:cNvSpPr/>
            <p:nvPr/>
          </p:nvSpPr>
          <p:spPr>
            <a:xfrm>
              <a:off x="6111538" y="3139763"/>
              <a:ext cx="46375" cy="92725"/>
            </a:xfrm>
            <a:custGeom>
              <a:avLst/>
              <a:gdLst/>
              <a:ahLst/>
              <a:cxnLst/>
              <a:rect l="l" t="t" r="r" b="b"/>
              <a:pathLst>
                <a:path w="1855" h="3709" extrusionOk="0">
                  <a:moveTo>
                    <a:pt x="1" y="0"/>
                  </a:moveTo>
                  <a:lnTo>
                    <a:pt x="1" y="3708"/>
                  </a:lnTo>
                  <a:lnTo>
                    <a:pt x="1855" y="3708"/>
                  </a:lnTo>
                  <a:lnTo>
                    <a:pt x="185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0"/>
            <p:cNvSpPr/>
            <p:nvPr/>
          </p:nvSpPr>
          <p:spPr>
            <a:xfrm>
              <a:off x="5713363" y="3069838"/>
              <a:ext cx="327525" cy="69950"/>
            </a:xfrm>
            <a:custGeom>
              <a:avLst/>
              <a:gdLst/>
              <a:ahLst/>
              <a:cxnLst/>
              <a:rect l="l" t="t" r="r" b="b"/>
              <a:pathLst>
                <a:path w="13101" h="2798" extrusionOk="0">
                  <a:moveTo>
                    <a:pt x="0" y="1"/>
                  </a:moveTo>
                  <a:lnTo>
                    <a:pt x="0" y="2797"/>
                  </a:lnTo>
                  <a:lnTo>
                    <a:pt x="13101" y="2797"/>
                  </a:lnTo>
                  <a:lnTo>
                    <a:pt x="13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0"/>
            <p:cNvSpPr/>
            <p:nvPr/>
          </p:nvSpPr>
          <p:spPr>
            <a:xfrm>
              <a:off x="6040863" y="3069838"/>
              <a:ext cx="142125" cy="69950"/>
            </a:xfrm>
            <a:custGeom>
              <a:avLst/>
              <a:gdLst/>
              <a:ahLst/>
              <a:cxnLst/>
              <a:rect l="l" t="t" r="r" b="b"/>
              <a:pathLst>
                <a:path w="5685" h="2798" extrusionOk="0">
                  <a:moveTo>
                    <a:pt x="1" y="1"/>
                  </a:moveTo>
                  <a:lnTo>
                    <a:pt x="1" y="2797"/>
                  </a:lnTo>
                  <a:lnTo>
                    <a:pt x="5685" y="2797"/>
                  </a:lnTo>
                  <a:lnTo>
                    <a:pt x="568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0"/>
            <p:cNvSpPr/>
            <p:nvPr/>
          </p:nvSpPr>
          <p:spPr>
            <a:xfrm>
              <a:off x="5713363" y="3077438"/>
              <a:ext cx="327525" cy="54750"/>
            </a:xfrm>
            <a:custGeom>
              <a:avLst/>
              <a:gdLst/>
              <a:ahLst/>
              <a:cxnLst/>
              <a:rect l="l" t="t" r="r" b="b"/>
              <a:pathLst>
                <a:path w="13101" h="2190" extrusionOk="0">
                  <a:moveTo>
                    <a:pt x="0" y="1"/>
                  </a:moveTo>
                  <a:lnTo>
                    <a:pt x="0" y="2189"/>
                  </a:lnTo>
                  <a:lnTo>
                    <a:pt x="13101" y="2189"/>
                  </a:lnTo>
                  <a:lnTo>
                    <a:pt x="131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0"/>
            <p:cNvSpPr/>
            <p:nvPr/>
          </p:nvSpPr>
          <p:spPr>
            <a:xfrm>
              <a:off x="5734638" y="3085813"/>
              <a:ext cx="306250" cy="5325"/>
            </a:xfrm>
            <a:custGeom>
              <a:avLst/>
              <a:gdLst/>
              <a:ahLst/>
              <a:cxnLst/>
              <a:rect l="l" t="t" r="r" b="b"/>
              <a:pathLst>
                <a:path w="12250" h="213" extrusionOk="0">
                  <a:moveTo>
                    <a:pt x="6110" y="0"/>
                  </a:moveTo>
                  <a:lnTo>
                    <a:pt x="3070" y="30"/>
                  </a:lnTo>
                  <a:cubicBezTo>
                    <a:pt x="2037" y="61"/>
                    <a:pt x="1003" y="61"/>
                    <a:pt x="0" y="122"/>
                  </a:cubicBezTo>
                  <a:cubicBezTo>
                    <a:pt x="1034" y="152"/>
                    <a:pt x="2037" y="182"/>
                    <a:pt x="3070" y="182"/>
                  </a:cubicBezTo>
                  <a:lnTo>
                    <a:pt x="6110" y="213"/>
                  </a:lnTo>
                  <a:lnTo>
                    <a:pt x="9180" y="182"/>
                  </a:lnTo>
                  <a:cubicBezTo>
                    <a:pt x="10213" y="182"/>
                    <a:pt x="11247" y="152"/>
                    <a:pt x="12250" y="122"/>
                  </a:cubicBezTo>
                  <a:cubicBezTo>
                    <a:pt x="11247" y="61"/>
                    <a:pt x="10213" y="30"/>
                    <a:pt x="9180" y="30"/>
                  </a:cubicBezTo>
                  <a:lnTo>
                    <a:pt x="61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0"/>
            <p:cNvSpPr/>
            <p:nvPr/>
          </p:nvSpPr>
          <p:spPr>
            <a:xfrm>
              <a:off x="5734638" y="3097188"/>
              <a:ext cx="306250" cy="4600"/>
            </a:xfrm>
            <a:custGeom>
              <a:avLst/>
              <a:gdLst/>
              <a:ahLst/>
              <a:cxnLst/>
              <a:rect l="l" t="t" r="r" b="b"/>
              <a:pathLst>
                <a:path w="12250" h="184" extrusionOk="0">
                  <a:moveTo>
                    <a:pt x="3070" y="1"/>
                  </a:moveTo>
                  <a:cubicBezTo>
                    <a:pt x="2037" y="31"/>
                    <a:pt x="1003" y="62"/>
                    <a:pt x="0" y="92"/>
                  </a:cubicBezTo>
                  <a:cubicBezTo>
                    <a:pt x="1034" y="123"/>
                    <a:pt x="2037" y="153"/>
                    <a:pt x="3070" y="153"/>
                  </a:cubicBezTo>
                  <a:lnTo>
                    <a:pt x="6110" y="183"/>
                  </a:lnTo>
                  <a:lnTo>
                    <a:pt x="9180" y="153"/>
                  </a:lnTo>
                  <a:cubicBezTo>
                    <a:pt x="10213" y="153"/>
                    <a:pt x="11247" y="123"/>
                    <a:pt x="12250" y="92"/>
                  </a:cubicBezTo>
                  <a:cubicBezTo>
                    <a:pt x="11247" y="62"/>
                    <a:pt x="10213" y="1"/>
                    <a:pt x="91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0"/>
            <p:cNvSpPr/>
            <p:nvPr/>
          </p:nvSpPr>
          <p:spPr>
            <a:xfrm>
              <a:off x="5734638" y="3107838"/>
              <a:ext cx="306250" cy="4575"/>
            </a:xfrm>
            <a:custGeom>
              <a:avLst/>
              <a:gdLst/>
              <a:ahLst/>
              <a:cxnLst/>
              <a:rect l="l" t="t" r="r" b="b"/>
              <a:pathLst>
                <a:path w="12250" h="183" extrusionOk="0">
                  <a:moveTo>
                    <a:pt x="6110" y="1"/>
                  </a:moveTo>
                  <a:lnTo>
                    <a:pt x="3070" y="31"/>
                  </a:lnTo>
                  <a:cubicBezTo>
                    <a:pt x="2037" y="31"/>
                    <a:pt x="1003" y="61"/>
                    <a:pt x="0" y="92"/>
                  </a:cubicBezTo>
                  <a:cubicBezTo>
                    <a:pt x="1034" y="122"/>
                    <a:pt x="2037" y="152"/>
                    <a:pt x="3070" y="152"/>
                  </a:cubicBezTo>
                  <a:lnTo>
                    <a:pt x="6110" y="183"/>
                  </a:lnTo>
                  <a:lnTo>
                    <a:pt x="9180" y="152"/>
                  </a:lnTo>
                  <a:cubicBezTo>
                    <a:pt x="10213" y="152"/>
                    <a:pt x="11247" y="122"/>
                    <a:pt x="12250" y="92"/>
                  </a:cubicBezTo>
                  <a:cubicBezTo>
                    <a:pt x="11247" y="61"/>
                    <a:pt x="10213" y="31"/>
                    <a:pt x="9180" y="31"/>
                  </a:cubicBezTo>
                  <a:lnTo>
                    <a:pt x="61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0"/>
            <p:cNvSpPr/>
            <p:nvPr/>
          </p:nvSpPr>
          <p:spPr>
            <a:xfrm>
              <a:off x="5734638" y="3118488"/>
              <a:ext cx="306250" cy="4575"/>
            </a:xfrm>
            <a:custGeom>
              <a:avLst/>
              <a:gdLst/>
              <a:ahLst/>
              <a:cxnLst/>
              <a:rect l="l" t="t" r="r" b="b"/>
              <a:pathLst>
                <a:path w="12250" h="183" extrusionOk="0">
                  <a:moveTo>
                    <a:pt x="6110" y="0"/>
                  </a:moveTo>
                  <a:lnTo>
                    <a:pt x="3070" y="30"/>
                  </a:lnTo>
                  <a:cubicBezTo>
                    <a:pt x="2037" y="30"/>
                    <a:pt x="1003" y="61"/>
                    <a:pt x="0" y="91"/>
                  </a:cubicBezTo>
                  <a:cubicBezTo>
                    <a:pt x="1034" y="122"/>
                    <a:pt x="2037" y="152"/>
                    <a:pt x="3070" y="182"/>
                  </a:cubicBezTo>
                  <a:lnTo>
                    <a:pt x="9180" y="182"/>
                  </a:lnTo>
                  <a:cubicBezTo>
                    <a:pt x="10213" y="152"/>
                    <a:pt x="11247" y="122"/>
                    <a:pt x="12250" y="91"/>
                  </a:cubicBezTo>
                  <a:cubicBezTo>
                    <a:pt x="11247" y="61"/>
                    <a:pt x="10213" y="30"/>
                    <a:pt x="9180" y="30"/>
                  </a:cubicBezTo>
                  <a:lnTo>
                    <a:pt x="61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0"/>
            <p:cNvSpPr/>
            <p:nvPr/>
          </p:nvSpPr>
          <p:spPr>
            <a:xfrm>
              <a:off x="5786313" y="2993863"/>
              <a:ext cx="329050" cy="76000"/>
            </a:xfrm>
            <a:custGeom>
              <a:avLst/>
              <a:gdLst/>
              <a:ahLst/>
              <a:cxnLst/>
              <a:rect l="l" t="t" r="r" b="b"/>
              <a:pathLst>
                <a:path w="13162" h="3040" extrusionOk="0">
                  <a:moveTo>
                    <a:pt x="0" y="0"/>
                  </a:moveTo>
                  <a:lnTo>
                    <a:pt x="0" y="3040"/>
                  </a:lnTo>
                  <a:lnTo>
                    <a:pt x="13162" y="3040"/>
                  </a:lnTo>
                  <a:lnTo>
                    <a:pt x="131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0"/>
            <p:cNvSpPr/>
            <p:nvPr/>
          </p:nvSpPr>
          <p:spPr>
            <a:xfrm>
              <a:off x="6049238" y="2993863"/>
              <a:ext cx="31175" cy="76000"/>
            </a:xfrm>
            <a:custGeom>
              <a:avLst/>
              <a:gdLst/>
              <a:ahLst/>
              <a:cxnLst/>
              <a:rect l="l" t="t" r="r" b="b"/>
              <a:pathLst>
                <a:path w="1247" h="3040" extrusionOk="0">
                  <a:moveTo>
                    <a:pt x="0" y="0"/>
                  </a:moveTo>
                  <a:lnTo>
                    <a:pt x="0" y="3040"/>
                  </a:lnTo>
                  <a:lnTo>
                    <a:pt x="1246" y="3040"/>
                  </a:lnTo>
                  <a:lnTo>
                    <a:pt x="1246" y="0"/>
                  </a:lnTo>
                  <a:close/>
                </a:path>
              </a:pathLst>
            </a:custGeom>
            <a:solidFill>
              <a:srgbClr val="FBB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0"/>
            <p:cNvSpPr/>
            <p:nvPr/>
          </p:nvSpPr>
          <p:spPr>
            <a:xfrm>
              <a:off x="6017313" y="2993863"/>
              <a:ext cx="12175" cy="76000"/>
            </a:xfrm>
            <a:custGeom>
              <a:avLst/>
              <a:gdLst/>
              <a:ahLst/>
              <a:cxnLst/>
              <a:rect l="l" t="t" r="r" b="b"/>
              <a:pathLst>
                <a:path w="487" h="3040" extrusionOk="0">
                  <a:moveTo>
                    <a:pt x="1" y="0"/>
                  </a:moveTo>
                  <a:lnTo>
                    <a:pt x="1" y="3040"/>
                  </a:lnTo>
                  <a:lnTo>
                    <a:pt x="487" y="3040"/>
                  </a:ln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0"/>
            <p:cNvSpPr/>
            <p:nvPr/>
          </p:nvSpPr>
          <p:spPr>
            <a:xfrm>
              <a:off x="6040863" y="2875313"/>
              <a:ext cx="706725" cy="370850"/>
            </a:xfrm>
            <a:custGeom>
              <a:avLst/>
              <a:gdLst/>
              <a:ahLst/>
              <a:cxnLst/>
              <a:rect l="l" t="t" r="r" b="b"/>
              <a:pathLst>
                <a:path w="28269" h="14834" extrusionOk="0">
                  <a:moveTo>
                    <a:pt x="1" y="0"/>
                  </a:moveTo>
                  <a:lnTo>
                    <a:pt x="1" y="14834"/>
                  </a:lnTo>
                  <a:lnTo>
                    <a:pt x="28269" y="14834"/>
                  </a:lnTo>
                  <a:lnTo>
                    <a:pt x="282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0"/>
            <p:cNvSpPr/>
            <p:nvPr/>
          </p:nvSpPr>
          <p:spPr>
            <a:xfrm>
              <a:off x="6106213" y="3246888"/>
              <a:ext cx="69950" cy="381500"/>
            </a:xfrm>
            <a:custGeom>
              <a:avLst/>
              <a:gdLst/>
              <a:ahLst/>
              <a:cxnLst/>
              <a:rect l="l" t="t" r="r" b="b"/>
              <a:pathLst>
                <a:path w="2798" h="15260" extrusionOk="0">
                  <a:moveTo>
                    <a:pt x="1" y="1"/>
                  </a:moveTo>
                  <a:lnTo>
                    <a:pt x="1" y="15259"/>
                  </a:lnTo>
                  <a:lnTo>
                    <a:pt x="2797" y="15259"/>
                  </a:lnTo>
                  <a:lnTo>
                    <a:pt x="27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0"/>
            <p:cNvSpPr/>
            <p:nvPr/>
          </p:nvSpPr>
          <p:spPr>
            <a:xfrm>
              <a:off x="6611563" y="3246888"/>
              <a:ext cx="69925" cy="381500"/>
            </a:xfrm>
            <a:custGeom>
              <a:avLst/>
              <a:gdLst/>
              <a:ahLst/>
              <a:cxnLst/>
              <a:rect l="l" t="t" r="r" b="b"/>
              <a:pathLst>
                <a:path w="2797" h="15260" extrusionOk="0">
                  <a:moveTo>
                    <a:pt x="0" y="1"/>
                  </a:moveTo>
                  <a:lnTo>
                    <a:pt x="0" y="15259"/>
                  </a:lnTo>
                  <a:lnTo>
                    <a:pt x="2796" y="15259"/>
                  </a:lnTo>
                  <a:lnTo>
                    <a:pt x="279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0"/>
            <p:cNvSpPr/>
            <p:nvPr/>
          </p:nvSpPr>
          <p:spPr>
            <a:xfrm>
              <a:off x="5963363" y="3628363"/>
              <a:ext cx="861750" cy="114775"/>
            </a:xfrm>
            <a:custGeom>
              <a:avLst/>
              <a:gdLst/>
              <a:ahLst/>
              <a:cxnLst/>
              <a:rect l="l" t="t" r="r" b="b"/>
              <a:pathLst>
                <a:path w="34470" h="4591" extrusionOk="0">
                  <a:moveTo>
                    <a:pt x="1" y="0"/>
                  </a:moveTo>
                  <a:lnTo>
                    <a:pt x="1" y="4590"/>
                  </a:lnTo>
                  <a:lnTo>
                    <a:pt x="34469" y="4590"/>
                  </a:lnTo>
                  <a:lnTo>
                    <a:pt x="344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0"/>
            <p:cNvSpPr/>
            <p:nvPr/>
          </p:nvSpPr>
          <p:spPr>
            <a:xfrm>
              <a:off x="6010488" y="3743113"/>
              <a:ext cx="84350" cy="682400"/>
            </a:xfrm>
            <a:custGeom>
              <a:avLst/>
              <a:gdLst/>
              <a:ahLst/>
              <a:cxnLst/>
              <a:rect l="l" t="t" r="r" b="b"/>
              <a:pathLst>
                <a:path w="3374" h="27296" extrusionOk="0">
                  <a:moveTo>
                    <a:pt x="0" y="0"/>
                  </a:moveTo>
                  <a:lnTo>
                    <a:pt x="730" y="27295"/>
                  </a:lnTo>
                  <a:lnTo>
                    <a:pt x="2644" y="27295"/>
                  </a:lnTo>
                  <a:lnTo>
                    <a:pt x="3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0"/>
            <p:cNvSpPr/>
            <p:nvPr/>
          </p:nvSpPr>
          <p:spPr>
            <a:xfrm>
              <a:off x="6010488" y="3743113"/>
              <a:ext cx="84350" cy="70675"/>
            </a:xfrm>
            <a:custGeom>
              <a:avLst/>
              <a:gdLst/>
              <a:ahLst/>
              <a:cxnLst/>
              <a:rect l="l" t="t" r="r" b="b"/>
              <a:pathLst>
                <a:path w="3374" h="2827" extrusionOk="0">
                  <a:moveTo>
                    <a:pt x="0" y="0"/>
                  </a:moveTo>
                  <a:lnTo>
                    <a:pt x="61" y="2827"/>
                  </a:lnTo>
                  <a:lnTo>
                    <a:pt x="3313" y="2827"/>
                  </a:lnTo>
                  <a:lnTo>
                    <a:pt x="33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0"/>
            <p:cNvSpPr/>
            <p:nvPr/>
          </p:nvSpPr>
          <p:spPr>
            <a:xfrm>
              <a:off x="6693613" y="3743113"/>
              <a:ext cx="84375" cy="682400"/>
            </a:xfrm>
            <a:custGeom>
              <a:avLst/>
              <a:gdLst/>
              <a:ahLst/>
              <a:cxnLst/>
              <a:rect l="l" t="t" r="r" b="b"/>
              <a:pathLst>
                <a:path w="3375" h="27296" extrusionOk="0">
                  <a:moveTo>
                    <a:pt x="1" y="0"/>
                  </a:moveTo>
                  <a:lnTo>
                    <a:pt x="730" y="27295"/>
                  </a:lnTo>
                  <a:lnTo>
                    <a:pt x="2645" y="27295"/>
                  </a:lnTo>
                  <a:lnTo>
                    <a:pt x="3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0"/>
            <p:cNvSpPr/>
            <p:nvPr/>
          </p:nvSpPr>
          <p:spPr>
            <a:xfrm>
              <a:off x="6693613" y="3743113"/>
              <a:ext cx="84375" cy="70675"/>
            </a:xfrm>
            <a:custGeom>
              <a:avLst/>
              <a:gdLst/>
              <a:ahLst/>
              <a:cxnLst/>
              <a:rect l="l" t="t" r="r" b="b"/>
              <a:pathLst>
                <a:path w="3375" h="2827" extrusionOk="0">
                  <a:moveTo>
                    <a:pt x="1" y="0"/>
                  </a:moveTo>
                  <a:lnTo>
                    <a:pt x="62" y="2827"/>
                  </a:lnTo>
                  <a:lnTo>
                    <a:pt x="3314" y="2827"/>
                  </a:lnTo>
                  <a:lnTo>
                    <a:pt x="33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0"/>
            <p:cNvSpPr/>
            <p:nvPr/>
          </p:nvSpPr>
          <p:spPr>
            <a:xfrm>
              <a:off x="6116113" y="3107838"/>
              <a:ext cx="44075" cy="38450"/>
            </a:xfrm>
            <a:custGeom>
              <a:avLst/>
              <a:gdLst/>
              <a:ahLst/>
              <a:cxnLst/>
              <a:rect l="l" t="t" r="r" b="b"/>
              <a:pathLst>
                <a:path w="1763" h="1538" extrusionOk="0">
                  <a:moveTo>
                    <a:pt x="1003" y="1"/>
                  </a:moveTo>
                  <a:cubicBezTo>
                    <a:pt x="334" y="1"/>
                    <a:pt x="0" y="821"/>
                    <a:pt x="486" y="1308"/>
                  </a:cubicBezTo>
                  <a:cubicBezTo>
                    <a:pt x="635" y="1466"/>
                    <a:pt x="822" y="1537"/>
                    <a:pt x="1007" y="1537"/>
                  </a:cubicBezTo>
                  <a:cubicBezTo>
                    <a:pt x="1390" y="1537"/>
                    <a:pt x="1763" y="1232"/>
                    <a:pt x="1763" y="760"/>
                  </a:cubicBezTo>
                  <a:cubicBezTo>
                    <a:pt x="1763" y="365"/>
                    <a:pt x="1429" y="1"/>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0"/>
            <p:cNvSpPr/>
            <p:nvPr/>
          </p:nvSpPr>
          <p:spPr>
            <a:xfrm>
              <a:off x="6621438" y="3107838"/>
              <a:ext cx="44100" cy="38450"/>
            </a:xfrm>
            <a:custGeom>
              <a:avLst/>
              <a:gdLst/>
              <a:ahLst/>
              <a:cxnLst/>
              <a:rect l="l" t="t" r="r" b="b"/>
              <a:pathLst>
                <a:path w="1764" h="1538" extrusionOk="0">
                  <a:moveTo>
                    <a:pt x="1003" y="1"/>
                  </a:moveTo>
                  <a:cubicBezTo>
                    <a:pt x="335" y="1"/>
                    <a:pt x="0" y="821"/>
                    <a:pt x="487" y="1308"/>
                  </a:cubicBezTo>
                  <a:cubicBezTo>
                    <a:pt x="635" y="1466"/>
                    <a:pt x="822" y="1537"/>
                    <a:pt x="1007" y="1537"/>
                  </a:cubicBezTo>
                  <a:cubicBezTo>
                    <a:pt x="1390" y="1537"/>
                    <a:pt x="1763" y="1232"/>
                    <a:pt x="1763" y="760"/>
                  </a:cubicBezTo>
                  <a:cubicBezTo>
                    <a:pt x="1763" y="365"/>
                    <a:pt x="1429" y="1"/>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0"/>
            <p:cNvSpPr/>
            <p:nvPr/>
          </p:nvSpPr>
          <p:spPr>
            <a:xfrm>
              <a:off x="3717888" y="3232463"/>
              <a:ext cx="1538800" cy="64600"/>
            </a:xfrm>
            <a:custGeom>
              <a:avLst/>
              <a:gdLst/>
              <a:ahLst/>
              <a:cxnLst/>
              <a:rect l="l" t="t" r="r" b="b"/>
              <a:pathLst>
                <a:path w="61552" h="2584" extrusionOk="0">
                  <a:moveTo>
                    <a:pt x="0" y="0"/>
                  </a:moveTo>
                  <a:lnTo>
                    <a:pt x="0" y="2584"/>
                  </a:lnTo>
                  <a:lnTo>
                    <a:pt x="61552" y="2584"/>
                  </a:lnTo>
                  <a:lnTo>
                    <a:pt x="615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0"/>
            <p:cNvSpPr/>
            <p:nvPr/>
          </p:nvSpPr>
          <p:spPr>
            <a:xfrm>
              <a:off x="3774863" y="3297063"/>
              <a:ext cx="1424825" cy="170225"/>
            </a:xfrm>
            <a:custGeom>
              <a:avLst/>
              <a:gdLst/>
              <a:ahLst/>
              <a:cxnLst/>
              <a:rect l="l" t="t" r="r" b="b"/>
              <a:pathLst>
                <a:path w="56993" h="6809" extrusionOk="0">
                  <a:moveTo>
                    <a:pt x="1" y="0"/>
                  </a:moveTo>
                  <a:lnTo>
                    <a:pt x="1" y="6809"/>
                  </a:lnTo>
                  <a:lnTo>
                    <a:pt x="56993" y="6809"/>
                  </a:lnTo>
                  <a:lnTo>
                    <a:pt x="569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0"/>
            <p:cNvSpPr/>
            <p:nvPr/>
          </p:nvSpPr>
          <p:spPr>
            <a:xfrm>
              <a:off x="3847813" y="3467263"/>
              <a:ext cx="84375" cy="944575"/>
            </a:xfrm>
            <a:custGeom>
              <a:avLst/>
              <a:gdLst/>
              <a:ahLst/>
              <a:cxnLst/>
              <a:rect l="l" t="t" r="r" b="b"/>
              <a:pathLst>
                <a:path w="3375" h="37783" extrusionOk="0">
                  <a:moveTo>
                    <a:pt x="1" y="1"/>
                  </a:moveTo>
                  <a:lnTo>
                    <a:pt x="730" y="37782"/>
                  </a:lnTo>
                  <a:lnTo>
                    <a:pt x="2645" y="37782"/>
                  </a:lnTo>
                  <a:lnTo>
                    <a:pt x="33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0"/>
            <p:cNvSpPr/>
            <p:nvPr/>
          </p:nvSpPr>
          <p:spPr>
            <a:xfrm>
              <a:off x="3847813" y="3467263"/>
              <a:ext cx="84375" cy="70700"/>
            </a:xfrm>
            <a:custGeom>
              <a:avLst/>
              <a:gdLst/>
              <a:ahLst/>
              <a:cxnLst/>
              <a:rect l="l" t="t" r="r" b="b"/>
              <a:pathLst>
                <a:path w="3375" h="2828" extrusionOk="0">
                  <a:moveTo>
                    <a:pt x="1" y="1"/>
                  </a:moveTo>
                  <a:lnTo>
                    <a:pt x="62" y="2827"/>
                  </a:lnTo>
                  <a:lnTo>
                    <a:pt x="3314" y="2827"/>
                  </a:lnTo>
                  <a:lnTo>
                    <a:pt x="33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0"/>
            <p:cNvSpPr/>
            <p:nvPr/>
          </p:nvSpPr>
          <p:spPr>
            <a:xfrm>
              <a:off x="5042363" y="3467263"/>
              <a:ext cx="84375" cy="944575"/>
            </a:xfrm>
            <a:custGeom>
              <a:avLst/>
              <a:gdLst/>
              <a:ahLst/>
              <a:cxnLst/>
              <a:rect l="l" t="t" r="r" b="b"/>
              <a:pathLst>
                <a:path w="3375" h="37783" extrusionOk="0">
                  <a:moveTo>
                    <a:pt x="1" y="1"/>
                  </a:moveTo>
                  <a:lnTo>
                    <a:pt x="730" y="37782"/>
                  </a:lnTo>
                  <a:lnTo>
                    <a:pt x="2645" y="37782"/>
                  </a:lnTo>
                  <a:lnTo>
                    <a:pt x="33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0"/>
            <p:cNvSpPr/>
            <p:nvPr/>
          </p:nvSpPr>
          <p:spPr>
            <a:xfrm>
              <a:off x="5042363" y="3467263"/>
              <a:ext cx="84375" cy="70700"/>
            </a:xfrm>
            <a:custGeom>
              <a:avLst/>
              <a:gdLst/>
              <a:ahLst/>
              <a:cxnLst/>
              <a:rect l="l" t="t" r="r" b="b"/>
              <a:pathLst>
                <a:path w="3375" h="2828" extrusionOk="0">
                  <a:moveTo>
                    <a:pt x="1" y="1"/>
                  </a:moveTo>
                  <a:lnTo>
                    <a:pt x="62" y="2827"/>
                  </a:lnTo>
                  <a:lnTo>
                    <a:pt x="3314" y="2827"/>
                  </a:lnTo>
                  <a:lnTo>
                    <a:pt x="33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0"/>
            <p:cNvSpPr/>
            <p:nvPr/>
          </p:nvSpPr>
          <p:spPr>
            <a:xfrm>
              <a:off x="3774863" y="3297063"/>
              <a:ext cx="1424825" cy="41800"/>
            </a:xfrm>
            <a:custGeom>
              <a:avLst/>
              <a:gdLst/>
              <a:ahLst/>
              <a:cxnLst/>
              <a:rect l="l" t="t" r="r" b="b"/>
              <a:pathLst>
                <a:path w="56993" h="1672" extrusionOk="0">
                  <a:moveTo>
                    <a:pt x="1" y="0"/>
                  </a:moveTo>
                  <a:lnTo>
                    <a:pt x="1" y="1672"/>
                  </a:lnTo>
                  <a:lnTo>
                    <a:pt x="56993" y="1672"/>
                  </a:lnTo>
                  <a:lnTo>
                    <a:pt x="569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0"/>
            <p:cNvSpPr/>
            <p:nvPr/>
          </p:nvSpPr>
          <p:spPr>
            <a:xfrm>
              <a:off x="4134313" y="2875313"/>
              <a:ext cx="705950" cy="370850"/>
            </a:xfrm>
            <a:custGeom>
              <a:avLst/>
              <a:gdLst/>
              <a:ahLst/>
              <a:cxnLst/>
              <a:rect l="l" t="t" r="r" b="b"/>
              <a:pathLst>
                <a:path w="28238" h="14834" extrusionOk="0">
                  <a:moveTo>
                    <a:pt x="0" y="0"/>
                  </a:moveTo>
                  <a:lnTo>
                    <a:pt x="0" y="14834"/>
                  </a:lnTo>
                  <a:lnTo>
                    <a:pt x="28238" y="14834"/>
                  </a:lnTo>
                  <a:lnTo>
                    <a:pt x="282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0"/>
            <p:cNvSpPr/>
            <p:nvPr/>
          </p:nvSpPr>
          <p:spPr>
            <a:xfrm>
              <a:off x="4199663" y="3246888"/>
              <a:ext cx="69925" cy="381500"/>
            </a:xfrm>
            <a:custGeom>
              <a:avLst/>
              <a:gdLst/>
              <a:ahLst/>
              <a:cxnLst/>
              <a:rect l="l" t="t" r="r" b="b"/>
              <a:pathLst>
                <a:path w="2797" h="15260" extrusionOk="0">
                  <a:moveTo>
                    <a:pt x="0" y="1"/>
                  </a:moveTo>
                  <a:lnTo>
                    <a:pt x="0" y="15259"/>
                  </a:lnTo>
                  <a:lnTo>
                    <a:pt x="2796" y="15259"/>
                  </a:lnTo>
                  <a:lnTo>
                    <a:pt x="279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0"/>
            <p:cNvSpPr/>
            <p:nvPr/>
          </p:nvSpPr>
          <p:spPr>
            <a:xfrm>
              <a:off x="4704988" y="3246888"/>
              <a:ext cx="69925" cy="381500"/>
            </a:xfrm>
            <a:custGeom>
              <a:avLst/>
              <a:gdLst/>
              <a:ahLst/>
              <a:cxnLst/>
              <a:rect l="l" t="t" r="r" b="b"/>
              <a:pathLst>
                <a:path w="2797" h="15260" extrusionOk="0">
                  <a:moveTo>
                    <a:pt x="0" y="1"/>
                  </a:moveTo>
                  <a:lnTo>
                    <a:pt x="0" y="15259"/>
                  </a:lnTo>
                  <a:lnTo>
                    <a:pt x="2797" y="15259"/>
                  </a:lnTo>
                  <a:lnTo>
                    <a:pt x="2797"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0"/>
            <p:cNvSpPr/>
            <p:nvPr/>
          </p:nvSpPr>
          <p:spPr>
            <a:xfrm>
              <a:off x="4056788" y="3628363"/>
              <a:ext cx="861750" cy="114775"/>
            </a:xfrm>
            <a:custGeom>
              <a:avLst/>
              <a:gdLst/>
              <a:ahLst/>
              <a:cxnLst/>
              <a:rect l="l" t="t" r="r" b="b"/>
              <a:pathLst>
                <a:path w="34470" h="4591" extrusionOk="0">
                  <a:moveTo>
                    <a:pt x="1" y="0"/>
                  </a:moveTo>
                  <a:lnTo>
                    <a:pt x="1" y="4590"/>
                  </a:lnTo>
                  <a:lnTo>
                    <a:pt x="34469" y="4590"/>
                  </a:lnTo>
                  <a:lnTo>
                    <a:pt x="344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4103913" y="3743113"/>
              <a:ext cx="84375" cy="682400"/>
            </a:xfrm>
            <a:custGeom>
              <a:avLst/>
              <a:gdLst/>
              <a:ahLst/>
              <a:cxnLst/>
              <a:rect l="l" t="t" r="r" b="b"/>
              <a:pathLst>
                <a:path w="3375" h="27296" extrusionOk="0">
                  <a:moveTo>
                    <a:pt x="0" y="0"/>
                  </a:moveTo>
                  <a:lnTo>
                    <a:pt x="730" y="27295"/>
                  </a:lnTo>
                  <a:lnTo>
                    <a:pt x="2645" y="27295"/>
                  </a:lnTo>
                  <a:lnTo>
                    <a:pt x="33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4103913" y="3743113"/>
              <a:ext cx="84375" cy="70675"/>
            </a:xfrm>
            <a:custGeom>
              <a:avLst/>
              <a:gdLst/>
              <a:ahLst/>
              <a:cxnLst/>
              <a:rect l="l" t="t" r="r" b="b"/>
              <a:pathLst>
                <a:path w="3375" h="2827" extrusionOk="0">
                  <a:moveTo>
                    <a:pt x="0" y="0"/>
                  </a:moveTo>
                  <a:lnTo>
                    <a:pt x="61" y="2827"/>
                  </a:lnTo>
                  <a:lnTo>
                    <a:pt x="3313" y="2827"/>
                  </a:lnTo>
                  <a:lnTo>
                    <a:pt x="33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4787038" y="3743113"/>
              <a:ext cx="83625" cy="682400"/>
            </a:xfrm>
            <a:custGeom>
              <a:avLst/>
              <a:gdLst/>
              <a:ahLst/>
              <a:cxnLst/>
              <a:rect l="l" t="t" r="r" b="b"/>
              <a:pathLst>
                <a:path w="3345" h="27296" extrusionOk="0">
                  <a:moveTo>
                    <a:pt x="1" y="0"/>
                  </a:moveTo>
                  <a:lnTo>
                    <a:pt x="700" y="27295"/>
                  </a:lnTo>
                  <a:lnTo>
                    <a:pt x="2615" y="27295"/>
                  </a:lnTo>
                  <a:lnTo>
                    <a:pt x="33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4787038" y="3743113"/>
              <a:ext cx="83625" cy="70675"/>
            </a:xfrm>
            <a:custGeom>
              <a:avLst/>
              <a:gdLst/>
              <a:ahLst/>
              <a:cxnLst/>
              <a:rect l="l" t="t" r="r" b="b"/>
              <a:pathLst>
                <a:path w="3345" h="2827" extrusionOk="0">
                  <a:moveTo>
                    <a:pt x="1" y="0"/>
                  </a:moveTo>
                  <a:lnTo>
                    <a:pt x="31" y="2827"/>
                  </a:lnTo>
                  <a:lnTo>
                    <a:pt x="3314" y="2827"/>
                  </a:lnTo>
                  <a:lnTo>
                    <a:pt x="33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4208763" y="3107838"/>
              <a:ext cx="44875" cy="38450"/>
            </a:xfrm>
            <a:custGeom>
              <a:avLst/>
              <a:gdLst/>
              <a:ahLst/>
              <a:cxnLst/>
              <a:rect l="l" t="t" r="r" b="b"/>
              <a:pathLst>
                <a:path w="1795" h="1538" extrusionOk="0">
                  <a:moveTo>
                    <a:pt x="1034" y="1"/>
                  </a:moveTo>
                  <a:cubicBezTo>
                    <a:pt x="366" y="1"/>
                    <a:pt x="1" y="821"/>
                    <a:pt x="487" y="1308"/>
                  </a:cubicBezTo>
                  <a:cubicBezTo>
                    <a:pt x="646" y="1466"/>
                    <a:pt x="840" y="1537"/>
                    <a:pt x="1029" y="1537"/>
                  </a:cubicBezTo>
                  <a:cubicBezTo>
                    <a:pt x="1421" y="1537"/>
                    <a:pt x="1794" y="1232"/>
                    <a:pt x="1794" y="760"/>
                  </a:cubicBezTo>
                  <a:cubicBezTo>
                    <a:pt x="1794" y="365"/>
                    <a:pt x="1460" y="1"/>
                    <a:pt x="1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4714088" y="3107838"/>
              <a:ext cx="44875" cy="38450"/>
            </a:xfrm>
            <a:custGeom>
              <a:avLst/>
              <a:gdLst/>
              <a:ahLst/>
              <a:cxnLst/>
              <a:rect l="l" t="t" r="r" b="b"/>
              <a:pathLst>
                <a:path w="1795" h="1538" extrusionOk="0">
                  <a:moveTo>
                    <a:pt x="1034" y="1"/>
                  </a:moveTo>
                  <a:cubicBezTo>
                    <a:pt x="366" y="1"/>
                    <a:pt x="1" y="821"/>
                    <a:pt x="487" y="1308"/>
                  </a:cubicBezTo>
                  <a:cubicBezTo>
                    <a:pt x="646" y="1466"/>
                    <a:pt x="840" y="1537"/>
                    <a:pt x="1029" y="1537"/>
                  </a:cubicBezTo>
                  <a:cubicBezTo>
                    <a:pt x="1421" y="1537"/>
                    <a:pt x="1794" y="1232"/>
                    <a:pt x="1794" y="760"/>
                  </a:cubicBezTo>
                  <a:cubicBezTo>
                    <a:pt x="1794" y="365"/>
                    <a:pt x="1460" y="1"/>
                    <a:pt x="1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4227763" y="2866188"/>
              <a:ext cx="173275" cy="414175"/>
            </a:xfrm>
            <a:custGeom>
              <a:avLst/>
              <a:gdLst/>
              <a:ahLst/>
              <a:cxnLst/>
              <a:rect l="l" t="t" r="r" b="b"/>
              <a:pathLst>
                <a:path w="6931" h="16567" extrusionOk="0">
                  <a:moveTo>
                    <a:pt x="1" y="1"/>
                  </a:moveTo>
                  <a:lnTo>
                    <a:pt x="3618" y="16566"/>
                  </a:lnTo>
                  <a:lnTo>
                    <a:pt x="6931" y="16566"/>
                  </a:lnTo>
                  <a:lnTo>
                    <a:pt x="3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4171538" y="3246888"/>
              <a:ext cx="173275" cy="480275"/>
            </a:xfrm>
            <a:custGeom>
              <a:avLst/>
              <a:gdLst/>
              <a:ahLst/>
              <a:cxnLst/>
              <a:rect l="l" t="t" r="r" b="b"/>
              <a:pathLst>
                <a:path w="6931" h="19211" extrusionOk="0">
                  <a:moveTo>
                    <a:pt x="0" y="1"/>
                  </a:moveTo>
                  <a:lnTo>
                    <a:pt x="3648" y="19211"/>
                  </a:lnTo>
                  <a:lnTo>
                    <a:pt x="6931" y="19211"/>
                  </a:lnTo>
                  <a:lnTo>
                    <a:pt x="3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4629763" y="3246888"/>
              <a:ext cx="173275" cy="480275"/>
            </a:xfrm>
            <a:custGeom>
              <a:avLst/>
              <a:gdLst/>
              <a:ahLst/>
              <a:cxnLst/>
              <a:rect l="l" t="t" r="r" b="b"/>
              <a:pathLst>
                <a:path w="6931" h="19211" extrusionOk="0">
                  <a:moveTo>
                    <a:pt x="3617" y="1"/>
                  </a:moveTo>
                  <a:lnTo>
                    <a:pt x="0" y="19211"/>
                  </a:lnTo>
                  <a:lnTo>
                    <a:pt x="3313" y="19211"/>
                  </a:lnTo>
                  <a:lnTo>
                    <a:pt x="69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4573513" y="2866188"/>
              <a:ext cx="173275" cy="414175"/>
            </a:xfrm>
            <a:custGeom>
              <a:avLst/>
              <a:gdLst/>
              <a:ahLst/>
              <a:cxnLst/>
              <a:rect l="l" t="t" r="r" b="b"/>
              <a:pathLst>
                <a:path w="6931" h="16567" extrusionOk="0">
                  <a:moveTo>
                    <a:pt x="3648" y="1"/>
                  </a:moveTo>
                  <a:lnTo>
                    <a:pt x="1" y="16566"/>
                  </a:lnTo>
                  <a:lnTo>
                    <a:pt x="3314" y="16566"/>
                  </a:lnTo>
                  <a:lnTo>
                    <a:pt x="69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4385063" y="2898863"/>
              <a:ext cx="206725" cy="139100"/>
            </a:xfrm>
            <a:custGeom>
              <a:avLst/>
              <a:gdLst/>
              <a:ahLst/>
              <a:cxnLst/>
              <a:rect l="l" t="t" r="r" b="b"/>
              <a:pathLst>
                <a:path w="8269" h="5564" extrusionOk="0">
                  <a:moveTo>
                    <a:pt x="4104" y="1"/>
                  </a:moveTo>
                  <a:cubicBezTo>
                    <a:pt x="3527" y="1"/>
                    <a:pt x="1" y="1277"/>
                    <a:pt x="1" y="2524"/>
                  </a:cubicBezTo>
                  <a:lnTo>
                    <a:pt x="1" y="5563"/>
                  </a:lnTo>
                  <a:lnTo>
                    <a:pt x="1824" y="5563"/>
                  </a:lnTo>
                  <a:lnTo>
                    <a:pt x="1824" y="2888"/>
                  </a:lnTo>
                  <a:cubicBezTo>
                    <a:pt x="2554" y="2432"/>
                    <a:pt x="3314" y="2068"/>
                    <a:pt x="4104" y="1794"/>
                  </a:cubicBezTo>
                  <a:cubicBezTo>
                    <a:pt x="4925" y="2068"/>
                    <a:pt x="5715" y="2432"/>
                    <a:pt x="6445" y="2888"/>
                  </a:cubicBezTo>
                  <a:lnTo>
                    <a:pt x="6445" y="5563"/>
                  </a:lnTo>
                  <a:lnTo>
                    <a:pt x="8268" y="5563"/>
                  </a:lnTo>
                  <a:lnTo>
                    <a:pt x="8268" y="2524"/>
                  </a:lnTo>
                  <a:cubicBezTo>
                    <a:pt x="8268" y="1247"/>
                    <a:pt x="4651" y="1"/>
                    <a:pt x="41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4195088" y="3007538"/>
              <a:ext cx="584375" cy="735600"/>
            </a:xfrm>
            <a:custGeom>
              <a:avLst/>
              <a:gdLst/>
              <a:ahLst/>
              <a:cxnLst/>
              <a:rect l="l" t="t" r="r" b="b"/>
              <a:pathLst>
                <a:path w="23375" h="29424" extrusionOk="0">
                  <a:moveTo>
                    <a:pt x="11703" y="0"/>
                  </a:moveTo>
                  <a:cubicBezTo>
                    <a:pt x="2797" y="0"/>
                    <a:pt x="821" y="9423"/>
                    <a:pt x="396" y="14955"/>
                  </a:cubicBezTo>
                  <a:cubicBezTo>
                    <a:pt x="1" y="20457"/>
                    <a:pt x="31" y="29423"/>
                    <a:pt x="31" y="29423"/>
                  </a:cubicBezTo>
                  <a:lnTo>
                    <a:pt x="23345" y="29423"/>
                  </a:lnTo>
                  <a:cubicBezTo>
                    <a:pt x="23345" y="29423"/>
                    <a:pt x="23375" y="20457"/>
                    <a:pt x="22980" y="14955"/>
                  </a:cubicBezTo>
                  <a:cubicBezTo>
                    <a:pt x="22554" y="9423"/>
                    <a:pt x="20579" y="0"/>
                    <a:pt x="11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4268813" y="3438388"/>
              <a:ext cx="436950" cy="253825"/>
            </a:xfrm>
            <a:custGeom>
              <a:avLst/>
              <a:gdLst/>
              <a:ahLst/>
              <a:cxnLst/>
              <a:rect l="l" t="t" r="r" b="b"/>
              <a:pathLst>
                <a:path w="17478" h="10153" extrusionOk="0">
                  <a:moveTo>
                    <a:pt x="0" y="1"/>
                  </a:moveTo>
                  <a:lnTo>
                    <a:pt x="0" y="10153"/>
                  </a:lnTo>
                  <a:lnTo>
                    <a:pt x="17478" y="10153"/>
                  </a:lnTo>
                  <a:lnTo>
                    <a:pt x="174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4268813" y="3501463"/>
              <a:ext cx="436950" cy="9150"/>
            </a:xfrm>
            <a:custGeom>
              <a:avLst/>
              <a:gdLst/>
              <a:ahLst/>
              <a:cxnLst/>
              <a:rect l="l" t="t" r="r" b="b"/>
              <a:pathLst>
                <a:path w="17478" h="366" extrusionOk="0">
                  <a:moveTo>
                    <a:pt x="0" y="0"/>
                  </a:moveTo>
                  <a:lnTo>
                    <a:pt x="0" y="365"/>
                  </a:lnTo>
                  <a:lnTo>
                    <a:pt x="17478" y="365"/>
                  </a:lnTo>
                  <a:lnTo>
                    <a:pt x="1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4421538" y="3141263"/>
              <a:ext cx="131500" cy="132250"/>
            </a:xfrm>
            <a:custGeom>
              <a:avLst/>
              <a:gdLst/>
              <a:ahLst/>
              <a:cxnLst/>
              <a:rect l="l" t="t" r="r" b="b"/>
              <a:pathLst>
                <a:path w="5260" h="5290" extrusionOk="0">
                  <a:moveTo>
                    <a:pt x="2645" y="1"/>
                  </a:moveTo>
                  <a:lnTo>
                    <a:pt x="1" y="2645"/>
                  </a:lnTo>
                  <a:lnTo>
                    <a:pt x="2645" y="5290"/>
                  </a:lnTo>
                  <a:lnTo>
                    <a:pt x="5259" y="2645"/>
                  </a:lnTo>
                  <a:lnTo>
                    <a:pt x="26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1811313" y="3232463"/>
              <a:ext cx="1538050" cy="64600"/>
            </a:xfrm>
            <a:custGeom>
              <a:avLst/>
              <a:gdLst/>
              <a:ahLst/>
              <a:cxnLst/>
              <a:rect l="l" t="t" r="r" b="b"/>
              <a:pathLst>
                <a:path w="61522" h="2584" extrusionOk="0">
                  <a:moveTo>
                    <a:pt x="0" y="0"/>
                  </a:moveTo>
                  <a:lnTo>
                    <a:pt x="0" y="2584"/>
                  </a:lnTo>
                  <a:lnTo>
                    <a:pt x="61521" y="2584"/>
                  </a:lnTo>
                  <a:lnTo>
                    <a:pt x="615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1868313" y="3297063"/>
              <a:ext cx="1424050" cy="170225"/>
            </a:xfrm>
            <a:custGeom>
              <a:avLst/>
              <a:gdLst/>
              <a:ahLst/>
              <a:cxnLst/>
              <a:rect l="l" t="t" r="r" b="b"/>
              <a:pathLst>
                <a:path w="56962" h="6809" extrusionOk="0">
                  <a:moveTo>
                    <a:pt x="0" y="0"/>
                  </a:moveTo>
                  <a:lnTo>
                    <a:pt x="0" y="6809"/>
                  </a:lnTo>
                  <a:lnTo>
                    <a:pt x="56962" y="6809"/>
                  </a:lnTo>
                  <a:lnTo>
                    <a:pt x="569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1941263" y="3467263"/>
              <a:ext cx="84350" cy="944575"/>
            </a:xfrm>
            <a:custGeom>
              <a:avLst/>
              <a:gdLst/>
              <a:ahLst/>
              <a:cxnLst/>
              <a:rect l="l" t="t" r="r" b="b"/>
              <a:pathLst>
                <a:path w="3374" h="37783" extrusionOk="0">
                  <a:moveTo>
                    <a:pt x="0" y="1"/>
                  </a:moveTo>
                  <a:lnTo>
                    <a:pt x="730" y="37782"/>
                  </a:lnTo>
                  <a:lnTo>
                    <a:pt x="2644" y="37782"/>
                  </a:lnTo>
                  <a:lnTo>
                    <a:pt x="33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1941263" y="3467263"/>
              <a:ext cx="84350" cy="70700"/>
            </a:xfrm>
            <a:custGeom>
              <a:avLst/>
              <a:gdLst/>
              <a:ahLst/>
              <a:cxnLst/>
              <a:rect l="l" t="t" r="r" b="b"/>
              <a:pathLst>
                <a:path w="3374" h="2828" extrusionOk="0">
                  <a:moveTo>
                    <a:pt x="0" y="1"/>
                  </a:moveTo>
                  <a:lnTo>
                    <a:pt x="61" y="2827"/>
                  </a:lnTo>
                  <a:lnTo>
                    <a:pt x="3313" y="2827"/>
                  </a:lnTo>
                  <a:lnTo>
                    <a:pt x="3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3135813" y="3467263"/>
              <a:ext cx="83600" cy="944575"/>
            </a:xfrm>
            <a:custGeom>
              <a:avLst/>
              <a:gdLst/>
              <a:ahLst/>
              <a:cxnLst/>
              <a:rect l="l" t="t" r="r" b="b"/>
              <a:pathLst>
                <a:path w="3344" h="37783" extrusionOk="0">
                  <a:moveTo>
                    <a:pt x="0" y="1"/>
                  </a:moveTo>
                  <a:lnTo>
                    <a:pt x="699" y="37782"/>
                  </a:lnTo>
                  <a:lnTo>
                    <a:pt x="2645" y="37782"/>
                  </a:lnTo>
                  <a:lnTo>
                    <a:pt x="3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3135813" y="3467263"/>
              <a:ext cx="83600" cy="70700"/>
            </a:xfrm>
            <a:custGeom>
              <a:avLst/>
              <a:gdLst/>
              <a:ahLst/>
              <a:cxnLst/>
              <a:rect l="l" t="t" r="r" b="b"/>
              <a:pathLst>
                <a:path w="3344" h="2828" extrusionOk="0">
                  <a:moveTo>
                    <a:pt x="0" y="1"/>
                  </a:moveTo>
                  <a:lnTo>
                    <a:pt x="30" y="2827"/>
                  </a:lnTo>
                  <a:lnTo>
                    <a:pt x="3313" y="2827"/>
                  </a:lnTo>
                  <a:lnTo>
                    <a:pt x="3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0"/>
            <p:cNvSpPr/>
            <p:nvPr/>
          </p:nvSpPr>
          <p:spPr>
            <a:xfrm>
              <a:off x="1868313" y="3297063"/>
              <a:ext cx="1424050" cy="41800"/>
            </a:xfrm>
            <a:custGeom>
              <a:avLst/>
              <a:gdLst/>
              <a:ahLst/>
              <a:cxnLst/>
              <a:rect l="l" t="t" r="r" b="b"/>
              <a:pathLst>
                <a:path w="56962" h="1672" extrusionOk="0">
                  <a:moveTo>
                    <a:pt x="0" y="0"/>
                  </a:moveTo>
                  <a:lnTo>
                    <a:pt x="0" y="1672"/>
                  </a:lnTo>
                  <a:lnTo>
                    <a:pt x="56962" y="1672"/>
                  </a:lnTo>
                  <a:lnTo>
                    <a:pt x="569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0"/>
            <p:cNvSpPr/>
            <p:nvPr/>
          </p:nvSpPr>
          <p:spPr>
            <a:xfrm>
              <a:off x="2226963" y="2875313"/>
              <a:ext cx="706725" cy="370850"/>
            </a:xfrm>
            <a:custGeom>
              <a:avLst/>
              <a:gdLst/>
              <a:ahLst/>
              <a:cxnLst/>
              <a:rect l="l" t="t" r="r" b="b"/>
              <a:pathLst>
                <a:path w="28269" h="14834" extrusionOk="0">
                  <a:moveTo>
                    <a:pt x="1" y="0"/>
                  </a:moveTo>
                  <a:lnTo>
                    <a:pt x="1" y="14834"/>
                  </a:lnTo>
                  <a:lnTo>
                    <a:pt x="28269" y="14834"/>
                  </a:lnTo>
                  <a:lnTo>
                    <a:pt x="282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2293088" y="3246888"/>
              <a:ext cx="69925" cy="381500"/>
            </a:xfrm>
            <a:custGeom>
              <a:avLst/>
              <a:gdLst/>
              <a:ahLst/>
              <a:cxnLst/>
              <a:rect l="l" t="t" r="r" b="b"/>
              <a:pathLst>
                <a:path w="2797" h="15260" extrusionOk="0">
                  <a:moveTo>
                    <a:pt x="0" y="1"/>
                  </a:moveTo>
                  <a:lnTo>
                    <a:pt x="0" y="15259"/>
                  </a:lnTo>
                  <a:lnTo>
                    <a:pt x="2797" y="15259"/>
                  </a:lnTo>
                  <a:lnTo>
                    <a:pt x="27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2798413" y="3246888"/>
              <a:ext cx="69925" cy="381500"/>
            </a:xfrm>
            <a:custGeom>
              <a:avLst/>
              <a:gdLst/>
              <a:ahLst/>
              <a:cxnLst/>
              <a:rect l="l" t="t" r="r" b="b"/>
              <a:pathLst>
                <a:path w="2797" h="15260" extrusionOk="0">
                  <a:moveTo>
                    <a:pt x="0" y="1"/>
                  </a:moveTo>
                  <a:lnTo>
                    <a:pt x="0" y="15259"/>
                  </a:lnTo>
                  <a:lnTo>
                    <a:pt x="2797" y="15259"/>
                  </a:lnTo>
                  <a:lnTo>
                    <a:pt x="279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2149463" y="3628363"/>
              <a:ext cx="861750" cy="114775"/>
            </a:xfrm>
            <a:custGeom>
              <a:avLst/>
              <a:gdLst/>
              <a:ahLst/>
              <a:cxnLst/>
              <a:rect l="l" t="t" r="r" b="b"/>
              <a:pathLst>
                <a:path w="34470" h="4591" extrusionOk="0">
                  <a:moveTo>
                    <a:pt x="0" y="0"/>
                  </a:moveTo>
                  <a:lnTo>
                    <a:pt x="0" y="4590"/>
                  </a:lnTo>
                  <a:lnTo>
                    <a:pt x="34469" y="4590"/>
                  </a:lnTo>
                  <a:lnTo>
                    <a:pt x="344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2197338" y="3743113"/>
              <a:ext cx="83600" cy="682400"/>
            </a:xfrm>
            <a:custGeom>
              <a:avLst/>
              <a:gdLst/>
              <a:ahLst/>
              <a:cxnLst/>
              <a:rect l="l" t="t" r="r" b="b"/>
              <a:pathLst>
                <a:path w="3344" h="27296" extrusionOk="0">
                  <a:moveTo>
                    <a:pt x="0" y="0"/>
                  </a:moveTo>
                  <a:lnTo>
                    <a:pt x="700" y="27295"/>
                  </a:lnTo>
                  <a:lnTo>
                    <a:pt x="2614" y="27295"/>
                  </a:lnTo>
                  <a:lnTo>
                    <a:pt x="33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2196588" y="3743113"/>
              <a:ext cx="84350" cy="70675"/>
            </a:xfrm>
            <a:custGeom>
              <a:avLst/>
              <a:gdLst/>
              <a:ahLst/>
              <a:cxnLst/>
              <a:rect l="l" t="t" r="r" b="b"/>
              <a:pathLst>
                <a:path w="3374" h="2827" extrusionOk="0">
                  <a:moveTo>
                    <a:pt x="0" y="0"/>
                  </a:moveTo>
                  <a:lnTo>
                    <a:pt x="61" y="2827"/>
                  </a:lnTo>
                  <a:lnTo>
                    <a:pt x="3313" y="2827"/>
                  </a:lnTo>
                  <a:lnTo>
                    <a:pt x="33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2879713" y="3743113"/>
              <a:ext cx="84375" cy="682400"/>
            </a:xfrm>
            <a:custGeom>
              <a:avLst/>
              <a:gdLst/>
              <a:ahLst/>
              <a:cxnLst/>
              <a:rect l="l" t="t" r="r" b="b"/>
              <a:pathLst>
                <a:path w="3375" h="27296" extrusionOk="0">
                  <a:moveTo>
                    <a:pt x="1" y="0"/>
                  </a:moveTo>
                  <a:lnTo>
                    <a:pt x="730" y="27295"/>
                  </a:lnTo>
                  <a:lnTo>
                    <a:pt x="2645" y="27295"/>
                  </a:lnTo>
                  <a:lnTo>
                    <a:pt x="33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2879713" y="3743113"/>
              <a:ext cx="84375" cy="70675"/>
            </a:xfrm>
            <a:custGeom>
              <a:avLst/>
              <a:gdLst/>
              <a:ahLst/>
              <a:cxnLst/>
              <a:rect l="l" t="t" r="r" b="b"/>
              <a:pathLst>
                <a:path w="3375" h="2827" extrusionOk="0">
                  <a:moveTo>
                    <a:pt x="1" y="0"/>
                  </a:moveTo>
                  <a:lnTo>
                    <a:pt x="62" y="2827"/>
                  </a:lnTo>
                  <a:lnTo>
                    <a:pt x="3314" y="2827"/>
                  </a:lnTo>
                  <a:lnTo>
                    <a:pt x="33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2302213" y="3107838"/>
              <a:ext cx="44075" cy="38450"/>
            </a:xfrm>
            <a:custGeom>
              <a:avLst/>
              <a:gdLst/>
              <a:ahLst/>
              <a:cxnLst/>
              <a:rect l="l" t="t" r="r" b="b"/>
              <a:pathLst>
                <a:path w="1763" h="1538" extrusionOk="0">
                  <a:moveTo>
                    <a:pt x="1003" y="1"/>
                  </a:moveTo>
                  <a:cubicBezTo>
                    <a:pt x="334" y="1"/>
                    <a:pt x="0" y="821"/>
                    <a:pt x="486" y="1308"/>
                  </a:cubicBezTo>
                  <a:cubicBezTo>
                    <a:pt x="645" y="1466"/>
                    <a:pt x="835" y="1537"/>
                    <a:pt x="1021" y="1537"/>
                  </a:cubicBezTo>
                  <a:cubicBezTo>
                    <a:pt x="1404" y="1537"/>
                    <a:pt x="1763" y="1232"/>
                    <a:pt x="1763" y="760"/>
                  </a:cubicBezTo>
                  <a:cubicBezTo>
                    <a:pt x="1763" y="365"/>
                    <a:pt x="1429" y="1"/>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2807538" y="3107838"/>
              <a:ext cx="44850" cy="38450"/>
            </a:xfrm>
            <a:custGeom>
              <a:avLst/>
              <a:gdLst/>
              <a:ahLst/>
              <a:cxnLst/>
              <a:rect l="l" t="t" r="r" b="b"/>
              <a:pathLst>
                <a:path w="1794" h="1538" extrusionOk="0">
                  <a:moveTo>
                    <a:pt x="1034" y="1"/>
                  </a:moveTo>
                  <a:cubicBezTo>
                    <a:pt x="335" y="1"/>
                    <a:pt x="0" y="821"/>
                    <a:pt x="486" y="1308"/>
                  </a:cubicBezTo>
                  <a:cubicBezTo>
                    <a:pt x="645" y="1466"/>
                    <a:pt x="839" y="1537"/>
                    <a:pt x="1028" y="1537"/>
                  </a:cubicBezTo>
                  <a:cubicBezTo>
                    <a:pt x="1420" y="1537"/>
                    <a:pt x="1794" y="1232"/>
                    <a:pt x="1794" y="760"/>
                  </a:cubicBezTo>
                  <a:cubicBezTo>
                    <a:pt x="1794" y="365"/>
                    <a:pt x="1429" y="1"/>
                    <a:pt x="1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47"/>
          <p:cNvSpPr txBox="1">
            <a:spLocks noGrp="1"/>
          </p:cNvSpPr>
          <p:nvPr>
            <p:ph type="title"/>
          </p:nvPr>
        </p:nvSpPr>
        <p:spPr>
          <a:xfrm>
            <a:off x="504819" y="284281"/>
            <a:ext cx="7704000" cy="7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techniques used</a:t>
            </a:r>
          </a:p>
        </p:txBody>
      </p:sp>
      <p:sp>
        <p:nvSpPr>
          <p:cNvPr id="1066" name="Google Shape;1066;p47"/>
          <p:cNvSpPr/>
          <p:nvPr/>
        </p:nvSpPr>
        <p:spPr>
          <a:xfrm>
            <a:off x="7191417" y="1093242"/>
            <a:ext cx="955680" cy="955481"/>
          </a:xfrm>
          <a:prstGeom prst="donut">
            <a:avLst>
              <a:gd name="adj" fmla="val 2186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7"/>
          <p:cNvSpPr/>
          <p:nvPr/>
        </p:nvSpPr>
        <p:spPr>
          <a:xfrm>
            <a:off x="7191417" y="1093242"/>
            <a:ext cx="955680" cy="955481"/>
          </a:xfrm>
          <a:prstGeom prst="blockArc">
            <a:avLst>
              <a:gd name="adj1" fmla="val 16212673"/>
              <a:gd name="adj2" fmla="val 14612776"/>
              <a:gd name="adj3" fmla="val 20769"/>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7"/>
          <p:cNvSpPr/>
          <p:nvPr/>
        </p:nvSpPr>
        <p:spPr>
          <a:xfrm>
            <a:off x="7199139" y="3392989"/>
            <a:ext cx="955680" cy="955481"/>
          </a:xfrm>
          <a:prstGeom prst="donut">
            <a:avLst>
              <a:gd name="adj" fmla="val 2186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7"/>
          <p:cNvSpPr/>
          <p:nvPr/>
        </p:nvSpPr>
        <p:spPr>
          <a:xfrm>
            <a:off x="7199139" y="3392989"/>
            <a:ext cx="955680" cy="955481"/>
          </a:xfrm>
          <a:prstGeom prst="blockArc">
            <a:avLst>
              <a:gd name="adj1" fmla="val 16212673"/>
              <a:gd name="adj2" fmla="val 15265870"/>
              <a:gd name="adj3" fmla="val 2223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7"/>
          <p:cNvSpPr/>
          <p:nvPr/>
        </p:nvSpPr>
        <p:spPr>
          <a:xfrm>
            <a:off x="7197021" y="2179377"/>
            <a:ext cx="950076" cy="1007316"/>
          </a:xfrm>
          <a:prstGeom prst="donut">
            <a:avLst>
              <a:gd name="adj" fmla="val 2186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7"/>
          <p:cNvSpPr/>
          <p:nvPr/>
        </p:nvSpPr>
        <p:spPr>
          <a:xfrm>
            <a:off x="7197021" y="2179377"/>
            <a:ext cx="950076" cy="1007316"/>
          </a:xfrm>
          <a:prstGeom prst="blockArc">
            <a:avLst>
              <a:gd name="adj1" fmla="val 16212673"/>
              <a:gd name="adj2" fmla="val 14257764"/>
              <a:gd name="adj3" fmla="val 212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7"/>
          <p:cNvSpPr txBox="1"/>
          <p:nvPr/>
        </p:nvSpPr>
        <p:spPr>
          <a:xfrm>
            <a:off x="7434150" y="3599283"/>
            <a:ext cx="539907" cy="5428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2"/>
                </a:solidFill>
                <a:latin typeface="Lato Black"/>
                <a:ea typeface="Lato Black"/>
                <a:cs typeface="Lato Black"/>
                <a:sym typeface="Lato Black"/>
              </a:rPr>
              <a:t>89%</a:t>
            </a:r>
            <a:endParaRPr sz="1200" dirty="0">
              <a:solidFill>
                <a:schemeClr val="dk2"/>
              </a:solidFill>
              <a:latin typeface="Lato Black"/>
              <a:ea typeface="Lato Black"/>
              <a:cs typeface="Lato Black"/>
              <a:sym typeface="Lato Black"/>
            </a:endParaRPr>
          </a:p>
        </p:txBody>
      </p:sp>
      <p:sp>
        <p:nvSpPr>
          <p:cNvPr id="1073" name="Google Shape;1073;p47"/>
          <p:cNvSpPr txBox="1"/>
          <p:nvPr/>
        </p:nvSpPr>
        <p:spPr>
          <a:xfrm>
            <a:off x="7409822" y="1291514"/>
            <a:ext cx="539907" cy="5428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2"/>
                </a:solidFill>
                <a:latin typeface="Lato Black"/>
                <a:ea typeface="Lato Black"/>
                <a:cs typeface="Lato Black"/>
                <a:sym typeface="Lato Black"/>
              </a:rPr>
              <a:t>87%</a:t>
            </a:r>
            <a:endParaRPr sz="1200" dirty="0">
              <a:solidFill>
                <a:schemeClr val="dk2"/>
              </a:solidFill>
              <a:latin typeface="Lato Black"/>
              <a:ea typeface="Lato Black"/>
              <a:cs typeface="Lato Black"/>
              <a:sym typeface="Lato Black"/>
            </a:endParaRPr>
          </a:p>
        </p:txBody>
      </p:sp>
      <p:sp>
        <p:nvSpPr>
          <p:cNvPr id="1074" name="Google Shape;1074;p47"/>
          <p:cNvSpPr txBox="1"/>
          <p:nvPr/>
        </p:nvSpPr>
        <p:spPr>
          <a:xfrm>
            <a:off x="7445601" y="2372645"/>
            <a:ext cx="536741" cy="5723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2"/>
                </a:solidFill>
                <a:latin typeface="Lato Black"/>
                <a:ea typeface="Lato Black"/>
                <a:cs typeface="Lato Black"/>
                <a:sym typeface="Lato Black"/>
              </a:rPr>
              <a:t>85%</a:t>
            </a:r>
            <a:endParaRPr sz="1200" dirty="0">
              <a:solidFill>
                <a:schemeClr val="dk2"/>
              </a:solidFill>
              <a:latin typeface="Lato Black"/>
              <a:ea typeface="Lato Black"/>
              <a:cs typeface="Lato Black"/>
              <a:sym typeface="Lato Black"/>
            </a:endParaRPr>
          </a:p>
        </p:txBody>
      </p:sp>
      <p:sp>
        <p:nvSpPr>
          <p:cNvPr id="1078" name="Google Shape;1078;p47"/>
          <p:cNvSpPr txBox="1"/>
          <p:nvPr/>
        </p:nvSpPr>
        <p:spPr>
          <a:xfrm>
            <a:off x="4911434" y="3543645"/>
            <a:ext cx="2170200" cy="445200"/>
          </a:xfrm>
          <a:prstGeom prst="rect">
            <a:avLst/>
          </a:prstGeom>
          <a:noFill/>
          <a:ln>
            <a:noFill/>
          </a:ln>
        </p:spPr>
        <p:txBody>
          <a:bodyPr spcFirstLastPara="1" wrap="square" lIns="91425" tIns="91425" rIns="91425" bIns="91425" anchor="t" anchorCtr="0">
            <a:noAutofit/>
          </a:bodyPr>
          <a:lstStyle/>
          <a:p>
            <a:pPr marL="0" marR="0" algn="ctr">
              <a:lnSpc>
                <a:spcPct val="115000"/>
              </a:lnSpc>
              <a:spcBef>
                <a:spcPts val="0"/>
              </a:spcBef>
              <a:spcAft>
                <a:spcPts val="0"/>
              </a:spcAft>
            </a:pPr>
            <a:r>
              <a:rPr lang="en-US" sz="2000" dirty="0">
                <a:effectLst/>
                <a:latin typeface="Berlin Sans FB" panose="020E0602020502020306" pitchFamily="34" charset="0"/>
              </a:rPr>
              <a:t>Logistic Regression</a:t>
            </a:r>
            <a:endParaRPr lang="en-US" sz="1800" dirty="0">
              <a:effectLst/>
              <a:latin typeface="Berlin Sans FB" panose="020E0602020502020306" pitchFamily="34" charset="0"/>
              <a:ea typeface="Calibri" panose="020F0502020204030204" pitchFamily="34" charset="0"/>
              <a:cs typeface="Arial" panose="020B0604020202020204" pitchFamily="34" charset="0"/>
            </a:endParaRPr>
          </a:p>
        </p:txBody>
      </p:sp>
      <p:sp>
        <p:nvSpPr>
          <p:cNvPr id="1079" name="Google Shape;1079;p47"/>
          <p:cNvSpPr txBox="1"/>
          <p:nvPr/>
        </p:nvSpPr>
        <p:spPr>
          <a:xfrm>
            <a:off x="4888283" y="1154655"/>
            <a:ext cx="2026353" cy="785592"/>
          </a:xfrm>
          <a:prstGeom prst="rect">
            <a:avLst/>
          </a:prstGeom>
          <a:noFill/>
          <a:ln>
            <a:noFill/>
          </a:ln>
        </p:spPr>
        <p:txBody>
          <a:bodyPr spcFirstLastPara="1" wrap="square" lIns="91425" tIns="91425" rIns="91425" bIns="91425" anchor="t" anchorCtr="0">
            <a:noAutofit/>
          </a:bodyPr>
          <a:lstStyle/>
          <a:p>
            <a:pPr marL="0" marR="0" algn="ctr">
              <a:lnSpc>
                <a:spcPct val="115000"/>
              </a:lnSpc>
              <a:spcBef>
                <a:spcPts val="0"/>
              </a:spcBef>
              <a:spcAft>
                <a:spcPts val="0"/>
              </a:spcAft>
            </a:pPr>
            <a:r>
              <a:rPr lang="en-US" sz="2000" dirty="0">
                <a:effectLst/>
                <a:latin typeface="Berlin Sans FB" panose="020E0602020502020306" pitchFamily="34" charset="0"/>
              </a:rPr>
              <a:t>Random Forest Classifier</a:t>
            </a:r>
            <a:endParaRPr lang="en-US" sz="1800" dirty="0">
              <a:effectLst/>
              <a:latin typeface="Berlin Sans FB" panose="020E0602020502020306" pitchFamily="34" charset="0"/>
            </a:endParaRPr>
          </a:p>
        </p:txBody>
      </p:sp>
      <p:sp>
        <p:nvSpPr>
          <p:cNvPr id="1080" name="Google Shape;1080;p47"/>
          <p:cNvSpPr txBox="1"/>
          <p:nvPr/>
        </p:nvSpPr>
        <p:spPr>
          <a:xfrm>
            <a:off x="4744436" y="2213616"/>
            <a:ext cx="2170200" cy="445200"/>
          </a:xfrm>
          <a:prstGeom prst="rect">
            <a:avLst/>
          </a:prstGeom>
          <a:noFill/>
          <a:ln>
            <a:noFill/>
          </a:ln>
        </p:spPr>
        <p:txBody>
          <a:bodyPr spcFirstLastPara="1" wrap="square" lIns="91425" tIns="91425" rIns="91425" bIns="91425" anchor="t" anchorCtr="0">
            <a:noAutofit/>
          </a:bodyPr>
          <a:lstStyle/>
          <a:p>
            <a:pPr marL="0" marR="0" lvl="0" indent="0" algn="ctr" defTabSz="914423" rtl="0" eaLnBrk="1" fontAlgn="auto" latinLnBrk="0" hangingPunct="1">
              <a:lnSpc>
                <a:spcPct val="115000"/>
              </a:lnSpc>
              <a:spcBef>
                <a:spcPts val="0"/>
              </a:spcBef>
              <a:spcAft>
                <a:spcPts val="0"/>
              </a:spcAft>
              <a:buClrTx/>
              <a:buSzTx/>
              <a:buFontTx/>
              <a:buNone/>
              <a:tabLst/>
              <a:defRPr/>
            </a:pPr>
            <a:r>
              <a:rPr lang="en-US" sz="2000" dirty="0">
                <a:effectLst/>
                <a:latin typeface="Berlin Sans FB" panose="020E0602020502020306" pitchFamily="34" charset="0"/>
              </a:rPr>
              <a:t>Decision Tree Classifier</a:t>
            </a:r>
            <a:endParaRPr lang="en-US" sz="1800" dirty="0">
              <a:effectLst/>
              <a:latin typeface="Berlin Sans FB" panose="020E0602020502020306" pitchFamily="34" charset="0"/>
              <a:ea typeface="Calibri" panose="020F0502020204030204" pitchFamily="34" charset="0"/>
              <a:cs typeface="Arial" panose="020B0604020202020204" pitchFamily="34" charset="0"/>
            </a:endParaRPr>
          </a:p>
        </p:txBody>
      </p:sp>
      <p:grpSp>
        <p:nvGrpSpPr>
          <p:cNvPr id="1081" name="Google Shape;1081;p47"/>
          <p:cNvGrpSpPr/>
          <p:nvPr/>
        </p:nvGrpSpPr>
        <p:grpSpPr>
          <a:xfrm flipH="1">
            <a:off x="0" y="1598002"/>
            <a:ext cx="508789" cy="508810"/>
            <a:chOff x="4154575" y="4310225"/>
            <a:chExt cx="605125" cy="605150"/>
          </a:xfrm>
        </p:grpSpPr>
        <p:sp>
          <p:nvSpPr>
            <p:cNvPr id="1082" name="Google Shape;1082;p47"/>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7"/>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descr="Calendar&#10;&#10;Description automatically generated">
            <a:extLst>
              <a:ext uri="{FF2B5EF4-FFF2-40B4-BE49-F238E27FC236}">
                <a16:creationId xmlns:a16="http://schemas.microsoft.com/office/drawing/2014/main" id="{B9DD533F-3893-7346-3A20-2AE3349F1DEE}"/>
              </a:ext>
            </a:extLst>
          </p:cNvPr>
          <p:cNvPicPr>
            <a:picLocks noChangeAspect="1"/>
          </p:cNvPicPr>
          <p:nvPr/>
        </p:nvPicPr>
        <p:blipFill>
          <a:blip r:embed="rId3"/>
          <a:stretch>
            <a:fillRect/>
          </a:stretch>
        </p:blipFill>
        <p:spPr>
          <a:xfrm>
            <a:off x="822220" y="1139131"/>
            <a:ext cx="3789283" cy="40043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4"/>
        <p:cNvGrpSpPr/>
        <p:nvPr/>
      </p:nvGrpSpPr>
      <p:grpSpPr>
        <a:xfrm>
          <a:off x="0" y="0"/>
          <a:ext cx="0" cy="0"/>
          <a:chOff x="0" y="0"/>
          <a:chExt cx="0" cy="0"/>
        </a:xfrm>
      </p:grpSpPr>
      <p:sp>
        <p:nvSpPr>
          <p:cNvPr id="1666" name="Google Shape;1666;p53"/>
          <p:cNvSpPr/>
          <p:nvPr/>
        </p:nvSpPr>
        <p:spPr>
          <a:xfrm flipH="1">
            <a:off x="2422610" y="1120826"/>
            <a:ext cx="3729484" cy="2536467"/>
          </a:xfrm>
          <a:custGeom>
            <a:avLst/>
            <a:gdLst/>
            <a:ahLst/>
            <a:cxnLst/>
            <a:rect l="l" t="t" r="r" b="b"/>
            <a:pathLst>
              <a:path w="171038" h="116325" extrusionOk="0">
                <a:moveTo>
                  <a:pt x="1" y="0"/>
                </a:moveTo>
                <a:lnTo>
                  <a:pt x="1" y="116324"/>
                </a:lnTo>
                <a:lnTo>
                  <a:pt x="171037" y="116324"/>
                </a:lnTo>
                <a:lnTo>
                  <a:pt x="17103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3"/>
          <p:cNvSpPr/>
          <p:nvPr/>
        </p:nvSpPr>
        <p:spPr>
          <a:xfrm flipH="1">
            <a:off x="1619990" y="4056259"/>
            <a:ext cx="5255179" cy="373825"/>
          </a:xfrm>
          <a:custGeom>
            <a:avLst/>
            <a:gdLst/>
            <a:ahLst/>
            <a:cxnLst/>
            <a:rect l="l" t="t" r="r" b="b"/>
            <a:pathLst>
              <a:path w="241008" h="17144" extrusionOk="0">
                <a:moveTo>
                  <a:pt x="120519" y="0"/>
                </a:moveTo>
                <a:cubicBezTo>
                  <a:pt x="53952" y="0"/>
                  <a:pt x="0" y="3830"/>
                  <a:pt x="0" y="8572"/>
                </a:cubicBezTo>
                <a:cubicBezTo>
                  <a:pt x="0" y="13283"/>
                  <a:pt x="53952" y="17144"/>
                  <a:pt x="120519" y="17144"/>
                </a:cubicBezTo>
                <a:cubicBezTo>
                  <a:pt x="187055" y="17144"/>
                  <a:pt x="241008" y="13283"/>
                  <a:pt x="241008" y="8572"/>
                </a:cubicBezTo>
                <a:cubicBezTo>
                  <a:pt x="241008" y="3830"/>
                  <a:pt x="187055" y="0"/>
                  <a:pt x="1205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3"/>
          <p:cNvSpPr/>
          <p:nvPr/>
        </p:nvSpPr>
        <p:spPr>
          <a:xfrm flipH="1">
            <a:off x="2422610" y="3282792"/>
            <a:ext cx="3729484" cy="374501"/>
          </a:xfrm>
          <a:custGeom>
            <a:avLst/>
            <a:gdLst/>
            <a:ahLst/>
            <a:cxnLst/>
            <a:rect l="l" t="t" r="r" b="b"/>
            <a:pathLst>
              <a:path w="171038" h="17175" extrusionOk="0">
                <a:moveTo>
                  <a:pt x="1" y="1"/>
                </a:moveTo>
                <a:lnTo>
                  <a:pt x="1" y="17174"/>
                </a:lnTo>
                <a:lnTo>
                  <a:pt x="171037" y="17174"/>
                </a:lnTo>
                <a:lnTo>
                  <a:pt x="1710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3"/>
          <p:cNvSpPr/>
          <p:nvPr/>
        </p:nvSpPr>
        <p:spPr>
          <a:xfrm flipH="1">
            <a:off x="3560613" y="4114587"/>
            <a:ext cx="1453478" cy="121301"/>
          </a:xfrm>
          <a:custGeom>
            <a:avLst/>
            <a:gdLst/>
            <a:ahLst/>
            <a:cxnLst/>
            <a:rect l="l" t="t" r="r" b="b"/>
            <a:pathLst>
              <a:path w="66658" h="5563" extrusionOk="0">
                <a:moveTo>
                  <a:pt x="0" y="0"/>
                </a:moveTo>
                <a:lnTo>
                  <a:pt x="0" y="5563"/>
                </a:lnTo>
                <a:lnTo>
                  <a:pt x="66658" y="5563"/>
                </a:lnTo>
                <a:lnTo>
                  <a:pt x="666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3"/>
          <p:cNvSpPr/>
          <p:nvPr/>
        </p:nvSpPr>
        <p:spPr>
          <a:xfrm flipH="1">
            <a:off x="3733592" y="3657271"/>
            <a:ext cx="1107520" cy="457338"/>
          </a:xfrm>
          <a:custGeom>
            <a:avLst/>
            <a:gdLst/>
            <a:ahLst/>
            <a:cxnLst/>
            <a:rect l="l" t="t" r="r" b="b"/>
            <a:pathLst>
              <a:path w="50792" h="20974" extrusionOk="0">
                <a:moveTo>
                  <a:pt x="2797" y="0"/>
                </a:moveTo>
                <a:lnTo>
                  <a:pt x="1915" y="6748"/>
                </a:lnTo>
                <a:lnTo>
                  <a:pt x="1855" y="7204"/>
                </a:lnTo>
                <a:lnTo>
                  <a:pt x="1733" y="8116"/>
                </a:lnTo>
                <a:lnTo>
                  <a:pt x="1672" y="8450"/>
                </a:lnTo>
                <a:lnTo>
                  <a:pt x="1672" y="8572"/>
                </a:lnTo>
                <a:lnTo>
                  <a:pt x="1551" y="9484"/>
                </a:lnTo>
                <a:lnTo>
                  <a:pt x="1490" y="9940"/>
                </a:lnTo>
                <a:lnTo>
                  <a:pt x="1368" y="10852"/>
                </a:lnTo>
                <a:lnTo>
                  <a:pt x="1308" y="11307"/>
                </a:lnTo>
                <a:lnTo>
                  <a:pt x="1" y="20973"/>
                </a:lnTo>
                <a:lnTo>
                  <a:pt x="50792" y="20973"/>
                </a:lnTo>
                <a:lnTo>
                  <a:pt x="49424" y="10760"/>
                </a:lnTo>
                <a:lnTo>
                  <a:pt x="49394" y="10456"/>
                </a:lnTo>
                <a:lnTo>
                  <a:pt x="49242" y="9423"/>
                </a:lnTo>
                <a:lnTo>
                  <a:pt x="49211" y="9089"/>
                </a:lnTo>
                <a:lnTo>
                  <a:pt x="49120" y="8450"/>
                </a:lnTo>
                <a:lnTo>
                  <a:pt x="49059" y="8055"/>
                </a:lnTo>
                <a:lnTo>
                  <a:pt x="49029" y="7751"/>
                </a:lnTo>
                <a:lnTo>
                  <a:pt x="48877" y="6687"/>
                </a:lnTo>
                <a:lnTo>
                  <a:pt x="48846" y="6383"/>
                </a:lnTo>
                <a:lnTo>
                  <a:pt x="479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3"/>
          <p:cNvSpPr/>
          <p:nvPr/>
        </p:nvSpPr>
        <p:spPr>
          <a:xfrm flipH="1">
            <a:off x="4226691" y="3383531"/>
            <a:ext cx="144502" cy="123700"/>
          </a:xfrm>
          <a:custGeom>
            <a:avLst/>
            <a:gdLst/>
            <a:ahLst/>
            <a:cxnLst/>
            <a:rect l="l" t="t" r="r" b="b"/>
            <a:pathLst>
              <a:path w="6627" h="5673" extrusionOk="0">
                <a:moveTo>
                  <a:pt x="3800" y="1"/>
                </a:moveTo>
                <a:cubicBezTo>
                  <a:pt x="1277" y="1"/>
                  <a:pt x="0" y="3041"/>
                  <a:pt x="1793" y="4834"/>
                </a:cubicBezTo>
                <a:cubicBezTo>
                  <a:pt x="2373" y="5413"/>
                  <a:pt x="3082" y="5672"/>
                  <a:pt x="3777" y="5672"/>
                </a:cubicBezTo>
                <a:cubicBezTo>
                  <a:pt x="5234" y="5672"/>
                  <a:pt x="6626" y="4535"/>
                  <a:pt x="6626" y="2828"/>
                </a:cubicBezTo>
                <a:cubicBezTo>
                  <a:pt x="6626" y="1247"/>
                  <a:pt x="5350" y="1"/>
                  <a:pt x="3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3"/>
          <p:cNvSpPr/>
          <p:nvPr/>
        </p:nvSpPr>
        <p:spPr>
          <a:xfrm flipH="1">
            <a:off x="3770050" y="3657271"/>
            <a:ext cx="1029305" cy="184274"/>
          </a:xfrm>
          <a:custGeom>
            <a:avLst/>
            <a:gdLst/>
            <a:ahLst/>
            <a:cxnLst/>
            <a:rect l="l" t="t" r="r" b="b"/>
            <a:pathLst>
              <a:path w="47205" h="8451" extrusionOk="0">
                <a:moveTo>
                  <a:pt x="882" y="0"/>
                </a:moveTo>
                <a:lnTo>
                  <a:pt x="0" y="6748"/>
                </a:lnTo>
                <a:lnTo>
                  <a:pt x="47205" y="8450"/>
                </a:lnTo>
                <a:lnTo>
                  <a:pt x="460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5" name="Google Shape;1755;p53"/>
          <p:cNvGrpSpPr/>
          <p:nvPr/>
        </p:nvGrpSpPr>
        <p:grpSpPr>
          <a:xfrm>
            <a:off x="1783697" y="2879461"/>
            <a:ext cx="713176" cy="1432937"/>
            <a:chOff x="3209117" y="2366606"/>
            <a:chExt cx="713176" cy="1432937"/>
          </a:xfrm>
        </p:grpSpPr>
        <p:sp>
          <p:nvSpPr>
            <p:cNvPr id="1756" name="Google Shape;1756;p53"/>
            <p:cNvSpPr/>
            <p:nvPr/>
          </p:nvSpPr>
          <p:spPr>
            <a:xfrm flipH="1">
              <a:off x="3209117" y="2630403"/>
              <a:ext cx="338697" cy="610431"/>
            </a:xfrm>
            <a:custGeom>
              <a:avLst/>
              <a:gdLst/>
              <a:ahLst/>
              <a:cxnLst/>
              <a:rect l="l" t="t" r="r" b="b"/>
              <a:pathLst>
                <a:path w="15533" h="27995" extrusionOk="0">
                  <a:moveTo>
                    <a:pt x="15532" y="0"/>
                  </a:moveTo>
                  <a:lnTo>
                    <a:pt x="15532" y="0"/>
                  </a:lnTo>
                  <a:cubicBezTo>
                    <a:pt x="15532" y="0"/>
                    <a:pt x="9879" y="5076"/>
                    <a:pt x="6839" y="9727"/>
                  </a:cubicBezTo>
                  <a:cubicBezTo>
                    <a:pt x="3800" y="14347"/>
                    <a:pt x="0" y="27994"/>
                    <a:pt x="0" y="27994"/>
                  </a:cubicBezTo>
                  <a:cubicBezTo>
                    <a:pt x="15411" y="21034"/>
                    <a:pt x="15532" y="1"/>
                    <a:pt x="15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3"/>
            <p:cNvSpPr/>
            <p:nvPr/>
          </p:nvSpPr>
          <p:spPr>
            <a:xfrm flipH="1">
              <a:off x="3272439" y="2751159"/>
              <a:ext cx="271298" cy="490656"/>
            </a:xfrm>
            <a:custGeom>
              <a:avLst/>
              <a:gdLst/>
              <a:ahLst/>
              <a:cxnLst/>
              <a:rect l="l" t="t" r="r" b="b"/>
              <a:pathLst>
                <a:path w="12442" h="22502" extrusionOk="0">
                  <a:moveTo>
                    <a:pt x="12321" y="1"/>
                  </a:moveTo>
                  <a:cubicBezTo>
                    <a:pt x="12296" y="1"/>
                    <a:pt x="12270" y="8"/>
                    <a:pt x="12245" y="24"/>
                  </a:cubicBezTo>
                  <a:cubicBezTo>
                    <a:pt x="11181" y="1301"/>
                    <a:pt x="10239" y="2638"/>
                    <a:pt x="9357" y="4037"/>
                  </a:cubicBezTo>
                  <a:cubicBezTo>
                    <a:pt x="9692" y="2912"/>
                    <a:pt x="10087" y="1818"/>
                    <a:pt x="10543" y="754"/>
                  </a:cubicBezTo>
                  <a:cubicBezTo>
                    <a:pt x="10564" y="732"/>
                    <a:pt x="10540" y="711"/>
                    <a:pt x="10514" y="711"/>
                  </a:cubicBezTo>
                  <a:cubicBezTo>
                    <a:pt x="10503" y="711"/>
                    <a:pt x="10491" y="715"/>
                    <a:pt x="10482" y="724"/>
                  </a:cubicBezTo>
                  <a:cubicBezTo>
                    <a:pt x="9722" y="2122"/>
                    <a:pt x="9145" y="3581"/>
                    <a:pt x="8719" y="5100"/>
                  </a:cubicBezTo>
                  <a:cubicBezTo>
                    <a:pt x="6895" y="8231"/>
                    <a:pt x="5436" y="11605"/>
                    <a:pt x="3917" y="14918"/>
                  </a:cubicBezTo>
                  <a:cubicBezTo>
                    <a:pt x="4433" y="12760"/>
                    <a:pt x="5011" y="10632"/>
                    <a:pt x="5528" y="8474"/>
                  </a:cubicBezTo>
                  <a:cubicBezTo>
                    <a:pt x="5528" y="8439"/>
                    <a:pt x="5507" y="8424"/>
                    <a:pt x="5489" y="8424"/>
                  </a:cubicBezTo>
                  <a:cubicBezTo>
                    <a:pt x="5477" y="8424"/>
                    <a:pt x="5467" y="8431"/>
                    <a:pt x="5467" y="8444"/>
                  </a:cubicBezTo>
                  <a:cubicBezTo>
                    <a:pt x="4646" y="10784"/>
                    <a:pt x="4008" y="13186"/>
                    <a:pt x="3552" y="15617"/>
                  </a:cubicBezTo>
                  <a:cubicBezTo>
                    <a:pt x="2518" y="17897"/>
                    <a:pt x="1363" y="20086"/>
                    <a:pt x="87" y="22244"/>
                  </a:cubicBezTo>
                  <a:cubicBezTo>
                    <a:pt x="1" y="22373"/>
                    <a:pt x="112" y="22502"/>
                    <a:pt x="228" y="22502"/>
                  </a:cubicBezTo>
                  <a:cubicBezTo>
                    <a:pt x="276" y="22502"/>
                    <a:pt x="325" y="22479"/>
                    <a:pt x="360" y="22426"/>
                  </a:cubicBezTo>
                  <a:cubicBezTo>
                    <a:pt x="1120" y="21393"/>
                    <a:pt x="1789" y="20329"/>
                    <a:pt x="2427" y="19234"/>
                  </a:cubicBezTo>
                  <a:cubicBezTo>
                    <a:pt x="5467" y="16833"/>
                    <a:pt x="7655" y="13794"/>
                    <a:pt x="9783" y="10572"/>
                  </a:cubicBezTo>
                  <a:cubicBezTo>
                    <a:pt x="9825" y="10529"/>
                    <a:pt x="9779" y="10472"/>
                    <a:pt x="9737" y="10472"/>
                  </a:cubicBezTo>
                  <a:cubicBezTo>
                    <a:pt x="9719" y="10472"/>
                    <a:pt x="9701" y="10483"/>
                    <a:pt x="9692" y="10511"/>
                  </a:cubicBezTo>
                  <a:cubicBezTo>
                    <a:pt x="7564" y="13459"/>
                    <a:pt x="5406" y="16499"/>
                    <a:pt x="2640" y="18870"/>
                  </a:cubicBezTo>
                  <a:cubicBezTo>
                    <a:pt x="4038" y="16347"/>
                    <a:pt x="5163" y="13702"/>
                    <a:pt x="6348" y="11088"/>
                  </a:cubicBezTo>
                  <a:cubicBezTo>
                    <a:pt x="8233" y="9022"/>
                    <a:pt x="9935" y="6803"/>
                    <a:pt x="11455" y="4462"/>
                  </a:cubicBezTo>
                  <a:cubicBezTo>
                    <a:pt x="11485" y="4432"/>
                    <a:pt x="11424" y="4432"/>
                    <a:pt x="11424" y="4432"/>
                  </a:cubicBezTo>
                  <a:cubicBezTo>
                    <a:pt x="9965" y="6529"/>
                    <a:pt x="8385" y="8505"/>
                    <a:pt x="6652" y="10389"/>
                  </a:cubicBezTo>
                  <a:cubicBezTo>
                    <a:pt x="8263" y="6803"/>
                    <a:pt x="9935" y="3246"/>
                    <a:pt x="12397" y="146"/>
                  </a:cubicBezTo>
                  <a:cubicBezTo>
                    <a:pt x="12442" y="57"/>
                    <a:pt x="12388" y="1"/>
                    <a:pt x="12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3"/>
            <p:cNvSpPr/>
            <p:nvPr/>
          </p:nvSpPr>
          <p:spPr>
            <a:xfrm flipH="1">
              <a:off x="3424529" y="2366606"/>
              <a:ext cx="367196" cy="901397"/>
            </a:xfrm>
            <a:custGeom>
              <a:avLst/>
              <a:gdLst/>
              <a:ahLst/>
              <a:cxnLst/>
              <a:rect l="l" t="t" r="r" b="b"/>
              <a:pathLst>
                <a:path w="16840" h="41339" extrusionOk="0">
                  <a:moveTo>
                    <a:pt x="10761" y="1"/>
                  </a:moveTo>
                  <a:cubicBezTo>
                    <a:pt x="10761" y="1"/>
                    <a:pt x="1" y="18967"/>
                    <a:pt x="10001" y="41339"/>
                  </a:cubicBezTo>
                  <a:cubicBezTo>
                    <a:pt x="10001" y="41339"/>
                    <a:pt x="16840" y="28755"/>
                    <a:pt x="14864" y="16536"/>
                  </a:cubicBezTo>
                  <a:cubicBezTo>
                    <a:pt x="12888" y="4317"/>
                    <a:pt x="10761" y="1"/>
                    <a:pt x="107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3"/>
            <p:cNvSpPr/>
            <p:nvPr/>
          </p:nvSpPr>
          <p:spPr>
            <a:xfrm flipH="1">
              <a:off x="3504052" y="2496848"/>
              <a:ext cx="131593" cy="770153"/>
            </a:xfrm>
            <a:custGeom>
              <a:avLst/>
              <a:gdLst/>
              <a:ahLst/>
              <a:cxnLst/>
              <a:rect l="l" t="t" r="r" b="b"/>
              <a:pathLst>
                <a:path w="6035" h="35320" extrusionOk="0">
                  <a:moveTo>
                    <a:pt x="3375" y="0"/>
                  </a:moveTo>
                  <a:cubicBezTo>
                    <a:pt x="3352" y="0"/>
                    <a:pt x="3329" y="16"/>
                    <a:pt x="3329" y="46"/>
                  </a:cubicBezTo>
                  <a:cubicBezTo>
                    <a:pt x="3177" y="3754"/>
                    <a:pt x="3056" y="7432"/>
                    <a:pt x="2934" y="11140"/>
                  </a:cubicBezTo>
                  <a:cubicBezTo>
                    <a:pt x="2356" y="8769"/>
                    <a:pt x="1961" y="6368"/>
                    <a:pt x="1749" y="3967"/>
                  </a:cubicBezTo>
                  <a:cubicBezTo>
                    <a:pt x="1749" y="3921"/>
                    <a:pt x="1718" y="3899"/>
                    <a:pt x="1688" y="3899"/>
                  </a:cubicBezTo>
                  <a:cubicBezTo>
                    <a:pt x="1657" y="3899"/>
                    <a:pt x="1627" y="3921"/>
                    <a:pt x="1627" y="3967"/>
                  </a:cubicBezTo>
                  <a:cubicBezTo>
                    <a:pt x="1718" y="6763"/>
                    <a:pt x="2144" y="9590"/>
                    <a:pt x="2904" y="12295"/>
                  </a:cubicBezTo>
                  <a:cubicBezTo>
                    <a:pt x="2782" y="16763"/>
                    <a:pt x="2691" y="21262"/>
                    <a:pt x="2691" y="25730"/>
                  </a:cubicBezTo>
                  <a:cubicBezTo>
                    <a:pt x="1505" y="22417"/>
                    <a:pt x="624" y="19043"/>
                    <a:pt x="46" y="15578"/>
                  </a:cubicBezTo>
                  <a:cubicBezTo>
                    <a:pt x="46" y="15563"/>
                    <a:pt x="31" y="15555"/>
                    <a:pt x="20" y="15555"/>
                  </a:cubicBezTo>
                  <a:cubicBezTo>
                    <a:pt x="8" y="15555"/>
                    <a:pt x="1" y="15563"/>
                    <a:pt x="16" y="15578"/>
                  </a:cubicBezTo>
                  <a:cubicBezTo>
                    <a:pt x="290" y="19499"/>
                    <a:pt x="1201" y="23299"/>
                    <a:pt x="2691" y="26916"/>
                  </a:cubicBezTo>
                  <a:cubicBezTo>
                    <a:pt x="2691" y="29682"/>
                    <a:pt x="2721" y="32448"/>
                    <a:pt x="2782" y="35183"/>
                  </a:cubicBezTo>
                  <a:cubicBezTo>
                    <a:pt x="2797" y="35274"/>
                    <a:pt x="2866" y="35320"/>
                    <a:pt x="2934" y="35320"/>
                  </a:cubicBezTo>
                  <a:cubicBezTo>
                    <a:pt x="3002" y="35320"/>
                    <a:pt x="3071" y="35274"/>
                    <a:pt x="3086" y="35183"/>
                  </a:cubicBezTo>
                  <a:cubicBezTo>
                    <a:pt x="3116" y="33846"/>
                    <a:pt x="3147" y="32508"/>
                    <a:pt x="3177" y="31141"/>
                  </a:cubicBezTo>
                  <a:cubicBezTo>
                    <a:pt x="3208" y="31110"/>
                    <a:pt x="3238" y="31080"/>
                    <a:pt x="3268" y="31049"/>
                  </a:cubicBezTo>
                  <a:cubicBezTo>
                    <a:pt x="4788" y="26733"/>
                    <a:pt x="5943" y="22083"/>
                    <a:pt x="6034" y="17523"/>
                  </a:cubicBezTo>
                  <a:cubicBezTo>
                    <a:pt x="6034" y="17508"/>
                    <a:pt x="6019" y="17501"/>
                    <a:pt x="6000" y="17501"/>
                  </a:cubicBezTo>
                  <a:cubicBezTo>
                    <a:pt x="5981" y="17501"/>
                    <a:pt x="5958" y="17508"/>
                    <a:pt x="5943" y="17523"/>
                  </a:cubicBezTo>
                  <a:cubicBezTo>
                    <a:pt x="5609" y="21688"/>
                    <a:pt x="4393" y="25487"/>
                    <a:pt x="3238" y="29408"/>
                  </a:cubicBezTo>
                  <a:cubicBezTo>
                    <a:pt x="3299" y="25700"/>
                    <a:pt x="3360" y="22022"/>
                    <a:pt x="3390" y="18344"/>
                  </a:cubicBezTo>
                  <a:cubicBezTo>
                    <a:pt x="4363" y="15852"/>
                    <a:pt x="5183" y="13238"/>
                    <a:pt x="5396" y="10532"/>
                  </a:cubicBezTo>
                  <a:cubicBezTo>
                    <a:pt x="5396" y="10532"/>
                    <a:pt x="5383" y="10519"/>
                    <a:pt x="5374" y="10519"/>
                  </a:cubicBezTo>
                  <a:cubicBezTo>
                    <a:pt x="5369" y="10519"/>
                    <a:pt x="5366" y="10522"/>
                    <a:pt x="5366" y="10532"/>
                  </a:cubicBezTo>
                  <a:cubicBezTo>
                    <a:pt x="4879" y="12842"/>
                    <a:pt x="4211" y="15153"/>
                    <a:pt x="3390" y="17371"/>
                  </a:cubicBezTo>
                  <a:cubicBezTo>
                    <a:pt x="3420" y="11596"/>
                    <a:pt x="3420" y="5821"/>
                    <a:pt x="3420" y="46"/>
                  </a:cubicBezTo>
                  <a:cubicBezTo>
                    <a:pt x="3420" y="16"/>
                    <a:pt x="3398" y="0"/>
                    <a:pt x="3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3"/>
            <p:cNvSpPr/>
            <p:nvPr/>
          </p:nvSpPr>
          <p:spPr>
            <a:xfrm flipH="1">
              <a:off x="3614080" y="2792850"/>
              <a:ext cx="13628" cy="74268"/>
            </a:xfrm>
            <a:custGeom>
              <a:avLst/>
              <a:gdLst/>
              <a:ahLst/>
              <a:cxnLst/>
              <a:rect l="l" t="t" r="r" b="b"/>
              <a:pathLst>
                <a:path w="625" h="3406" extrusionOk="0">
                  <a:moveTo>
                    <a:pt x="81" y="0"/>
                  </a:moveTo>
                  <a:cubicBezTo>
                    <a:pt x="38" y="0"/>
                    <a:pt x="0" y="24"/>
                    <a:pt x="17" y="58"/>
                  </a:cubicBezTo>
                  <a:cubicBezTo>
                    <a:pt x="108" y="1182"/>
                    <a:pt x="290" y="2277"/>
                    <a:pt x="564" y="3371"/>
                  </a:cubicBezTo>
                  <a:cubicBezTo>
                    <a:pt x="564" y="3397"/>
                    <a:pt x="575" y="3406"/>
                    <a:pt x="587" y="3406"/>
                  </a:cubicBezTo>
                  <a:cubicBezTo>
                    <a:pt x="604" y="3406"/>
                    <a:pt x="625" y="3388"/>
                    <a:pt x="625" y="3371"/>
                  </a:cubicBezTo>
                  <a:cubicBezTo>
                    <a:pt x="564" y="2246"/>
                    <a:pt x="381" y="1152"/>
                    <a:pt x="169" y="58"/>
                  </a:cubicBezTo>
                  <a:cubicBezTo>
                    <a:pt x="155" y="17"/>
                    <a:pt x="116" y="0"/>
                    <a:pt x="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3"/>
            <p:cNvSpPr/>
            <p:nvPr/>
          </p:nvSpPr>
          <p:spPr>
            <a:xfrm flipH="1">
              <a:off x="3535865" y="2592790"/>
              <a:ext cx="9703" cy="50936"/>
            </a:xfrm>
            <a:custGeom>
              <a:avLst/>
              <a:gdLst/>
              <a:ahLst/>
              <a:cxnLst/>
              <a:rect l="l" t="t" r="r" b="b"/>
              <a:pathLst>
                <a:path w="445" h="2336" extrusionOk="0">
                  <a:moveTo>
                    <a:pt x="414" y="0"/>
                  </a:moveTo>
                  <a:cubicBezTo>
                    <a:pt x="399" y="0"/>
                    <a:pt x="384" y="8"/>
                    <a:pt x="384" y="23"/>
                  </a:cubicBezTo>
                  <a:cubicBezTo>
                    <a:pt x="262" y="783"/>
                    <a:pt x="171" y="1543"/>
                    <a:pt x="19" y="2272"/>
                  </a:cubicBezTo>
                  <a:cubicBezTo>
                    <a:pt x="0" y="2310"/>
                    <a:pt x="28" y="2336"/>
                    <a:pt x="59" y="2336"/>
                  </a:cubicBezTo>
                  <a:cubicBezTo>
                    <a:pt x="78" y="2336"/>
                    <a:pt x="98" y="2326"/>
                    <a:pt x="110" y="2303"/>
                  </a:cubicBezTo>
                  <a:cubicBezTo>
                    <a:pt x="323" y="1573"/>
                    <a:pt x="444" y="783"/>
                    <a:pt x="444" y="23"/>
                  </a:cubicBezTo>
                  <a:cubicBezTo>
                    <a:pt x="444" y="8"/>
                    <a:pt x="429"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3"/>
            <p:cNvSpPr/>
            <p:nvPr/>
          </p:nvSpPr>
          <p:spPr>
            <a:xfrm flipH="1">
              <a:off x="3621363" y="2644315"/>
              <a:ext cx="300931" cy="644905"/>
            </a:xfrm>
            <a:custGeom>
              <a:avLst/>
              <a:gdLst/>
              <a:ahLst/>
              <a:cxnLst/>
              <a:rect l="l" t="t" r="r" b="b"/>
              <a:pathLst>
                <a:path w="13801" h="29576" extrusionOk="0">
                  <a:moveTo>
                    <a:pt x="1" y="0"/>
                  </a:moveTo>
                  <a:cubicBezTo>
                    <a:pt x="1" y="1"/>
                    <a:pt x="2524" y="23192"/>
                    <a:pt x="13496" y="29575"/>
                  </a:cubicBezTo>
                  <a:cubicBezTo>
                    <a:pt x="13496" y="29575"/>
                    <a:pt x="13800" y="16414"/>
                    <a:pt x="10031" y="9879"/>
                  </a:cubicBezTo>
                  <a:cubicBezTo>
                    <a:pt x="6232" y="3374"/>
                    <a:pt x="1" y="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3"/>
            <p:cNvSpPr/>
            <p:nvPr/>
          </p:nvSpPr>
          <p:spPr>
            <a:xfrm flipH="1">
              <a:off x="3647223" y="2747540"/>
              <a:ext cx="196201" cy="503303"/>
            </a:xfrm>
            <a:custGeom>
              <a:avLst/>
              <a:gdLst/>
              <a:ahLst/>
              <a:cxnLst/>
              <a:rect l="l" t="t" r="r" b="b"/>
              <a:pathLst>
                <a:path w="8998" h="23082" extrusionOk="0">
                  <a:moveTo>
                    <a:pt x="120" y="1"/>
                  </a:moveTo>
                  <a:cubicBezTo>
                    <a:pt x="67" y="1"/>
                    <a:pt x="19" y="65"/>
                    <a:pt x="62" y="130"/>
                  </a:cubicBezTo>
                  <a:cubicBezTo>
                    <a:pt x="2037" y="3838"/>
                    <a:pt x="3770" y="7637"/>
                    <a:pt x="5290" y="11558"/>
                  </a:cubicBezTo>
                  <a:cubicBezTo>
                    <a:pt x="3344" y="9826"/>
                    <a:pt x="1460" y="8032"/>
                    <a:pt x="62" y="5783"/>
                  </a:cubicBezTo>
                  <a:cubicBezTo>
                    <a:pt x="62" y="5774"/>
                    <a:pt x="56" y="5771"/>
                    <a:pt x="49" y="5771"/>
                  </a:cubicBezTo>
                  <a:cubicBezTo>
                    <a:pt x="31" y="5771"/>
                    <a:pt x="1" y="5792"/>
                    <a:pt x="1" y="5814"/>
                  </a:cubicBezTo>
                  <a:cubicBezTo>
                    <a:pt x="1308" y="8367"/>
                    <a:pt x="3405" y="10282"/>
                    <a:pt x="5502" y="12136"/>
                  </a:cubicBezTo>
                  <a:cubicBezTo>
                    <a:pt x="6505" y="14720"/>
                    <a:pt x="7356" y="17364"/>
                    <a:pt x="8116" y="20039"/>
                  </a:cubicBezTo>
                  <a:cubicBezTo>
                    <a:pt x="6232" y="18033"/>
                    <a:pt x="4530" y="15875"/>
                    <a:pt x="3040" y="13595"/>
                  </a:cubicBezTo>
                  <a:cubicBezTo>
                    <a:pt x="3040" y="13586"/>
                    <a:pt x="3035" y="13582"/>
                    <a:pt x="3028" y="13582"/>
                  </a:cubicBezTo>
                  <a:cubicBezTo>
                    <a:pt x="3013" y="13582"/>
                    <a:pt x="2988" y="13604"/>
                    <a:pt x="3010" y="13625"/>
                  </a:cubicBezTo>
                  <a:cubicBezTo>
                    <a:pt x="4256" y="16209"/>
                    <a:pt x="6171" y="18519"/>
                    <a:pt x="8208" y="20555"/>
                  </a:cubicBezTo>
                  <a:lnTo>
                    <a:pt x="8238" y="20555"/>
                  </a:lnTo>
                  <a:cubicBezTo>
                    <a:pt x="8481" y="21376"/>
                    <a:pt x="8694" y="22227"/>
                    <a:pt x="8907" y="23048"/>
                  </a:cubicBezTo>
                  <a:cubicBezTo>
                    <a:pt x="8907" y="23071"/>
                    <a:pt x="8920" y="23081"/>
                    <a:pt x="8936" y="23081"/>
                  </a:cubicBezTo>
                  <a:cubicBezTo>
                    <a:pt x="8963" y="23081"/>
                    <a:pt x="8998" y="23055"/>
                    <a:pt x="8998" y="23018"/>
                  </a:cubicBezTo>
                  <a:cubicBezTo>
                    <a:pt x="8633" y="21042"/>
                    <a:pt x="8147" y="19036"/>
                    <a:pt x="7630" y="17090"/>
                  </a:cubicBezTo>
                  <a:cubicBezTo>
                    <a:pt x="7660" y="14871"/>
                    <a:pt x="7478" y="12653"/>
                    <a:pt x="7053" y="10464"/>
                  </a:cubicBezTo>
                  <a:cubicBezTo>
                    <a:pt x="7053" y="10449"/>
                    <a:pt x="7037" y="10441"/>
                    <a:pt x="7022" y="10441"/>
                  </a:cubicBezTo>
                  <a:cubicBezTo>
                    <a:pt x="7007" y="10441"/>
                    <a:pt x="6992" y="10449"/>
                    <a:pt x="6992" y="10464"/>
                  </a:cubicBezTo>
                  <a:cubicBezTo>
                    <a:pt x="7174" y="12440"/>
                    <a:pt x="7326" y="14385"/>
                    <a:pt x="7417" y="16361"/>
                  </a:cubicBezTo>
                  <a:cubicBezTo>
                    <a:pt x="6505" y="13291"/>
                    <a:pt x="5411" y="10282"/>
                    <a:pt x="4074" y="7364"/>
                  </a:cubicBezTo>
                  <a:cubicBezTo>
                    <a:pt x="3800" y="5449"/>
                    <a:pt x="3283" y="3595"/>
                    <a:pt x="2554" y="1801"/>
                  </a:cubicBezTo>
                  <a:cubicBezTo>
                    <a:pt x="2541" y="1776"/>
                    <a:pt x="2528" y="1766"/>
                    <a:pt x="2518" y="1766"/>
                  </a:cubicBezTo>
                  <a:cubicBezTo>
                    <a:pt x="2503" y="1766"/>
                    <a:pt x="2493" y="1784"/>
                    <a:pt x="2493" y="1801"/>
                  </a:cubicBezTo>
                  <a:cubicBezTo>
                    <a:pt x="2858" y="3200"/>
                    <a:pt x="3131" y="4628"/>
                    <a:pt x="3466" y="6026"/>
                  </a:cubicBezTo>
                  <a:cubicBezTo>
                    <a:pt x="2493" y="3990"/>
                    <a:pt x="1399" y="1984"/>
                    <a:pt x="183" y="38"/>
                  </a:cubicBezTo>
                  <a:cubicBezTo>
                    <a:pt x="165" y="12"/>
                    <a:pt x="142"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3"/>
            <p:cNvSpPr/>
            <p:nvPr/>
          </p:nvSpPr>
          <p:spPr>
            <a:xfrm flipH="1">
              <a:off x="3822187" y="2810403"/>
              <a:ext cx="52201" cy="59266"/>
            </a:xfrm>
            <a:custGeom>
              <a:avLst/>
              <a:gdLst/>
              <a:ahLst/>
              <a:cxnLst/>
              <a:rect l="l" t="t" r="r" b="b"/>
              <a:pathLst>
                <a:path w="2394" h="2718" extrusionOk="0">
                  <a:moveTo>
                    <a:pt x="55" y="1"/>
                  </a:moveTo>
                  <a:cubicBezTo>
                    <a:pt x="27" y="1"/>
                    <a:pt x="0" y="29"/>
                    <a:pt x="23" y="73"/>
                  </a:cubicBezTo>
                  <a:cubicBezTo>
                    <a:pt x="326" y="560"/>
                    <a:pt x="691" y="1046"/>
                    <a:pt x="1086" y="1472"/>
                  </a:cubicBezTo>
                  <a:cubicBezTo>
                    <a:pt x="1451" y="1928"/>
                    <a:pt x="1877" y="2353"/>
                    <a:pt x="2333" y="2718"/>
                  </a:cubicBezTo>
                  <a:cubicBezTo>
                    <a:pt x="2363" y="2718"/>
                    <a:pt x="2393" y="2687"/>
                    <a:pt x="2363" y="2687"/>
                  </a:cubicBezTo>
                  <a:cubicBezTo>
                    <a:pt x="2029" y="2232"/>
                    <a:pt x="1694" y="1806"/>
                    <a:pt x="1299" y="1411"/>
                  </a:cubicBezTo>
                  <a:cubicBezTo>
                    <a:pt x="874" y="955"/>
                    <a:pt x="509" y="469"/>
                    <a:pt x="83" y="13"/>
                  </a:cubicBezTo>
                  <a:cubicBezTo>
                    <a:pt x="75" y="4"/>
                    <a:pt x="65" y="1"/>
                    <a:pt x="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3"/>
            <p:cNvSpPr/>
            <p:nvPr/>
          </p:nvSpPr>
          <p:spPr>
            <a:xfrm flipH="1">
              <a:off x="3383427" y="3253394"/>
              <a:ext cx="355269" cy="546150"/>
            </a:xfrm>
            <a:custGeom>
              <a:avLst/>
              <a:gdLst/>
              <a:ahLst/>
              <a:cxnLst/>
              <a:rect l="l" t="t" r="r" b="b"/>
              <a:pathLst>
                <a:path w="16293" h="25047" extrusionOk="0">
                  <a:moveTo>
                    <a:pt x="0" y="1"/>
                  </a:moveTo>
                  <a:lnTo>
                    <a:pt x="456" y="6232"/>
                  </a:lnTo>
                  <a:lnTo>
                    <a:pt x="1885" y="25047"/>
                  </a:lnTo>
                  <a:lnTo>
                    <a:pt x="14377" y="25047"/>
                  </a:lnTo>
                  <a:lnTo>
                    <a:pt x="15806" y="6232"/>
                  </a:lnTo>
                  <a:lnTo>
                    <a:pt x="16292" y="31"/>
                  </a:lnTo>
                  <a:lnTo>
                    <a:pt x="162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3"/>
            <p:cNvSpPr/>
            <p:nvPr/>
          </p:nvSpPr>
          <p:spPr>
            <a:xfrm flipH="1">
              <a:off x="3383427" y="3253394"/>
              <a:ext cx="355269" cy="135889"/>
            </a:xfrm>
            <a:custGeom>
              <a:avLst/>
              <a:gdLst/>
              <a:ahLst/>
              <a:cxnLst/>
              <a:rect l="l" t="t" r="r" b="b"/>
              <a:pathLst>
                <a:path w="16293" h="6232" extrusionOk="0">
                  <a:moveTo>
                    <a:pt x="0" y="1"/>
                  </a:moveTo>
                  <a:lnTo>
                    <a:pt x="456" y="6232"/>
                  </a:lnTo>
                  <a:lnTo>
                    <a:pt x="15806" y="6232"/>
                  </a:lnTo>
                  <a:lnTo>
                    <a:pt x="16292" y="31"/>
                  </a:lnTo>
                  <a:lnTo>
                    <a:pt x="162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3"/>
            <p:cNvSpPr/>
            <p:nvPr/>
          </p:nvSpPr>
          <p:spPr>
            <a:xfrm flipH="1">
              <a:off x="3359572" y="3187128"/>
              <a:ext cx="403654" cy="104075"/>
            </a:xfrm>
            <a:custGeom>
              <a:avLst/>
              <a:gdLst/>
              <a:ahLst/>
              <a:cxnLst/>
              <a:rect l="l" t="t" r="r" b="b"/>
              <a:pathLst>
                <a:path w="18512" h="4773" extrusionOk="0">
                  <a:moveTo>
                    <a:pt x="1" y="0"/>
                  </a:moveTo>
                  <a:lnTo>
                    <a:pt x="1" y="4772"/>
                  </a:lnTo>
                  <a:lnTo>
                    <a:pt x="18512" y="4772"/>
                  </a:lnTo>
                  <a:lnTo>
                    <a:pt x="185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Rounded Corners 1">
            <a:extLst>
              <a:ext uri="{FF2B5EF4-FFF2-40B4-BE49-F238E27FC236}">
                <a16:creationId xmlns:a16="http://schemas.microsoft.com/office/drawing/2014/main" id="{ADE4CF92-3170-3B78-60F2-9F7D5A67E037}"/>
              </a:ext>
            </a:extLst>
          </p:cNvPr>
          <p:cNvSpPr/>
          <p:nvPr/>
        </p:nvSpPr>
        <p:spPr>
          <a:xfrm>
            <a:off x="2496874" y="1264595"/>
            <a:ext cx="3533771" cy="190356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8" name="Google Shape;1768;p53"/>
          <p:cNvSpPr txBox="1">
            <a:spLocks noGrp="1"/>
          </p:cNvSpPr>
          <p:nvPr>
            <p:ph type="title"/>
          </p:nvPr>
        </p:nvSpPr>
        <p:spPr>
          <a:xfrm>
            <a:off x="2848653" y="1726990"/>
            <a:ext cx="2957758" cy="6620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400" dirty="0"/>
              <a:t>Conclusion</a:t>
            </a:r>
            <a:endParaRPr sz="4400" dirty="0"/>
          </a:p>
        </p:txBody>
      </p:sp>
      <p:grpSp>
        <p:nvGrpSpPr>
          <p:cNvPr id="111" name="Google Shape;2130;p55">
            <a:extLst>
              <a:ext uri="{FF2B5EF4-FFF2-40B4-BE49-F238E27FC236}">
                <a16:creationId xmlns:a16="http://schemas.microsoft.com/office/drawing/2014/main" id="{76C80A6D-F01E-0BFD-9349-51D6A5AEFDFD}"/>
              </a:ext>
            </a:extLst>
          </p:cNvPr>
          <p:cNvGrpSpPr/>
          <p:nvPr/>
        </p:nvGrpSpPr>
        <p:grpSpPr>
          <a:xfrm>
            <a:off x="6197774" y="2565565"/>
            <a:ext cx="2073181" cy="1883331"/>
            <a:chOff x="1538775" y="1087050"/>
            <a:chExt cx="4515750" cy="4102225"/>
          </a:xfrm>
        </p:grpSpPr>
        <p:sp>
          <p:nvSpPr>
            <p:cNvPr id="112" name="Google Shape;2131;p55">
              <a:extLst>
                <a:ext uri="{FF2B5EF4-FFF2-40B4-BE49-F238E27FC236}">
                  <a16:creationId xmlns:a16="http://schemas.microsoft.com/office/drawing/2014/main" id="{54FD1C8F-6F68-D629-0D0C-4FFA02326946}"/>
                </a:ext>
              </a:extLst>
            </p:cNvPr>
            <p:cNvSpPr/>
            <p:nvPr/>
          </p:nvSpPr>
          <p:spPr>
            <a:xfrm>
              <a:off x="1915700" y="4591225"/>
              <a:ext cx="3761050" cy="506225"/>
            </a:xfrm>
            <a:custGeom>
              <a:avLst/>
              <a:gdLst/>
              <a:ahLst/>
              <a:cxnLst/>
              <a:rect l="l" t="t" r="r" b="b"/>
              <a:pathLst>
                <a:path w="150442" h="20249" extrusionOk="0">
                  <a:moveTo>
                    <a:pt x="75221" y="1"/>
                  </a:moveTo>
                  <a:cubicBezTo>
                    <a:pt x="33691" y="1"/>
                    <a:pt x="1" y="4537"/>
                    <a:pt x="1" y="10141"/>
                  </a:cubicBezTo>
                  <a:cubicBezTo>
                    <a:pt x="1" y="15712"/>
                    <a:pt x="33691" y="20248"/>
                    <a:pt x="75221" y="20248"/>
                  </a:cubicBezTo>
                  <a:cubicBezTo>
                    <a:pt x="116751" y="20248"/>
                    <a:pt x="150441" y="15712"/>
                    <a:pt x="150441" y="10141"/>
                  </a:cubicBezTo>
                  <a:cubicBezTo>
                    <a:pt x="150441" y="4537"/>
                    <a:pt x="116751" y="1"/>
                    <a:pt x="752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32;p55">
              <a:extLst>
                <a:ext uri="{FF2B5EF4-FFF2-40B4-BE49-F238E27FC236}">
                  <a16:creationId xmlns:a16="http://schemas.microsoft.com/office/drawing/2014/main" id="{087D1BD3-6B75-00DF-22E4-94EACF69E56A}"/>
                </a:ext>
              </a:extLst>
            </p:cNvPr>
            <p:cNvSpPr/>
            <p:nvPr/>
          </p:nvSpPr>
          <p:spPr>
            <a:xfrm>
              <a:off x="1538775" y="4438625"/>
              <a:ext cx="4515750" cy="10850"/>
            </a:xfrm>
            <a:custGeom>
              <a:avLst/>
              <a:gdLst/>
              <a:ahLst/>
              <a:cxnLst/>
              <a:rect l="l" t="t" r="r" b="b"/>
              <a:pathLst>
                <a:path w="180630" h="434" extrusionOk="0">
                  <a:moveTo>
                    <a:pt x="90298" y="0"/>
                  </a:moveTo>
                  <a:lnTo>
                    <a:pt x="45133" y="100"/>
                  </a:lnTo>
                  <a:lnTo>
                    <a:pt x="22550" y="134"/>
                  </a:lnTo>
                  <a:lnTo>
                    <a:pt x="0" y="234"/>
                  </a:lnTo>
                  <a:lnTo>
                    <a:pt x="22550" y="334"/>
                  </a:lnTo>
                  <a:lnTo>
                    <a:pt x="45133" y="367"/>
                  </a:lnTo>
                  <a:lnTo>
                    <a:pt x="90298" y="434"/>
                  </a:lnTo>
                  <a:lnTo>
                    <a:pt x="135464" y="367"/>
                  </a:lnTo>
                  <a:lnTo>
                    <a:pt x="158046" y="334"/>
                  </a:lnTo>
                  <a:lnTo>
                    <a:pt x="180629" y="234"/>
                  </a:lnTo>
                  <a:lnTo>
                    <a:pt x="158046" y="134"/>
                  </a:lnTo>
                  <a:lnTo>
                    <a:pt x="135464" y="100"/>
                  </a:lnTo>
                  <a:lnTo>
                    <a:pt x="902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33;p55">
              <a:extLst>
                <a:ext uri="{FF2B5EF4-FFF2-40B4-BE49-F238E27FC236}">
                  <a16:creationId xmlns:a16="http://schemas.microsoft.com/office/drawing/2014/main" id="{C22224DE-30E2-E7E6-2FA9-D478497136B2}"/>
                </a:ext>
              </a:extLst>
            </p:cNvPr>
            <p:cNvSpPr/>
            <p:nvPr/>
          </p:nvSpPr>
          <p:spPr>
            <a:xfrm>
              <a:off x="1999925" y="2237050"/>
              <a:ext cx="351950" cy="351100"/>
            </a:xfrm>
            <a:custGeom>
              <a:avLst/>
              <a:gdLst/>
              <a:ahLst/>
              <a:cxnLst/>
              <a:rect l="l" t="t" r="r" b="b"/>
              <a:pathLst>
                <a:path w="14078" h="14044" extrusionOk="0">
                  <a:moveTo>
                    <a:pt x="11642" y="0"/>
                  </a:moveTo>
                  <a:cubicBezTo>
                    <a:pt x="11642" y="0"/>
                    <a:pt x="1" y="2636"/>
                    <a:pt x="3637" y="14044"/>
                  </a:cubicBezTo>
                  <a:cubicBezTo>
                    <a:pt x="3637" y="14044"/>
                    <a:pt x="14078" y="12576"/>
                    <a:pt x="11642" y="0"/>
                  </a:cubicBezTo>
                  <a:close/>
                </a:path>
              </a:pathLst>
            </a:custGeom>
            <a:solidFill>
              <a:srgbClr val="FBB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34;p55">
              <a:extLst>
                <a:ext uri="{FF2B5EF4-FFF2-40B4-BE49-F238E27FC236}">
                  <a16:creationId xmlns:a16="http://schemas.microsoft.com/office/drawing/2014/main" id="{9A4B4591-90A2-D646-489D-A2EAD066D1BD}"/>
                </a:ext>
              </a:extLst>
            </p:cNvPr>
            <p:cNvSpPr/>
            <p:nvPr/>
          </p:nvSpPr>
          <p:spPr>
            <a:xfrm>
              <a:off x="1999925" y="2237050"/>
              <a:ext cx="351950" cy="351100"/>
            </a:xfrm>
            <a:custGeom>
              <a:avLst/>
              <a:gdLst/>
              <a:ahLst/>
              <a:cxnLst/>
              <a:rect l="l" t="t" r="r" b="b"/>
              <a:pathLst>
                <a:path w="14078" h="14044" extrusionOk="0">
                  <a:moveTo>
                    <a:pt x="11642" y="0"/>
                  </a:moveTo>
                  <a:cubicBezTo>
                    <a:pt x="11642" y="0"/>
                    <a:pt x="1" y="2636"/>
                    <a:pt x="3637" y="14044"/>
                  </a:cubicBezTo>
                  <a:cubicBezTo>
                    <a:pt x="3637" y="14044"/>
                    <a:pt x="14078" y="12576"/>
                    <a:pt x="116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35;p55">
              <a:extLst>
                <a:ext uri="{FF2B5EF4-FFF2-40B4-BE49-F238E27FC236}">
                  <a16:creationId xmlns:a16="http://schemas.microsoft.com/office/drawing/2014/main" id="{AC0B3BA5-6184-51D7-F7E1-BD836BBC4BE4}"/>
                </a:ext>
              </a:extLst>
            </p:cNvPr>
            <p:cNvSpPr/>
            <p:nvPr/>
          </p:nvSpPr>
          <p:spPr>
            <a:xfrm>
              <a:off x="2088325" y="2302575"/>
              <a:ext cx="155975" cy="406500"/>
            </a:xfrm>
            <a:custGeom>
              <a:avLst/>
              <a:gdLst/>
              <a:ahLst/>
              <a:cxnLst/>
              <a:rect l="l" t="t" r="r" b="b"/>
              <a:pathLst>
                <a:path w="6239" h="16260" extrusionOk="0">
                  <a:moveTo>
                    <a:pt x="6106" y="1"/>
                  </a:moveTo>
                  <a:cubicBezTo>
                    <a:pt x="6094" y="1"/>
                    <a:pt x="6081" y="5"/>
                    <a:pt x="6072" y="14"/>
                  </a:cubicBezTo>
                  <a:cubicBezTo>
                    <a:pt x="5671" y="481"/>
                    <a:pt x="5238" y="948"/>
                    <a:pt x="4837" y="1415"/>
                  </a:cubicBezTo>
                  <a:cubicBezTo>
                    <a:pt x="4437" y="1882"/>
                    <a:pt x="4037" y="2349"/>
                    <a:pt x="3703" y="2850"/>
                  </a:cubicBezTo>
                  <a:cubicBezTo>
                    <a:pt x="2903" y="3984"/>
                    <a:pt x="2202" y="5185"/>
                    <a:pt x="1602" y="6419"/>
                  </a:cubicBezTo>
                  <a:lnTo>
                    <a:pt x="1602" y="6186"/>
                  </a:lnTo>
                  <a:cubicBezTo>
                    <a:pt x="1635" y="5785"/>
                    <a:pt x="1669" y="5418"/>
                    <a:pt x="1669" y="5051"/>
                  </a:cubicBezTo>
                  <a:lnTo>
                    <a:pt x="1669" y="2783"/>
                  </a:lnTo>
                  <a:cubicBezTo>
                    <a:pt x="1669" y="2766"/>
                    <a:pt x="1652" y="2758"/>
                    <a:pt x="1635" y="2758"/>
                  </a:cubicBezTo>
                  <a:cubicBezTo>
                    <a:pt x="1618" y="2758"/>
                    <a:pt x="1602" y="2766"/>
                    <a:pt x="1602" y="2783"/>
                  </a:cubicBezTo>
                  <a:cubicBezTo>
                    <a:pt x="1602" y="3550"/>
                    <a:pt x="1535" y="4284"/>
                    <a:pt x="1502" y="5051"/>
                  </a:cubicBezTo>
                  <a:cubicBezTo>
                    <a:pt x="1468" y="5418"/>
                    <a:pt x="1468" y="5785"/>
                    <a:pt x="1435" y="6186"/>
                  </a:cubicBezTo>
                  <a:cubicBezTo>
                    <a:pt x="1402" y="6352"/>
                    <a:pt x="1368" y="6519"/>
                    <a:pt x="1368" y="6686"/>
                  </a:cubicBezTo>
                  <a:cubicBezTo>
                    <a:pt x="1368" y="6753"/>
                    <a:pt x="1368" y="6853"/>
                    <a:pt x="1368" y="6919"/>
                  </a:cubicBezTo>
                  <a:cubicBezTo>
                    <a:pt x="1068" y="7553"/>
                    <a:pt x="835" y="8154"/>
                    <a:pt x="634" y="8821"/>
                  </a:cubicBezTo>
                  <a:cubicBezTo>
                    <a:pt x="234" y="9955"/>
                    <a:pt x="34" y="11156"/>
                    <a:pt x="1" y="12357"/>
                  </a:cubicBezTo>
                  <a:cubicBezTo>
                    <a:pt x="34" y="13658"/>
                    <a:pt x="67" y="14958"/>
                    <a:pt x="167" y="16259"/>
                  </a:cubicBezTo>
                  <a:lnTo>
                    <a:pt x="234" y="16259"/>
                  </a:lnTo>
                  <a:cubicBezTo>
                    <a:pt x="268" y="14825"/>
                    <a:pt x="234" y="13391"/>
                    <a:pt x="368" y="11956"/>
                  </a:cubicBezTo>
                  <a:cubicBezTo>
                    <a:pt x="434" y="10956"/>
                    <a:pt x="634" y="9955"/>
                    <a:pt x="968" y="9021"/>
                  </a:cubicBezTo>
                  <a:cubicBezTo>
                    <a:pt x="1302" y="8921"/>
                    <a:pt x="1635" y="8787"/>
                    <a:pt x="1935" y="8621"/>
                  </a:cubicBezTo>
                  <a:cubicBezTo>
                    <a:pt x="2302" y="8454"/>
                    <a:pt x="2669" y="8254"/>
                    <a:pt x="3036" y="8054"/>
                  </a:cubicBezTo>
                  <a:cubicBezTo>
                    <a:pt x="3770" y="7653"/>
                    <a:pt x="4471" y="7253"/>
                    <a:pt x="5171" y="6853"/>
                  </a:cubicBezTo>
                  <a:cubicBezTo>
                    <a:pt x="5204" y="6853"/>
                    <a:pt x="5171" y="6786"/>
                    <a:pt x="5138" y="6786"/>
                  </a:cubicBezTo>
                  <a:cubicBezTo>
                    <a:pt x="4437" y="7186"/>
                    <a:pt x="3703" y="7553"/>
                    <a:pt x="2969" y="7887"/>
                  </a:cubicBezTo>
                  <a:lnTo>
                    <a:pt x="1902" y="8354"/>
                  </a:lnTo>
                  <a:cubicBezTo>
                    <a:pt x="1602" y="8487"/>
                    <a:pt x="1335" y="8621"/>
                    <a:pt x="1068" y="8787"/>
                  </a:cubicBezTo>
                  <a:lnTo>
                    <a:pt x="1135" y="8554"/>
                  </a:lnTo>
                  <a:cubicBezTo>
                    <a:pt x="1502" y="7553"/>
                    <a:pt x="1935" y="6552"/>
                    <a:pt x="2436" y="5552"/>
                  </a:cubicBezTo>
                  <a:cubicBezTo>
                    <a:pt x="2603" y="5185"/>
                    <a:pt x="2836" y="4785"/>
                    <a:pt x="3036" y="4418"/>
                  </a:cubicBezTo>
                  <a:cubicBezTo>
                    <a:pt x="3136" y="4418"/>
                    <a:pt x="3203" y="4384"/>
                    <a:pt x="3303" y="4318"/>
                  </a:cubicBezTo>
                  <a:lnTo>
                    <a:pt x="3737" y="4151"/>
                  </a:lnTo>
                  <a:lnTo>
                    <a:pt x="4537" y="3817"/>
                  </a:lnTo>
                  <a:cubicBezTo>
                    <a:pt x="5104" y="3584"/>
                    <a:pt x="5638" y="3350"/>
                    <a:pt x="6205" y="3117"/>
                  </a:cubicBezTo>
                  <a:cubicBezTo>
                    <a:pt x="6238" y="3117"/>
                    <a:pt x="6238" y="3050"/>
                    <a:pt x="6205" y="3050"/>
                  </a:cubicBezTo>
                  <a:cubicBezTo>
                    <a:pt x="5638" y="3250"/>
                    <a:pt x="5071" y="3484"/>
                    <a:pt x="4537" y="3684"/>
                  </a:cubicBezTo>
                  <a:cubicBezTo>
                    <a:pt x="4270" y="3784"/>
                    <a:pt x="3970" y="3884"/>
                    <a:pt x="3703" y="4017"/>
                  </a:cubicBezTo>
                  <a:cubicBezTo>
                    <a:pt x="3570" y="4051"/>
                    <a:pt x="3436" y="4117"/>
                    <a:pt x="3336" y="4151"/>
                  </a:cubicBezTo>
                  <a:lnTo>
                    <a:pt x="3236" y="4184"/>
                  </a:lnTo>
                  <a:cubicBezTo>
                    <a:pt x="3503" y="3684"/>
                    <a:pt x="3803" y="3217"/>
                    <a:pt x="4137" y="2716"/>
                  </a:cubicBezTo>
                  <a:cubicBezTo>
                    <a:pt x="4704" y="1782"/>
                    <a:pt x="5371" y="882"/>
                    <a:pt x="6138" y="48"/>
                  </a:cubicBezTo>
                  <a:cubicBezTo>
                    <a:pt x="6162" y="24"/>
                    <a:pt x="6136" y="1"/>
                    <a:pt x="61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36;p55">
              <a:extLst>
                <a:ext uri="{FF2B5EF4-FFF2-40B4-BE49-F238E27FC236}">
                  <a16:creationId xmlns:a16="http://schemas.microsoft.com/office/drawing/2014/main" id="{EAA7E486-DBE6-73CA-BBCE-994A7125CC91}"/>
                </a:ext>
              </a:extLst>
            </p:cNvPr>
            <p:cNvSpPr/>
            <p:nvPr/>
          </p:nvSpPr>
          <p:spPr>
            <a:xfrm>
              <a:off x="2142950" y="2337325"/>
              <a:ext cx="4625" cy="55700"/>
            </a:xfrm>
            <a:custGeom>
              <a:avLst/>
              <a:gdLst/>
              <a:ahLst/>
              <a:cxnLst/>
              <a:rect l="l" t="t" r="r" b="b"/>
              <a:pathLst>
                <a:path w="185" h="2228" extrusionOk="0">
                  <a:moveTo>
                    <a:pt x="21" y="0"/>
                  </a:moveTo>
                  <a:cubicBezTo>
                    <a:pt x="9" y="0"/>
                    <a:pt x="1" y="9"/>
                    <a:pt x="17" y="25"/>
                  </a:cubicBezTo>
                  <a:cubicBezTo>
                    <a:pt x="84" y="759"/>
                    <a:pt x="84" y="1493"/>
                    <a:pt x="151" y="2227"/>
                  </a:cubicBezTo>
                  <a:cubicBezTo>
                    <a:pt x="184" y="1493"/>
                    <a:pt x="151" y="759"/>
                    <a:pt x="51" y="25"/>
                  </a:cubicBezTo>
                  <a:cubicBezTo>
                    <a:pt x="51" y="9"/>
                    <a:pt x="34" y="0"/>
                    <a:pt x="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37;p55">
              <a:extLst>
                <a:ext uri="{FF2B5EF4-FFF2-40B4-BE49-F238E27FC236}">
                  <a16:creationId xmlns:a16="http://schemas.microsoft.com/office/drawing/2014/main" id="{A13E282E-AEAC-F2E5-AC25-EB46DBB23BE2}"/>
                </a:ext>
              </a:extLst>
            </p:cNvPr>
            <p:cNvSpPr/>
            <p:nvPr/>
          </p:nvSpPr>
          <p:spPr>
            <a:xfrm>
              <a:off x="2218425" y="2336900"/>
              <a:ext cx="35725" cy="17750"/>
            </a:xfrm>
            <a:custGeom>
              <a:avLst/>
              <a:gdLst/>
              <a:ahLst/>
              <a:cxnLst/>
              <a:rect l="l" t="t" r="r" b="b"/>
              <a:pathLst>
                <a:path w="1429" h="710" extrusionOk="0">
                  <a:moveTo>
                    <a:pt x="1387" y="0"/>
                  </a:moveTo>
                  <a:cubicBezTo>
                    <a:pt x="1381" y="0"/>
                    <a:pt x="1374" y="3"/>
                    <a:pt x="1368" y="9"/>
                  </a:cubicBezTo>
                  <a:cubicBezTo>
                    <a:pt x="934" y="276"/>
                    <a:pt x="501" y="476"/>
                    <a:pt x="34" y="676"/>
                  </a:cubicBezTo>
                  <a:cubicBezTo>
                    <a:pt x="0" y="710"/>
                    <a:pt x="0" y="710"/>
                    <a:pt x="34" y="710"/>
                  </a:cubicBezTo>
                  <a:cubicBezTo>
                    <a:pt x="534" y="543"/>
                    <a:pt x="968" y="343"/>
                    <a:pt x="1401" y="76"/>
                  </a:cubicBezTo>
                  <a:cubicBezTo>
                    <a:pt x="1428" y="49"/>
                    <a:pt x="1412" y="0"/>
                    <a:pt x="13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38;p55">
              <a:extLst>
                <a:ext uri="{FF2B5EF4-FFF2-40B4-BE49-F238E27FC236}">
                  <a16:creationId xmlns:a16="http://schemas.microsoft.com/office/drawing/2014/main" id="{79E2D5EB-C70A-8939-A20A-944A63D3A413}"/>
                </a:ext>
              </a:extLst>
            </p:cNvPr>
            <p:cNvSpPr/>
            <p:nvPr/>
          </p:nvSpPr>
          <p:spPr>
            <a:xfrm>
              <a:off x="2080825" y="2422175"/>
              <a:ext cx="25050" cy="1106650"/>
            </a:xfrm>
            <a:custGeom>
              <a:avLst/>
              <a:gdLst/>
              <a:ahLst/>
              <a:cxnLst/>
              <a:rect l="l" t="t" r="r" b="b"/>
              <a:pathLst>
                <a:path w="1002" h="44266" extrusionOk="0">
                  <a:moveTo>
                    <a:pt x="534" y="1"/>
                  </a:moveTo>
                  <a:cubicBezTo>
                    <a:pt x="501" y="1"/>
                    <a:pt x="501" y="34"/>
                    <a:pt x="501" y="34"/>
                  </a:cubicBezTo>
                  <a:lnTo>
                    <a:pt x="501" y="2536"/>
                  </a:lnTo>
                  <a:cubicBezTo>
                    <a:pt x="467" y="2536"/>
                    <a:pt x="467" y="2569"/>
                    <a:pt x="467" y="2569"/>
                  </a:cubicBezTo>
                  <a:cubicBezTo>
                    <a:pt x="367" y="5605"/>
                    <a:pt x="301" y="8640"/>
                    <a:pt x="234" y="11676"/>
                  </a:cubicBezTo>
                  <a:cubicBezTo>
                    <a:pt x="167" y="15512"/>
                    <a:pt x="134" y="19348"/>
                    <a:pt x="134" y="23150"/>
                  </a:cubicBezTo>
                  <a:cubicBezTo>
                    <a:pt x="101" y="24318"/>
                    <a:pt x="101" y="25452"/>
                    <a:pt x="101" y="26620"/>
                  </a:cubicBezTo>
                  <a:cubicBezTo>
                    <a:pt x="67" y="28855"/>
                    <a:pt x="67" y="31089"/>
                    <a:pt x="0" y="33324"/>
                  </a:cubicBezTo>
                  <a:cubicBezTo>
                    <a:pt x="0" y="36860"/>
                    <a:pt x="34" y="40429"/>
                    <a:pt x="34" y="43999"/>
                  </a:cubicBezTo>
                  <a:cubicBezTo>
                    <a:pt x="34" y="44199"/>
                    <a:pt x="301" y="44266"/>
                    <a:pt x="534" y="44266"/>
                  </a:cubicBezTo>
                  <a:cubicBezTo>
                    <a:pt x="734" y="44266"/>
                    <a:pt x="934" y="44165"/>
                    <a:pt x="934" y="43999"/>
                  </a:cubicBezTo>
                  <a:cubicBezTo>
                    <a:pt x="934" y="40763"/>
                    <a:pt x="968" y="37561"/>
                    <a:pt x="968" y="34325"/>
                  </a:cubicBezTo>
                  <a:lnTo>
                    <a:pt x="968" y="32657"/>
                  </a:lnTo>
                  <a:cubicBezTo>
                    <a:pt x="1001" y="29121"/>
                    <a:pt x="968" y="25619"/>
                    <a:pt x="934" y="22083"/>
                  </a:cubicBezTo>
                  <a:lnTo>
                    <a:pt x="934" y="18814"/>
                  </a:lnTo>
                  <a:cubicBezTo>
                    <a:pt x="901" y="13410"/>
                    <a:pt x="768" y="8006"/>
                    <a:pt x="601" y="2602"/>
                  </a:cubicBezTo>
                  <a:cubicBezTo>
                    <a:pt x="601" y="2569"/>
                    <a:pt x="601" y="2569"/>
                    <a:pt x="601" y="2536"/>
                  </a:cubicBezTo>
                  <a:lnTo>
                    <a:pt x="601" y="34"/>
                  </a:lnTo>
                  <a:cubicBezTo>
                    <a:pt x="601" y="1"/>
                    <a:pt x="568" y="1"/>
                    <a:pt x="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39;p55">
              <a:extLst>
                <a:ext uri="{FF2B5EF4-FFF2-40B4-BE49-F238E27FC236}">
                  <a16:creationId xmlns:a16="http://schemas.microsoft.com/office/drawing/2014/main" id="{5322A3F7-437B-050A-42FD-FA861EC38B35}"/>
                </a:ext>
              </a:extLst>
            </p:cNvPr>
            <p:cNvSpPr/>
            <p:nvPr/>
          </p:nvSpPr>
          <p:spPr>
            <a:xfrm>
              <a:off x="2182575" y="2948500"/>
              <a:ext cx="391125" cy="329250"/>
            </a:xfrm>
            <a:custGeom>
              <a:avLst/>
              <a:gdLst/>
              <a:ahLst/>
              <a:cxnLst/>
              <a:rect l="l" t="t" r="r" b="b"/>
              <a:pathLst>
                <a:path w="15645" h="13170" extrusionOk="0">
                  <a:moveTo>
                    <a:pt x="6590" y="1"/>
                  </a:moveTo>
                  <a:cubicBezTo>
                    <a:pt x="3175" y="1"/>
                    <a:pt x="367" y="2097"/>
                    <a:pt x="367" y="2097"/>
                  </a:cubicBezTo>
                  <a:cubicBezTo>
                    <a:pt x="367" y="2097"/>
                    <a:pt x="0" y="5833"/>
                    <a:pt x="4270" y="9870"/>
                  </a:cubicBezTo>
                  <a:cubicBezTo>
                    <a:pt x="7255" y="12718"/>
                    <a:pt x="11469" y="13169"/>
                    <a:pt x="13840" y="13169"/>
                  </a:cubicBezTo>
                  <a:cubicBezTo>
                    <a:pt x="14941" y="13169"/>
                    <a:pt x="15645" y="13072"/>
                    <a:pt x="15645" y="13072"/>
                  </a:cubicBezTo>
                  <a:cubicBezTo>
                    <a:pt x="15645" y="13072"/>
                    <a:pt x="14911" y="3398"/>
                    <a:pt x="10141" y="863"/>
                  </a:cubicBezTo>
                  <a:cubicBezTo>
                    <a:pt x="8944" y="236"/>
                    <a:pt x="7733" y="1"/>
                    <a:pt x="6590" y="1"/>
                  </a:cubicBezTo>
                  <a:close/>
                </a:path>
              </a:pathLst>
            </a:custGeom>
            <a:solidFill>
              <a:srgbClr val="FBB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40;p55">
              <a:extLst>
                <a:ext uri="{FF2B5EF4-FFF2-40B4-BE49-F238E27FC236}">
                  <a16:creationId xmlns:a16="http://schemas.microsoft.com/office/drawing/2014/main" id="{FF23DE7F-CE91-DEF8-CAD3-9C7D9F7EF6F6}"/>
                </a:ext>
              </a:extLst>
            </p:cNvPr>
            <p:cNvSpPr/>
            <p:nvPr/>
          </p:nvSpPr>
          <p:spPr>
            <a:xfrm>
              <a:off x="2097800" y="2985075"/>
              <a:ext cx="395000" cy="228875"/>
            </a:xfrm>
            <a:custGeom>
              <a:avLst/>
              <a:gdLst/>
              <a:ahLst/>
              <a:cxnLst/>
              <a:rect l="l" t="t" r="r" b="b"/>
              <a:pathLst>
                <a:path w="15800" h="9155" extrusionOk="0">
                  <a:moveTo>
                    <a:pt x="11063" y="1"/>
                  </a:moveTo>
                  <a:cubicBezTo>
                    <a:pt x="10062" y="101"/>
                    <a:pt x="9095" y="167"/>
                    <a:pt x="8094" y="234"/>
                  </a:cubicBezTo>
                  <a:lnTo>
                    <a:pt x="6627" y="334"/>
                  </a:lnTo>
                  <a:lnTo>
                    <a:pt x="5926" y="401"/>
                  </a:lnTo>
                  <a:cubicBezTo>
                    <a:pt x="5726" y="401"/>
                    <a:pt x="5526" y="401"/>
                    <a:pt x="5326" y="434"/>
                  </a:cubicBezTo>
                  <a:cubicBezTo>
                    <a:pt x="5111" y="413"/>
                    <a:pt x="4897" y="402"/>
                    <a:pt x="4683" y="402"/>
                  </a:cubicBezTo>
                  <a:cubicBezTo>
                    <a:pt x="3899" y="402"/>
                    <a:pt x="3124" y="546"/>
                    <a:pt x="2390" y="835"/>
                  </a:cubicBezTo>
                  <a:cubicBezTo>
                    <a:pt x="1290" y="1302"/>
                    <a:pt x="289" y="2202"/>
                    <a:pt x="22" y="3403"/>
                  </a:cubicBezTo>
                  <a:cubicBezTo>
                    <a:pt x="0" y="3468"/>
                    <a:pt x="63" y="3519"/>
                    <a:pt x="119" y="3519"/>
                  </a:cubicBezTo>
                  <a:cubicBezTo>
                    <a:pt x="149" y="3519"/>
                    <a:pt x="177" y="3505"/>
                    <a:pt x="189" y="3470"/>
                  </a:cubicBezTo>
                  <a:cubicBezTo>
                    <a:pt x="756" y="2202"/>
                    <a:pt x="1857" y="1302"/>
                    <a:pt x="3224" y="1035"/>
                  </a:cubicBezTo>
                  <a:cubicBezTo>
                    <a:pt x="3551" y="972"/>
                    <a:pt x="3880" y="945"/>
                    <a:pt x="4209" y="945"/>
                  </a:cubicBezTo>
                  <a:cubicBezTo>
                    <a:pt x="5290" y="945"/>
                    <a:pt x="6371" y="1244"/>
                    <a:pt x="7394" y="1602"/>
                  </a:cubicBezTo>
                  <a:cubicBezTo>
                    <a:pt x="7494" y="1635"/>
                    <a:pt x="7561" y="1702"/>
                    <a:pt x="7661" y="1735"/>
                  </a:cubicBezTo>
                  <a:cubicBezTo>
                    <a:pt x="7694" y="1869"/>
                    <a:pt x="7694" y="1969"/>
                    <a:pt x="7727" y="2102"/>
                  </a:cubicBezTo>
                  <a:lnTo>
                    <a:pt x="7861" y="2803"/>
                  </a:lnTo>
                  <a:cubicBezTo>
                    <a:pt x="7961" y="3303"/>
                    <a:pt x="8094" y="3770"/>
                    <a:pt x="8194" y="4270"/>
                  </a:cubicBezTo>
                  <a:cubicBezTo>
                    <a:pt x="8395" y="5238"/>
                    <a:pt x="8695" y="6205"/>
                    <a:pt x="8928" y="7172"/>
                  </a:cubicBezTo>
                  <a:cubicBezTo>
                    <a:pt x="8928" y="7206"/>
                    <a:pt x="8945" y="7222"/>
                    <a:pt x="8962" y="7222"/>
                  </a:cubicBezTo>
                  <a:cubicBezTo>
                    <a:pt x="8978" y="7222"/>
                    <a:pt x="8995" y="7206"/>
                    <a:pt x="8995" y="7172"/>
                  </a:cubicBezTo>
                  <a:cubicBezTo>
                    <a:pt x="8795" y="6205"/>
                    <a:pt x="8695" y="5238"/>
                    <a:pt x="8495" y="4270"/>
                  </a:cubicBezTo>
                  <a:cubicBezTo>
                    <a:pt x="8395" y="3770"/>
                    <a:pt x="8328" y="3303"/>
                    <a:pt x="8228" y="2836"/>
                  </a:cubicBezTo>
                  <a:lnTo>
                    <a:pt x="8061" y="2169"/>
                  </a:lnTo>
                  <a:lnTo>
                    <a:pt x="8028" y="1902"/>
                  </a:lnTo>
                  <a:lnTo>
                    <a:pt x="8028" y="1902"/>
                  </a:lnTo>
                  <a:cubicBezTo>
                    <a:pt x="8962" y="2302"/>
                    <a:pt x="9862" y="2803"/>
                    <a:pt x="10663" y="3436"/>
                  </a:cubicBezTo>
                  <a:cubicBezTo>
                    <a:pt x="11297" y="3870"/>
                    <a:pt x="11897" y="4404"/>
                    <a:pt x="12464" y="4938"/>
                  </a:cubicBezTo>
                  <a:cubicBezTo>
                    <a:pt x="12464" y="4971"/>
                    <a:pt x="12498" y="5038"/>
                    <a:pt x="12498" y="5071"/>
                  </a:cubicBezTo>
                  <a:lnTo>
                    <a:pt x="12664" y="5505"/>
                  </a:lnTo>
                  <a:lnTo>
                    <a:pt x="12965" y="6339"/>
                  </a:lnTo>
                  <a:cubicBezTo>
                    <a:pt x="13131" y="6906"/>
                    <a:pt x="13365" y="7506"/>
                    <a:pt x="13565" y="8073"/>
                  </a:cubicBezTo>
                  <a:cubicBezTo>
                    <a:pt x="13565" y="8090"/>
                    <a:pt x="13582" y="8098"/>
                    <a:pt x="13598" y="8098"/>
                  </a:cubicBezTo>
                  <a:cubicBezTo>
                    <a:pt x="13615" y="8098"/>
                    <a:pt x="13632" y="8090"/>
                    <a:pt x="13632" y="8073"/>
                  </a:cubicBezTo>
                  <a:cubicBezTo>
                    <a:pt x="13465" y="7473"/>
                    <a:pt x="13265" y="6872"/>
                    <a:pt x="13065" y="6305"/>
                  </a:cubicBezTo>
                  <a:cubicBezTo>
                    <a:pt x="12965" y="6005"/>
                    <a:pt x="12898" y="5705"/>
                    <a:pt x="12798" y="5405"/>
                  </a:cubicBezTo>
                  <a:cubicBezTo>
                    <a:pt x="12764" y="5338"/>
                    <a:pt x="12764" y="5271"/>
                    <a:pt x="12731" y="5204"/>
                  </a:cubicBezTo>
                  <a:lnTo>
                    <a:pt x="12731" y="5204"/>
                  </a:lnTo>
                  <a:cubicBezTo>
                    <a:pt x="13899" y="6372"/>
                    <a:pt x="14899" y="7706"/>
                    <a:pt x="15733" y="9141"/>
                  </a:cubicBezTo>
                  <a:cubicBezTo>
                    <a:pt x="15743" y="9150"/>
                    <a:pt x="15753" y="9154"/>
                    <a:pt x="15762" y="9154"/>
                  </a:cubicBezTo>
                  <a:cubicBezTo>
                    <a:pt x="15783" y="9154"/>
                    <a:pt x="15800" y="9131"/>
                    <a:pt x="15800" y="9107"/>
                  </a:cubicBezTo>
                  <a:cubicBezTo>
                    <a:pt x="15133" y="7706"/>
                    <a:pt x="14299" y="6405"/>
                    <a:pt x="13298" y="5204"/>
                  </a:cubicBezTo>
                  <a:cubicBezTo>
                    <a:pt x="12297" y="4004"/>
                    <a:pt x="11097" y="2936"/>
                    <a:pt x="9762" y="2102"/>
                  </a:cubicBezTo>
                  <a:lnTo>
                    <a:pt x="9762" y="2102"/>
                  </a:lnTo>
                  <a:lnTo>
                    <a:pt x="10196" y="2202"/>
                  </a:lnTo>
                  <a:cubicBezTo>
                    <a:pt x="10796" y="2336"/>
                    <a:pt x="11397" y="2502"/>
                    <a:pt x="11964" y="2636"/>
                  </a:cubicBezTo>
                  <a:cubicBezTo>
                    <a:pt x="13198" y="2903"/>
                    <a:pt x="14399" y="3203"/>
                    <a:pt x="15600" y="3470"/>
                  </a:cubicBezTo>
                  <a:cubicBezTo>
                    <a:pt x="15633" y="3470"/>
                    <a:pt x="15633" y="3436"/>
                    <a:pt x="15600" y="3436"/>
                  </a:cubicBezTo>
                  <a:cubicBezTo>
                    <a:pt x="14399" y="3070"/>
                    <a:pt x="13198" y="2703"/>
                    <a:pt x="11964" y="2402"/>
                  </a:cubicBezTo>
                  <a:cubicBezTo>
                    <a:pt x="11363" y="2236"/>
                    <a:pt x="10730" y="2069"/>
                    <a:pt x="10129" y="1935"/>
                  </a:cubicBezTo>
                  <a:cubicBezTo>
                    <a:pt x="9729" y="1835"/>
                    <a:pt x="9362" y="1735"/>
                    <a:pt x="8962" y="1669"/>
                  </a:cubicBezTo>
                  <a:cubicBezTo>
                    <a:pt x="8228" y="1268"/>
                    <a:pt x="7461" y="968"/>
                    <a:pt x="6660" y="735"/>
                  </a:cubicBezTo>
                  <a:cubicBezTo>
                    <a:pt x="6527" y="701"/>
                    <a:pt x="6393" y="668"/>
                    <a:pt x="6226" y="634"/>
                  </a:cubicBezTo>
                  <a:lnTo>
                    <a:pt x="6627" y="568"/>
                  </a:lnTo>
                  <a:cubicBezTo>
                    <a:pt x="7127" y="534"/>
                    <a:pt x="7627" y="468"/>
                    <a:pt x="8128" y="434"/>
                  </a:cubicBezTo>
                  <a:cubicBezTo>
                    <a:pt x="9095" y="334"/>
                    <a:pt x="10096" y="201"/>
                    <a:pt x="11063" y="67"/>
                  </a:cubicBezTo>
                  <a:cubicBezTo>
                    <a:pt x="11097" y="67"/>
                    <a:pt x="11097" y="1"/>
                    <a:pt x="110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41;p55">
              <a:extLst>
                <a:ext uri="{FF2B5EF4-FFF2-40B4-BE49-F238E27FC236}">
                  <a16:creationId xmlns:a16="http://schemas.microsoft.com/office/drawing/2014/main" id="{70ECF75B-7685-08D4-B6F0-33328B234EA9}"/>
                </a:ext>
              </a:extLst>
            </p:cNvPr>
            <p:cNvSpPr/>
            <p:nvPr/>
          </p:nvSpPr>
          <p:spPr>
            <a:xfrm>
              <a:off x="2347675" y="3108700"/>
              <a:ext cx="20875" cy="94675"/>
            </a:xfrm>
            <a:custGeom>
              <a:avLst/>
              <a:gdLst/>
              <a:ahLst/>
              <a:cxnLst/>
              <a:rect l="l" t="t" r="r" b="b"/>
              <a:pathLst>
                <a:path w="835" h="3787" extrusionOk="0">
                  <a:moveTo>
                    <a:pt x="34" y="1"/>
                  </a:moveTo>
                  <a:cubicBezTo>
                    <a:pt x="17" y="1"/>
                    <a:pt x="1" y="9"/>
                    <a:pt x="1" y="26"/>
                  </a:cubicBezTo>
                  <a:cubicBezTo>
                    <a:pt x="134" y="660"/>
                    <a:pt x="268" y="1293"/>
                    <a:pt x="368" y="1894"/>
                  </a:cubicBezTo>
                  <a:cubicBezTo>
                    <a:pt x="468" y="2528"/>
                    <a:pt x="601" y="3161"/>
                    <a:pt x="801" y="3762"/>
                  </a:cubicBezTo>
                  <a:cubicBezTo>
                    <a:pt x="801" y="3779"/>
                    <a:pt x="810" y="3787"/>
                    <a:pt x="818" y="3787"/>
                  </a:cubicBezTo>
                  <a:cubicBezTo>
                    <a:pt x="826" y="3787"/>
                    <a:pt x="835" y="3779"/>
                    <a:pt x="835" y="3762"/>
                  </a:cubicBezTo>
                  <a:cubicBezTo>
                    <a:pt x="768" y="3161"/>
                    <a:pt x="635" y="2528"/>
                    <a:pt x="501" y="1927"/>
                  </a:cubicBezTo>
                  <a:cubicBezTo>
                    <a:pt x="368" y="1260"/>
                    <a:pt x="201" y="660"/>
                    <a:pt x="67" y="26"/>
                  </a:cubicBezTo>
                  <a:cubicBezTo>
                    <a:pt x="67" y="9"/>
                    <a:pt x="51" y="1"/>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42;p55">
              <a:extLst>
                <a:ext uri="{FF2B5EF4-FFF2-40B4-BE49-F238E27FC236}">
                  <a16:creationId xmlns:a16="http://schemas.microsoft.com/office/drawing/2014/main" id="{4D312CEA-FF3B-2479-7626-11B0B215F1F2}"/>
                </a:ext>
              </a:extLst>
            </p:cNvPr>
            <p:cNvSpPr/>
            <p:nvPr/>
          </p:nvSpPr>
          <p:spPr>
            <a:xfrm>
              <a:off x="2470275" y="3149375"/>
              <a:ext cx="49225" cy="25875"/>
            </a:xfrm>
            <a:custGeom>
              <a:avLst/>
              <a:gdLst/>
              <a:ahLst/>
              <a:cxnLst/>
              <a:rect l="l" t="t" r="r" b="b"/>
              <a:pathLst>
                <a:path w="1969" h="1035" extrusionOk="0">
                  <a:moveTo>
                    <a:pt x="0" y="0"/>
                  </a:moveTo>
                  <a:cubicBezTo>
                    <a:pt x="0" y="0"/>
                    <a:pt x="0" y="33"/>
                    <a:pt x="0" y="33"/>
                  </a:cubicBezTo>
                  <a:cubicBezTo>
                    <a:pt x="601" y="400"/>
                    <a:pt x="1268" y="734"/>
                    <a:pt x="1902" y="1034"/>
                  </a:cubicBezTo>
                  <a:cubicBezTo>
                    <a:pt x="1935" y="1034"/>
                    <a:pt x="1968" y="967"/>
                    <a:pt x="1935" y="967"/>
                  </a:cubicBezTo>
                  <a:cubicBezTo>
                    <a:pt x="1268" y="701"/>
                    <a:pt x="634" y="3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43;p55">
              <a:extLst>
                <a:ext uri="{FF2B5EF4-FFF2-40B4-BE49-F238E27FC236}">
                  <a16:creationId xmlns:a16="http://schemas.microsoft.com/office/drawing/2014/main" id="{0BDCF2D4-8B4A-F53E-A9A0-59AA854D18B0}"/>
                </a:ext>
              </a:extLst>
            </p:cNvPr>
            <p:cNvSpPr/>
            <p:nvPr/>
          </p:nvSpPr>
          <p:spPr>
            <a:xfrm>
              <a:off x="2155050" y="2493050"/>
              <a:ext cx="304400" cy="337150"/>
            </a:xfrm>
            <a:custGeom>
              <a:avLst/>
              <a:gdLst/>
              <a:ahLst/>
              <a:cxnLst/>
              <a:rect l="l" t="t" r="r" b="b"/>
              <a:pathLst>
                <a:path w="12176" h="13486" extrusionOk="0">
                  <a:moveTo>
                    <a:pt x="11542" y="1"/>
                  </a:moveTo>
                  <a:lnTo>
                    <a:pt x="11542" y="1"/>
                  </a:lnTo>
                  <a:cubicBezTo>
                    <a:pt x="11542" y="1"/>
                    <a:pt x="5104" y="802"/>
                    <a:pt x="2535" y="3704"/>
                  </a:cubicBezTo>
                  <a:cubicBezTo>
                    <a:pt x="0" y="6572"/>
                    <a:pt x="334" y="13477"/>
                    <a:pt x="334" y="13477"/>
                  </a:cubicBezTo>
                  <a:cubicBezTo>
                    <a:pt x="334" y="13477"/>
                    <a:pt x="479" y="13486"/>
                    <a:pt x="735" y="13486"/>
                  </a:cubicBezTo>
                  <a:cubicBezTo>
                    <a:pt x="2144" y="13486"/>
                    <a:pt x="6908" y="13223"/>
                    <a:pt x="9307" y="9808"/>
                  </a:cubicBezTo>
                  <a:cubicBezTo>
                    <a:pt x="12176" y="5772"/>
                    <a:pt x="11542" y="1"/>
                    <a:pt x="11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44;p55">
              <a:extLst>
                <a:ext uri="{FF2B5EF4-FFF2-40B4-BE49-F238E27FC236}">
                  <a16:creationId xmlns:a16="http://schemas.microsoft.com/office/drawing/2014/main" id="{1E6DD999-6AD8-D93B-0ADF-B8598B3E7AB9}"/>
                </a:ext>
              </a:extLst>
            </p:cNvPr>
            <p:cNvSpPr/>
            <p:nvPr/>
          </p:nvSpPr>
          <p:spPr>
            <a:xfrm>
              <a:off x="2091175" y="2549775"/>
              <a:ext cx="294900" cy="434475"/>
            </a:xfrm>
            <a:custGeom>
              <a:avLst/>
              <a:gdLst/>
              <a:ahLst/>
              <a:cxnLst/>
              <a:rect l="l" t="t" r="r" b="b"/>
              <a:pathLst>
                <a:path w="11796" h="17379" extrusionOk="0">
                  <a:moveTo>
                    <a:pt x="11161" y="0"/>
                  </a:moveTo>
                  <a:cubicBezTo>
                    <a:pt x="10327" y="834"/>
                    <a:pt x="9527" y="1668"/>
                    <a:pt x="8760" y="2502"/>
                  </a:cubicBezTo>
                  <a:cubicBezTo>
                    <a:pt x="8760" y="2469"/>
                    <a:pt x="8793" y="2435"/>
                    <a:pt x="8793" y="2402"/>
                  </a:cubicBezTo>
                  <a:cubicBezTo>
                    <a:pt x="8860" y="2168"/>
                    <a:pt x="8960" y="1935"/>
                    <a:pt x="9027" y="1701"/>
                  </a:cubicBezTo>
                  <a:cubicBezTo>
                    <a:pt x="9193" y="1201"/>
                    <a:pt x="9327" y="701"/>
                    <a:pt x="9427" y="200"/>
                  </a:cubicBezTo>
                  <a:cubicBezTo>
                    <a:pt x="9427" y="161"/>
                    <a:pt x="9415" y="145"/>
                    <a:pt x="9399" y="145"/>
                  </a:cubicBezTo>
                  <a:cubicBezTo>
                    <a:pt x="9388" y="145"/>
                    <a:pt x="9374" y="153"/>
                    <a:pt x="9360" y="167"/>
                  </a:cubicBezTo>
                  <a:cubicBezTo>
                    <a:pt x="9260" y="667"/>
                    <a:pt x="9093" y="1134"/>
                    <a:pt x="8926" y="1635"/>
                  </a:cubicBezTo>
                  <a:cubicBezTo>
                    <a:pt x="8826" y="1868"/>
                    <a:pt x="8760" y="2102"/>
                    <a:pt x="8660" y="2369"/>
                  </a:cubicBezTo>
                  <a:cubicBezTo>
                    <a:pt x="8626" y="2469"/>
                    <a:pt x="8560" y="2602"/>
                    <a:pt x="8526" y="2702"/>
                  </a:cubicBezTo>
                  <a:cubicBezTo>
                    <a:pt x="8493" y="2735"/>
                    <a:pt x="8459" y="2802"/>
                    <a:pt x="8459" y="2836"/>
                  </a:cubicBezTo>
                  <a:cubicBezTo>
                    <a:pt x="8326" y="3002"/>
                    <a:pt x="8159" y="3169"/>
                    <a:pt x="8026" y="3336"/>
                  </a:cubicBezTo>
                  <a:cubicBezTo>
                    <a:pt x="6925" y="4603"/>
                    <a:pt x="5924" y="5904"/>
                    <a:pt x="4990" y="7272"/>
                  </a:cubicBezTo>
                  <a:cubicBezTo>
                    <a:pt x="5024" y="7139"/>
                    <a:pt x="5057" y="6972"/>
                    <a:pt x="5057" y="6838"/>
                  </a:cubicBezTo>
                  <a:cubicBezTo>
                    <a:pt x="5124" y="6405"/>
                    <a:pt x="5157" y="6004"/>
                    <a:pt x="5224" y="5571"/>
                  </a:cubicBezTo>
                  <a:cubicBezTo>
                    <a:pt x="5357" y="4737"/>
                    <a:pt x="5424" y="3903"/>
                    <a:pt x="5557" y="3069"/>
                  </a:cubicBezTo>
                  <a:cubicBezTo>
                    <a:pt x="5557" y="3052"/>
                    <a:pt x="5541" y="3044"/>
                    <a:pt x="5524" y="3044"/>
                  </a:cubicBezTo>
                  <a:cubicBezTo>
                    <a:pt x="5507" y="3044"/>
                    <a:pt x="5491" y="3052"/>
                    <a:pt x="5491" y="3069"/>
                  </a:cubicBezTo>
                  <a:cubicBezTo>
                    <a:pt x="5357" y="3936"/>
                    <a:pt x="5190" y="4770"/>
                    <a:pt x="5024" y="5604"/>
                  </a:cubicBezTo>
                  <a:cubicBezTo>
                    <a:pt x="4990" y="6004"/>
                    <a:pt x="4924" y="6371"/>
                    <a:pt x="4857" y="6772"/>
                  </a:cubicBezTo>
                  <a:cubicBezTo>
                    <a:pt x="4824" y="6972"/>
                    <a:pt x="4790" y="7139"/>
                    <a:pt x="4757" y="7339"/>
                  </a:cubicBezTo>
                  <a:cubicBezTo>
                    <a:pt x="4757" y="7439"/>
                    <a:pt x="4723" y="7572"/>
                    <a:pt x="4723" y="7672"/>
                  </a:cubicBezTo>
                  <a:cubicBezTo>
                    <a:pt x="4223" y="8373"/>
                    <a:pt x="3756" y="9107"/>
                    <a:pt x="3356" y="9841"/>
                  </a:cubicBezTo>
                  <a:cubicBezTo>
                    <a:pt x="2655" y="11008"/>
                    <a:pt x="2055" y="12209"/>
                    <a:pt x="1521" y="13443"/>
                  </a:cubicBezTo>
                  <a:cubicBezTo>
                    <a:pt x="1221" y="14044"/>
                    <a:pt x="987" y="14644"/>
                    <a:pt x="754" y="15278"/>
                  </a:cubicBezTo>
                  <a:cubicBezTo>
                    <a:pt x="487" y="15945"/>
                    <a:pt x="220" y="16579"/>
                    <a:pt x="20" y="17246"/>
                  </a:cubicBezTo>
                  <a:cubicBezTo>
                    <a:pt x="1" y="17323"/>
                    <a:pt x="60" y="17378"/>
                    <a:pt x="120" y="17378"/>
                  </a:cubicBezTo>
                  <a:cubicBezTo>
                    <a:pt x="163" y="17378"/>
                    <a:pt x="206" y="17349"/>
                    <a:pt x="220" y="17279"/>
                  </a:cubicBezTo>
                  <a:cubicBezTo>
                    <a:pt x="520" y="16579"/>
                    <a:pt x="821" y="15845"/>
                    <a:pt x="1121" y="15178"/>
                  </a:cubicBezTo>
                  <a:cubicBezTo>
                    <a:pt x="1454" y="14511"/>
                    <a:pt x="1788" y="13843"/>
                    <a:pt x="2122" y="13176"/>
                  </a:cubicBezTo>
                  <a:cubicBezTo>
                    <a:pt x="2889" y="11642"/>
                    <a:pt x="3723" y="10174"/>
                    <a:pt x="4623" y="8706"/>
                  </a:cubicBezTo>
                  <a:cubicBezTo>
                    <a:pt x="4723" y="8706"/>
                    <a:pt x="4790" y="8673"/>
                    <a:pt x="4890" y="8673"/>
                  </a:cubicBezTo>
                  <a:lnTo>
                    <a:pt x="5591" y="8506"/>
                  </a:lnTo>
                  <a:cubicBezTo>
                    <a:pt x="6024" y="8406"/>
                    <a:pt x="6491" y="8306"/>
                    <a:pt x="6925" y="8173"/>
                  </a:cubicBezTo>
                  <a:cubicBezTo>
                    <a:pt x="7859" y="7939"/>
                    <a:pt x="8793" y="7672"/>
                    <a:pt x="9727" y="7472"/>
                  </a:cubicBezTo>
                  <a:cubicBezTo>
                    <a:pt x="9794" y="7439"/>
                    <a:pt x="9760" y="7405"/>
                    <a:pt x="9727" y="7405"/>
                  </a:cubicBezTo>
                  <a:cubicBezTo>
                    <a:pt x="8793" y="7606"/>
                    <a:pt x="7859" y="7772"/>
                    <a:pt x="6925" y="7939"/>
                  </a:cubicBezTo>
                  <a:cubicBezTo>
                    <a:pt x="6458" y="8006"/>
                    <a:pt x="5991" y="8106"/>
                    <a:pt x="5524" y="8173"/>
                  </a:cubicBezTo>
                  <a:lnTo>
                    <a:pt x="4890" y="8306"/>
                  </a:lnTo>
                  <a:cubicBezTo>
                    <a:pt x="5324" y="7639"/>
                    <a:pt x="5724" y="6972"/>
                    <a:pt x="6191" y="6305"/>
                  </a:cubicBezTo>
                  <a:cubicBezTo>
                    <a:pt x="6291" y="6171"/>
                    <a:pt x="6391" y="6038"/>
                    <a:pt x="6491" y="5904"/>
                  </a:cubicBezTo>
                  <a:cubicBezTo>
                    <a:pt x="6825" y="5771"/>
                    <a:pt x="7192" y="5671"/>
                    <a:pt x="7559" y="5571"/>
                  </a:cubicBezTo>
                  <a:cubicBezTo>
                    <a:pt x="8026" y="5504"/>
                    <a:pt x="8459" y="5404"/>
                    <a:pt x="8893" y="5304"/>
                  </a:cubicBezTo>
                  <a:cubicBezTo>
                    <a:pt x="9860" y="5104"/>
                    <a:pt x="10794" y="4870"/>
                    <a:pt x="11728" y="4704"/>
                  </a:cubicBezTo>
                  <a:cubicBezTo>
                    <a:pt x="11795" y="4670"/>
                    <a:pt x="11762" y="4637"/>
                    <a:pt x="11728" y="4637"/>
                  </a:cubicBezTo>
                  <a:cubicBezTo>
                    <a:pt x="10728" y="4804"/>
                    <a:pt x="9760" y="4904"/>
                    <a:pt x="8760" y="5037"/>
                  </a:cubicBezTo>
                  <a:cubicBezTo>
                    <a:pt x="8259" y="5104"/>
                    <a:pt x="7792" y="5171"/>
                    <a:pt x="7325" y="5271"/>
                  </a:cubicBezTo>
                  <a:cubicBezTo>
                    <a:pt x="7159" y="5304"/>
                    <a:pt x="7025" y="5337"/>
                    <a:pt x="6858" y="5371"/>
                  </a:cubicBezTo>
                  <a:cubicBezTo>
                    <a:pt x="8193" y="3503"/>
                    <a:pt x="9627" y="1701"/>
                    <a:pt x="11228" y="67"/>
                  </a:cubicBezTo>
                  <a:cubicBezTo>
                    <a:pt x="11228" y="34"/>
                    <a:pt x="11195" y="0"/>
                    <a:pt x="11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45;p55">
              <a:extLst>
                <a:ext uri="{FF2B5EF4-FFF2-40B4-BE49-F238E27FC236}">
                  <a16:creationId xmlns:a16="http://schemas.microsoft.com/office/drawing/2014/main" id="{7266F990-29D2-CBC1-B3C1-B9C0984C25CB}"/>
                </a:ext>
              </a:extLst>
            </p:cNvPr>
            <p:cNvSpPr/>
            <p:nvPr/>
          </p:nvSpPr>
          <p:spPr>
            <a:xfrm>
              <a:off x="2242600" y="2584425"/>
              <a:ext cx="16700" cy="87125"/>
            </a:xfrm>
            <a:custGeom>
              <a:avLst/>
              <a:gdLst/>
              <a:ahLst/>
              <a:cxnLst/>
              <a:rect l="l" t="t" r="r" b="b"/>
              <a:pathLst>
                <a:path w="668" h="3485" extrusionOk="0">
                  <a:moveTo>
                    <a:pt x="618" y="0"/>
                  </a:moveTo>
                  <a:cubicBezTo>
                    <a:pt x="609" y="0"/>
                    <a:pt x="601" y="4"/>
                    <a:pt x="601" y="15"/>
                  </a:cubicBezTo>
                  <a:cubicBezTo>
                    <a:pt x="468" y="616"/>
                    <a:pt x="334" y="1183"/>
                    <a:pt x="234" y="1783"/>
                  </a:cubicBezTo>
                  <a:cubicBezTo>
                    <a:pt x="101" y="2317"/>
                    <a:pt x="34" y="2884"/>
                    <a:pt x="1" y="3484"/>
                  </a:cubicBezTo>
                  <a:cubicBezTo>
                    <a:pt x="134" y="2917"/>
                    <a:pt x="234" y="2317"/>
                    <a:pt x="334" y="1750"/>
                  </a:cubicBezTo>
                  <a:cubicBezTo>
                    <a:pt x="434" y="1183"/>
                    <a:pt x="534" y="616"/>
                    <a:pt x="668" y="15"/>
                  </a:cubicBezTo>
                  <a:cubicBezTo>
                    <a:pt x="668" y="15"/>
                    <a:pt x="638"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46;p55">
              <a:extLst>
                <a:ext uri="{FF2B5EF4-FFF2-40B4-BE49-F238E27FC236}">
                  <a16:creationId xmlns:a16="http://schemas.microsoft.com/office/drawing/2014/main" id="{9374B52B-1DDC-E66D-4306-4E83E2888597}"/>
                </a:ext>
              </a:extLst>
            </p:cNvPr>
            <p:cNvSpPr/>
            <p:nvPr/>
          </p:nvSpPr>
          <p:spPr>
            <a:xfrm>
              <a:off x="2336850" y="2605400"/>
              <a:ext cx="48875" cy="20275"/>
            </a:xfrm>
            <a:custGeom>
              <a:avLst/>
              <a:gdLst/>
              <a:ahLst/>
              <a:cxnLst/>
              <a:rect l="l" t="t" r="r" b="b"/>
              <a:pathLst>
                <a:path w="1955" h="811" extrusionOk="0">
                  <a:moveTo>
                    <a:pt x="1904" y="1"/>
                  </a:moveTo>
                  <a:cubicBezTo>
                    <a:pt x="1893" y="1"/>
                    <a:pt x="1881" y="3"/>
                    <a:pt x="1868" y="10"/>
                  </a:cubicBezTo>
                  <a:cubicBezTo>
                    <a:pt x="1801" y="43"/>
                    <a:pt x="1701" y="77"/>
                    <a:pt x="1635" y="110"/>
                  </a:cubicBezTo>
                  <a:lnTo>
                    <a:pt x="1368" y="210"/>
                  </a:lnTo>
                  <a:lnTo>
                    <a:pt x="901" y="410"/>
                  </a:lnTo>
                  <a:cubicBezTo>
                    <a:pt x="634" y="510"/>
                    <a:pt x="334" y="611"/>
                    <a:pt x="33" y="777"/>
                  </a:cubicBezTo>
                  <a:cubicBezTo>
                    <a:pt x="0" y="777"/>
                    <a:pt x="33" y="811"/>
                    <a:pt x="67" y="811"/>
                  </a:cubicBezTo>
                  <a:cubicBezTo>
                    <a:pt x="367" y="711"/>
                    <a:pt x="667" y="611"/>
                    <a:pt x="967" y="477"/>
                  </a:cubicBezTo>
                  <a:lnTo>
                    <a:pt x="1401" y="277"/>
                  </a:lnTo>
                  <a:lnTo>
                    <a:pt x="1635" y="177"/>
                  </a:lnTo>
                  <a:cubicBezTo>
                    <a:pt x="1735" y="110"/>
                    <a:pt x="1801" y="77"/>
                    <a:pt x="1901" y="43"/>
                  </a:cubicBezTo>
                  <a:cubicBezTo>
                    <a:pt x="1955" y="43"/>
                    <a:pt x="1944" y="1"/>
                    <a:pt x="1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47;p55">
              <a:extLst>
                <a:ext uri="{FF2B5EF4-FFF2-40B4-BE49-F238E27FC236}">
                  <a16:creationId xmlns:a16="http://schemas.microsoft.com/office/drawing/2014/main" id="{A5A54D08-4CAE-3A1B-96D4-4E89F5B4A699}"/>
                </a:ext>
              </a:extLst>
            </p:cNvPr>
            <p:cNvSpPr/>
            <p:nvPr/>
          </p:nvSpPr>
          <p:spPr>
            <a:xfrm>
              <a:off x="1545450" y="2505625"/>
              <a:ext cx="461175" cy="279450"/>
            </a:xfrm>
            <a:custGeom>
              <a:avLst/>
              <a:gdLst/>
              <a:ahLst/>
              <a:cxnLst/>
              <a:rect l="l" t="t" r="r" b="b"/>
              <a:pathLst>
                <a:path w="18447" h="11178" extrusionOk="0">
                  <a:moveTo>
                    <a:pt x="7729" y="1"/>
                  </a:moveTo>
                  <a:cubicBezTo>
                    <a:pt x="2910" y="1"/>
                    <a:pt x="0" y="4868"/>
                    <a:pt x="0" y="4868"/>
                  </a:cubicBezTo>
                  <a:cubicBezTo>
                    <a:pt x="0" y="4868"/>
                    <a:pt x="4136" y="10139"/>
                    <a:pt x="9307" y="11039"/>
                  </a:cubicBezTo>
                  <a:cubicBezTo>
                    <a:pt x="9854" y="11135"/>
                    <a:pt x="10388" y="11177"/>
                    <a:pt x="10905" y="11177"/>
                  </a:cubicBezTo>
                  <a:cubicBezTo>
                    <a:pt x="15273" y="11177"/>
                    <a:pt x="18447" y="8137"/>
                    <a:pt x="18447" y="8137"/>
                  </a:cubicBezTo>
                  <a:cubicBezTo>
                    <a:pt x="18447" y="8137"/>
                    <a:pt x="14744" y="1232"/>
                    <a:pt x="9107" y="132"/>
                  </a:cubicBezTo>
                  <a:cubicBezTo>
                    <a:pt x="8632" y="42"/>
                    <a:pt x="8173" y="1"/>
                    <a:pt x="7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48;p55">
              <a:extLst>
                <a:ext uri="{FF2B5EF4-FFF2-40B4-BE49-F238E27FC236}">
                  <a16:creationId xmlns:a16="http://schemas.microsoft.com/office/drawing/2014/main" id="{4C03A860-AB18-9FAB-DF7F-B796817907BE}"/>
                </a:ext>
              </a:extLst>
            </p:cNvPr>
            <p:cNvSpPr/>
            <p:nvPr/>
          </p:nvSpPr>
          <p:spPr>
            <a:xfrm>
              <a:off x="1677200" y="2534575"/>
              <a:ext cx="426175" cy="352475"/>
            </a:xfrm>
            <a:custGeom>
              <a:avLst/>
              <a:gdLst/>
              <a:ahLst/>
              <a:cxnLst/>
              <a:rect l="l" t="t" r="r" b="b"/>
              <a:pathLst>
                <a:path w="17047" h="14099" extrusionOk="0">
                  <a:moveTo>
                    <a:pt x="353" y="1"/>
                  </a:moveTo>
                  <a:cubicBezTo>
                    <a:pt x="326" y="1"/>
                    <a:pt x="306" y="74"/>
                    <a:pt x="334" y="74"/>
                  </a:cubicBezTo>
                  <a:cubicBezTo>
                    <a:pt x="1235" y="441"/>
                    <a:pt x="2102" y="875"/>
                    <a:pt x="2969" y="1375"/>
                  </a:cubicBezTo>
                  <a:cubicBezTo>
                    <a:pt x="3403" y="1609"/>
                    <a:pt x="3803" y="1809"/>
                    <a:pt x="4237" y="2009"/>
                  </a:cubicBezTo>
                  <a:lnTo>
                    <a:pt x="4470" y="2143"/>
                  </a:lnTo>
                  <a:cubicBezTo>
                    <a:pt x="3652" y="2012"/>
                    <a:pt x="2834" y="1944"/>
                    <a:pt x="2016" y="1944"/>
                  </a:cubicBezTo>
                  <a:cubicBezTo>
                    <a:pt x="1366" y="1944"/>
                    <a:pt x="717" y="1987"/>
                    <a:pt x="67" y="2076"/>
                  </a:cubicBezTo>
                  <a:cubicBezTo>
                    <a:pt x="1" y="2109"/>
                    <a:pt x="1" y="2176"/>
                    <a:pt x="67" y="2209"/>
                  </a:cubicBezTo>
                  <a:cubicBezTo>
                    <a:pt x="458" y="2179"/>
                    <a:pt x="850" y="2164"/>
                    <a:pt x="1242" y="2164"/>
                  </a:cubicBezTo>
                  <a:cubicBezTo>
                    <a:pt x="2594" y="2164"/>
                    <a:pt x="3953" y="2340"/>
                    <a:pt x="5271" y="2676"/>
                  </a:cubicBezTo>
                  <a:cubicBezTo>
                    <a:pt x="8140" y="3410"/>
                    <a:pt x="10775" y="4945"/>
                    <a:pt x="12843" y="7046"/>
                  </a:cubicBezTo>
                  <a:cubicBezTo>
                    <a:pt x="14778" y="9014"/>
                    <a:pt x="16179" y="11416"/>
                    <a:pt x="16979" y="14085"/>
                  </a:cubicBezTo>
                  <a:cubicBezTo>
                    <a:pt x="16979" y="14094"/>
                    <a:pt x="16985" y="14098"/>
                    <a:pt x="16993" y="14098"/>
                  </a:cubicBezTo>
                  <a:cubicBezTo>
                    <a:pt x="17013" y="14098"/>
                    <a:pt x="17046" y="14075"/>
                    <a:pt x="17046" y="14051"/>
                  </a:cubicBezTo>
                  <a:cubicBezTo>
                    <a:pt x="16179" y="9681"/>
                    <a:pt x="13410" y="5945"/>
                    <a:pt x="9474" y="3844"/>
                  </a:cubicBezTo>
                  <a:cubicBezTo>
                    <a:pt x="9374" y="3677"/>
                    <a:pt x="9241" y="3544"/>
                    <a:pt x="9107" y="3377"/>
                  </a:cubicBezTo>
                  <a:cubicBezTo>
                    <a:pt x="8840" y="3110"/>
                    <a:pt x="8573" y="2810"/>
                    <a:pt x="8307" y="2543"/>
                  </a:cubicBezTo>
                  <a:cubicBezTo>
                    <a:pt x="7739" y="1976"/>
                    <a:pt x="7106" y="1509"/>
                    <a:pt x="6505" y="975"/>
                  </a:cubicBezTo>
                  <a:cubicBezTo>
                    <a:pt x="6495" y="965"/>
                    <a:pt x="6486" y="961"/>
                    <a:pt x="6478" y="961"/>
                  </a:cubicBezTo>
                  <a:cubicBezTo>
                    <a:pt x="6458" y="961"/>
                    <a:pt x="6448" y="985"/>
                    <a:pt x="6472" y="1008"/>
                  </a:cubicBezTo>
                  <a:cubicBezTo>
                    <a:pt x="7039" y="1542"/>
                    <a:pt x="7573" y="2143"/>
                    <a:pt x="8073" y="2710"/>
                  </a:cubicBezTo>
                  <a:cubicBezTo>
                    <a:pt x="8307" y="2977"/>
                    <a:pt x="8540" y="3210"/>
                    <a:pt x="8807" y="3477"/>
                  </a:cubicBezTo>
                  <a:cubicBezTo>
                    <a:pt x="7639" y="2943"/>
                    <a:pt x="6439" y="2543"/>
                    <a:pt x="5204" y="2276"/>
                  </a:cubicBezTo>
                  <a:cubicBezTo>
                    <a:pt x="4937" y="2109"/>
                    <a:pt x="4637" y="1976"/>
                    <a:pt x="4337" y="1809"/>
                  </a:cubicBezTo>
                  <a:cubicBezTo>
                    <a:pt x="3903" y="1609"/>
                    <a:pt x="3470" y="1375"/>
                    <a:pt x="3036" y="1175"/>
                  </a:cubicBezTo>
                  <a:cubicBezTo>
                    <a:pt x="2169" y="775"/>
                    <a:pt x="1235" y="441"/>
                    <a:pt x="368" y="8"/>
                  </a:cubicBezTo>
                  <a:cubicBezTo>
                    <a:pt x="363" y="3"/>
                    <a:pt x="358"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49;p55">
              <a:extLst>
                <a:ext uri="{FF2B5EF4-FFF2-40B4-BE49-F238E27FC236}">
                  <a16:creationId xmlns:a16="http://schemas.microsoft.com/office/drawing/2014/main" id="{51179CBB-5F2C-6C0B-AE3D-98C69450CCE8}"/>
                </a:ext>
              </a:extLst>
            </p:cNvPr>
            <p:cNvSpPr/>
            <p:nvPr/>
          </p:nvSpPr>
          <p:spPr>
            <a:xfrm>
              <a:off x="1545450" y="2608775"/>
              <a:ext cx="452850" cy="176400"/>
            </a:xfrm>
            <a:custGeom>
              <a:avLst/>
              <a:gdLst/>
              <a:ahLst/>
              <a:cxnLst/>
              <a:rect l="l" t="t" r="r" b="b"/>
              <a:pathLst>
                <a:path w="18114" h="7056" extrusionOk="0">
                  <a:moveTo>
                    <a:pt x="5956" y="0"/>
                  </a:moveTo>
                  <a:cubicBezTo>
                    <a:pt x="2639" y="0"/>
                    <a:pt x="0" y="742"/>
                    <a:pt x="0" y="742"/>
                  </a:cubicBezTo>
                  <a:cubicBezTo>
                    <a:pt x="0" y="742"/>
                    <a:pt x="4136" y="6013"/>
                    <a:pt x="9307" y="6913"/>
                  </a:cubicBezTo>
                  <a:cubicBezTo>
                    <a:pt x="9858" y="7012"/>
                    <a:pt x="10397" y="7055"/>
                    <a:pt x="10918" y="7055"/>
                  </a:cubicBezTo>
                  <a:cubicBezTo>
                    <a:pt x="14120" y="7055"/>
                    <a:pt x="16694" y="5406"/>
                    <a:pt x="17813" y="4545"/>
                  </a:cubicBezTo>
                  <a:lnTo>
                    <a:pt x="18113" y="4078"/>
                  </a:lnTo>
                  <a:cubicBezTo>
                    <a:pt x="18113" y="4078"/>
                    <a:pt x="15445" y="1810"/>
                    <a:pt x="10374" y="509"/>
                  </a:cubicBezTo>
                  <a:cubicBezTo>
                    <a:pt x="8879" y="133"/>
                    <a:pt x="7357" y="0"/>
                    <a:pt x="59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50;p55">
              <a:extLst>
                <a:ext uri="{FF2B5EF4-FFF2-40B4-BE49-F238E27FC236}">
                  <a16:creationId xmlns:a16="http://schemas.microsoft.com/office/drawing/2014/main" id="{C6D19444-0B09-2699-10F8-8D66B76B31E0}"/>
                </a:ext>
              </a:extLst>
            </p:cNvPr>
            <p:cNvSpPr/>
            <p:nvPr/>
          </p:nvSpPr>
          <p:spPr>
            <a:xfrm>
              <a:off x="1758925" y="2524750"/>
              <a:ext cx="60900" cy="47550"/>
            </a:xfrm>
            <a:custGeom>
              <a:avLst/>
              <a:gdLst/>
              <a:ahLst/>
              <a:cxnLst/>
              <a:rect l="l" t="t" r="r" b="b"/>
              <a:pathLst>
                <a:path w="2436" h="1902" extrusionOk="0">
                  <a:moveTo>
                    <a:pt x="67" y="0"/>
                  </a:moveTo>
                  <a:cubicBezTo>
                    <a:pt x="34" y="0"/>
                    <a:pt x="1" y="34"/>
                    <a:pt x="34" y="101"/>
                  </a:cubicBezTo>
                  <a:cubicBezTo>
                    <a:pt x="434" y="334"/>
                    <a:pt x="835" y="634"/>
                    <a:pt x="1201" y="934"/>
                  </a:cubicBezTo>
                  <a:cubicBezTo>
                    <a:pt x="1602" y="1235"/>
                    <a:pt x="1969" y="1568"/>
                    <a:pt x="2369" y="1902"/>
                  </a:cubicBezTo>
                  <a:cubicBezTo>
                    <a:pt x="2369" y="1902"/>
                    <a:pt x="2436" y="1868"/>
                    <a:pt x="2402" y="1835"/>
                  </a:cubicBezTo>
                  <a:cubicBezTo>
                    <a:pt x="2069" y="1468"/>
                    <a:pt x="1702" y="1135"/>
                    <a:pt x="1302" y="834"/>
                  </a:cubicBezTo>
                  <a:cubicBezTo>
                    <a:pt x="901" y="534"/>
                    <a:pt x="501" y="267"/>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151;p55">
              <a:extLst>
                <a:ext uri="{FF2B5EF4-FFF2-40B4-BE49-F238E27FC236}">
                  <a16:creationId xmlns:a16="http://schemas.microsoft.com/office/drawing/2014/main" id="{D8183B16-7D65-3FC1-B045-D8DF1D1A7D22}"/>
                </a:ext>
              </a:extLst>
            </p:cNvPr>
            <p:cNvSpPr/>
            <p:nvPr/>
          </p:nvSpPr>
          <p:spPr>
            <a:xfrm>
              <a:off x="1681700" y="2554550"/>
              <a:ext cx="33875" cy="14600"/>
            </a:xfrm>
            <a:custGeom>
              <a:avLst/>
              <a:gdLst/>
              <a:ahLst/>
              <a:cxnLst/>
              <a:rect l="l" t="t" r="r" b="b"/>
              <a:pathLst>
                <a:path w="1355" h="584" extrusionOk="0">
                  <a:moveTo>
                    <a:pt x="36" y="0"/>
                  </a:moveTo>
                  <a:cubicBezTo>
                    <a:pt x="12" y="0"/>
                    <a:pt x="0" y="49"/>
                    <a:pt x="54" y="76"/>
                  </a:cubicBezTo>
                  <a:cubicBezTo>
                    <a:pt x="254" y="143"/>
                    <a:pt x="454" y="243"/>
                    <a:pt x="655" y="343"/>
                  </a:cubicBezTo>
                  <a:lnTo>
                    <a:pt x="1322" y="576"/>
                  </a:lnTo>
                  <a:cubicBezTo>
                    <a:pt x="1326" y="581"/>
                    <a:pt x="1331" y="583"/>
                    <a:pt x="1334" y="583"/>
                  </a:cubicBezTo>
                  <a:cubicBezTo>
                    <a:pt x="1354" y="583"/>
                    <a:pt x="1350" y="510"/>
                    <a:pt x="1322" y="510"/>
                  </a:cubicBezTo>
                  <a:lnTo>
                    <a:pt x="688" y="243"/>
                  </a:lnTo>
                  <a:cubicBezTo>
                    <a:pt x="488" y="143"/>
                    <a:pt x="254" y="76"/>
                    <a:pt x="54" y="9"/>
                  </a:cubicBezTo>
                  <a:cubicBezTo>
                    <a:pt x="48" y="3"/>
                    <a:pt x="41" y="0"/>
                    <a:pt x="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52;p55">
              <a:extLst>
                <a:ext uri="{FF2B5EF4-FFF2-40B4-BE49-F238E27FC236}">
                  <a16:creationId xmlns:a16="http://schemas.microsoft.com/office/drawing/2014/main" id="{0AA1496D-438A-BDEC-945D-17154C31D482}"/>
                </a:ext>
              </a:extLst>
            </p:cNvPr>
            <p:cNvSpPr/>
            <p:nvPr/>
          </p:nvSpPr>
          <p:spPr>
            <a:xfrm>
              <a:off x="1584625" y="2896000"/>
              <a:ext cx="440350" cy="290075"/>
            </a:xfrm>
            <a:custGeom>
              <a:avLst/>
              <a:gdLst/>
              <a:ahLst/>
              <a:cxnLst/>
              <a:rect l="l" t="t" r="r" b="b"/>
              <a:pathLst>
                <a:path w="17614" h="11603" extrusionOk="0">
                  <a:moveTo>
                    <a:pt x="11327" y="0"/>
                  </a:moveTo>
                  <a:cubicBezTo>
                    <a:pt x="1749" y="0"/>
                    <a:pt x="1" y="10535"/>
                    <a:pt x="1" y="10535"/>
                  </a:cubicBezTo>
                  <a:cubicBezTo>
                    <a:pt x="1" y="10535"/>
                    <a:pt x="2803" y="11603"/>
                    <a:pt x="6203" y="11603"/>
                  </a:cubicBezTo>
                  <a:cubicBezTo>
                    <a:pt x="7903" y="11603"/>
                    <a:pt x="9752" y="11336"/>
                    <a:pt x="11476" y="10535"/>
                  </a:cubicBezTo>
                  <a:cubicBezTo>
                    <a:pt x="16646" y="8134"/>
                    <a:pt x="17614" y="1262"/>
                    <a:pt x="17614" y="1262"/>
                  </a:cubicBezTo>
                  <a:cubicBezTo>
                    <a:pt x="15213" y="374"/>
                    <a:pt x="13132" y="0"/>
                    <a:pt x="1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153;p55">
              <a:extLst>
                <a:ext uri="{FF2B5EF4-FFF2-40B4-BE49-F238E27FC236}">
                  <a16:creationId xmlns:a16="http://schemas.microsoft.com/office/drawing/2014/main" id="{4BF089D5-54F4-3CC7-611C-D6C7A1587EF3}"/>
                </a:ext>
              </a:extLst>
            </p:cNvPr>
            <p:cNvSpPr/>
            <p:nvPr/>
          </p:nvSpPr>
          <p:spPr>
            <a:xfrm>
              <a:off x="1673025" y="2916800"/>
              <a:ext cx="427000" cy="221250"/>
            </a:xfrm>
            <a:custGeom>
              <a:avLst/>
              <a:gdLst/>
              <a:ahLst/>
              <a:cxnLst/>
              <a:rect l="l" t="t" r="r" b="b"/>
              <a:pathLst>
                <a:path w="17080" h="8850" extrusionOk="0">
                  <a:moveTo>
                    <a:pt x="12423" y="0"/>
                  </a:moveTo>
                  <a:cubicBezTo>
                    <a:pt x="11535" y="0"/>
                    <a:pt x="10653" y="148"/>
                    <a:pt x="9808" y="430"/>
                  </a:cubicBezTo>
                  <a:cubicBezTo>
                    <a:pt x="9508" y="530"/>
                    <a:pt x="9207" y="630"/>
                    <a:pt x="8907" y="730"/>
                  </a:cubicBezTo>
                  <a:lnTo>
                    <a:pt x="8674" y="764"/>
                  </a:lnTo>
                  <a:lnTo>
                    <a:pt x="7840" y="830"/>
                  </a:lnTo>
                  <a:lnTo>
                    <a:pt x="6172" y="997"/>
                  </a:lnTo>
                  <a:cubicBezTo>
                    <a:pt x="5038" y="1097"/>
                    <a:pt x="3937" y="1197"/>
                    <a:pt x="2769" y="1297"/>
                  </a:cubicBezTo>
                  <a:cubicBezTo>
                    <a:pt x="2765" y="1293"/>
                    <a:pt x="2761" y="1290"/>
                    <a:pt x="2757" y="1290"/>
                  </a:cubicBezTo>
                  <a:cubicBezTo>
                    <a:pt x="2737" y="1290"/>
                    <a:pt x="2741" y="1364"/>
                    <a:pt x="2769" y="1364"/>
                  </a:cubicBezTo>
                  <a:cubicBezTo>
                    <a:pt x="3904" y="1264"/>
                    <a:pt x="5038" y="1264"/>
                    <a:pt x="6172" y="1197"/>
                  </a:cubicBezTo>
                  <a:lnTo>
                    <a:pt x="7873" y="1131"/>
                  </a:lnTo>
                  <a:lnTo>
                    <a:pt x="7973" y="1131"/>
                  </a:lnTo>
                  <a:cubicBezTo>
                    <a:pt x="7339" y="1397"/>
                    <a:pt x="6706" y="1731"/>
                    <a:pt x="6072" y="2098"/>
                  </a:cubicBezTo>
                  <a:cubicBezTo>
                    <a:pt x="4971" y="2765"/>
                    <a:pt x="3904" y="3532"/>
                    <a:pt x="2936" y="4400"/>
                  </a:cubicBezTo>
                  <a:cubicBezTo>
                    <a:pt x="2769" y="4533"/>
                    <a:pt x="2636" y="4666"/>
                    <a:pt x="2503" y="4800"/>
                  </a:cubicBezTo>
                  <a:lnTo>
                    <a:pt x="2136" y="4867"/>
                  </a:lnTo>
                  <a:lnTo>
                    <a:pt x="1469" y="5000"/>
                  </a:lnTo>
                  <a:cubicBezTo>
                    <a:pt x="968" y="5067"/>
                    <a:pt x="501" y="5167"/>
                    <a:pt x="34" y="5200"/>
                  </a:cubicBezTo>
                  <a:cubicBezTo>
                    <a:pt x="1" y="5233"/>
                    <a:pt x="1" y="5267"/>
                    <a:pt x="68" y="5267"/>
                  </a:cubicBezTo>
                  <a:cubicBezTo>
                    <a:pt x="535" y="5233"/>
                    <a:pt x="1035" y="5167"/>
                    <a:pt x="1502" y="5133"/>
                  </a:cubicBezTo>
                  <a:lnTo>
                    <a:pt x="2236" y="5000"/>
                  </a:lnTo>
                  <a:lnTo>
                    <a:pt x="2302" y="5000"/>
                  </a:lnTo>
                  <a:cubicBezTo>
                    <a:pt x="2036" y="5267"/>
                    <a:pt x="1769" y="5534"/>
                    <a:pt x="1502" y="5801"/>
                  </a:cubicBezTo>
                  <a:cubicBezTo>
                    <a:pt x="1068" y="6301"/>
                    <a:pt x="635" y="6801"/>
                    <a:pt x="268" y="7335"/>
                  </a:cubicBezTo>
                  <a:cubicBezTo>
                    <a:pt x="245" y="7358"/>
                    <a:pt x="269" y="7397"/>
                    <a:pt x="298" y="7397"/>
                  </a:cubicBezTo>
                  <a:cubicBezTo>
                    <a:pt x="310" y="7397"/>
                    <a:pt x="324" y="7389"/>
                    <a:pt x="334" y="7368"/>
                  </a:cubicBezTo>
                  <a:cubicBezTo>
                    <a:pt x="1268" y="6334"/>
                    <a:pt x="2302" y="5400"/>
                    <a:pt x="3403" y="4566"/>
                  </a:cubicBezTo>
                  <a:cubicBezTo>
                    <a:pt x="4070" y="4099"/>
                    <a:pt x="4738" y="3632"/>
                    <a:pt x="5438" y="3232"/>
                  </a:cubicBezTo>
                  <a:lnTo>
                    <a:pt x="5438" y="3232"/>
                  </a:lnTo>
                  <a:cubicBezTo>
                    <a:pt x="5405" y="3299"/>
                    <a:pt x="5405" y="3399"/>
                    <a:pt x="5405" y="3466"/>
                  </a:cubicBezTo>
                  <a:cubicBezTo>
                    <a:pt x="5338" y="3699"/>
                    <a:pt x="5305" y="3966"/>
                    <a:pt x="5238" y="4233"/>
                  </a:cubicBezTo>
                  <a:cubicBezTo>
                    <a:pt x="5138" y="4733"/>
                    <a:pt x="5038" y="5233"/>
                    <a:pt x="4904" y="5767"/>
                  </a:cubicBezTo>
                  <a:cubicBezTo>
                    <a:pt x="4704" y="6768"/>
                    <a:pt x="4404" y="7802"/>
                    <a:pt x="4170" y="8803"/>
                  </a:cubicBezTo>
                  <a:cubicBezTo>
                    <a:pt x="4170" y="8826"/>
                    <a:pt x="4187" y="8850"/>
                    <a:pt x="4209" y="8850"/>
                  </a:cubicBezTo>
                  <a:cubicBezTo>
                    <a:pt x="4218" y="8850"/>
                    <a:pt x="4227" y="8846"/>
                    <a:pt x="4237" y="8836"/>
                  </a:cubicBezTo>
                  <a:lnTo>
                    <a:pt x="4271" y="8803"/>
                  </a:lnTo>
                  <a:cubicBezTo>
                    <a:pt x="4271" y="8803"/>
                    <a:pt x="4271" y="8769"/>
                    <a:pt x="4271" y="8769"/>
                  </a:cubicBezTo>
                  <a:cubicBezTo>
                    <a:pt x="4604" y="7802"/>
                    <a:pt x="4904" y="6801"/>
                    <a:pt x="5138" y="5801"/>
                  </a:cubicBezTo>
                  <a:cubicBezTo>
                    <a:pt x="5238" y="5267"/>
                    <a:pt x="5371" y="4733"/>
                    <a:pt x="5471" y="4199"/>
                  </a:cubicBezTo>
                  <a:cubicBezTo>
                    <a:pt x="5505" y="3966"/>
                    <a:pt x="5538" y="3732"/>
                    <a:pt x="5571" y="3499"/>
                  </a:cubicBezTo>
                  <a:cubicBezTo>
                    <a:pt x="5605" y="3365"/>
                    <a:pt x="5638" y="3232"/>
                    <a:pt x="5638" y="3099"/>
                  </a:cubicBezTo>
                  <a:cubicBezTo>
                    <a:pt x="6272" y="2732"/>
                    <a:pt x="6872" y="2431"/>
                    <a:pt x="7540" y="2131"/>
                  </a:cubicBezTo>
                  <a:lnTo>
                    <a:pt x="7540" y="2131"/>
                  </a:lnTo>
                  <a:cubicBezTo>
                    <a:pt x="7439" y="2598"/>
                    <a:pt x="7339" y="3032"/>
                    <a:pt x="7239" y="3499"/>
                  </a:cubicBezTo>
                  <a:cubicBezTo>
                    <a:pt x="7139" y="4033"/>
                    <a:pt x="7006" y="4600"/>
                    <a:pt x="6906" y="5167"/>
                  </a:cubicBezTo>
                  <a:cubicBezTo>
                    <a:pt x="6906" y="5200"/>
                    <a:pt x="6906" y="5233"/>
                    <a:pt x="6906" y="5267"/>
                  </a:cubicBezTo>
                  <a:cubicBezTo>
                    <a:pt x="6906" y="5283"/>
                    <a:pt x="6914" y="5292"/>
                    <a:pt x="6922" y="5292"/>
                  </a:cubicBezTo>
                  <a:cubicBezTo>
                    <a:pt x="6931" y="5292"/>
                    <a:pt x="6939" y="5283"/>
                    <a:pt x="6939" y="5267"/>
                  </a:cubicBezTo>
                  <a:cubicBezTo>
                    <a:pt x="7139" y="4700"/>
                    <a:pt x="7306" y="4099"/>
                    <a:pt x="7439" y="3466"/>
                  </a:cubicBezTo>
                  <a:cubicBezTo>
                    <a:pt x="7540" y="2999"/>
                    <a:pt x="7673" y="2498"/>
                    <a:pt x="7740" y="2031"/>
                  </a:cubicBezTo>
                  <a:cubicBezTo>
                    <a:pt x="8507" y="1698"/>
                    <a:pt x="9274" y="1397"/>
                    <a:pt x="10075" y="1164"/>
                  </a:cubicBezTo>
                  <a:cubicBezTo>
                    <a:pt x="10508" y="1030"/>
                    <a:pt x="10975" y="930"/>
                    <a:pt x="11409" y="864"/>
                  </a:cubicBezTo>
                  <a:lnTo>
                    <a:pt x="11409" y="864"/>
                  </a:lnTo>
                  <a:cubicBezTo>
                    <a:pt x="11309" y="1164"/>
                    <a:pt x="11209" y="1497"/>
                    <a:pt x="11142" y="1798"/>
                  </a:cubicBezTo>
                  <a:lnTo>
                    <a:pt x="10775" y="3232"/>
                  </a:lnTo>
                  <a:cubicBezTo>
                    <a:pt x="10542" y="4199"/>
                    <a:pt x="10342" y="5200"/>
                    <a:pt x="10108" y="6167"/>
                  </a:cubicBezTo>
                  <a:lnTo>
                    <a:pt x="10175" y="6167"/>
                  </a:lnTo>
                  <a:cubicBezTo>
                    <a:pt x="10442" y="5200"/>
                    <a:pt x="10775" y="4233"/>
                    <a:pt x="11075" y="3265"/>
                  </a:cubicBezTo>
                  <a:cubicBezTo>
                    <a:pt x="11209" y="2798"/>
                    <a:pt x="11342" y="2298"/>
                    <a:pt x="11476" y="1831"/>
                  </a:cubicBezTo>
                  <a:cubicBezTo>
                    <a:pt x="11609" y="1464"/>
                    <a:pt x="11676" y="1131"/>
                    <a:pt x="11743" y="764"/>
                  </a:cubicBezTo>
                  <a:cubicBezTo>
                    <a:pt x="12077" y="720"/>
                    <a:pt x="12419" y="695"/>
                    <a:pt x="12761" y="695"/>
                  </a:cubicBezTo>
                  <a:cubicBezTo>
                    <a:pt x="13202" y="695"/>
                    <a:pt x="13645" y="736"/>
                    <a:pt x="14078" y="830"/>
                  </a:cubicBezTo>
                  <a:cubicBezTo>
                    <a:pt x="15245" y="1064"/>
                    <a:pt x="16513" y="1631"/>
                    <a:pt x="17013" y="2798"/>
                  </a:cubicBezTo>
                  <a:cubicBezTo>
                    <a:pt x="17013" y="2808"/>
                    <a:pt x="17019" y="2812"/>
                    <a:pt x="17027" y="2812"/>
                  </a:cubicBezTo>
                  <a:cubicBezTo>
                    <a:pt x="17046" y="2812"/>
                    <a:pt x="17080" y="2789"/>
                    <a:pt x="17080" y="2765"/>
                  </a:cubicBezTo>
                  <a:cubicBezTo>
                    <a:pt x="16779" y="1364"/>
                    <a:pt x="15479" y="530"/>
                    <a:pt x="14178" y="197"/>
                  </a:cubicBezTo>
                  <a:cubicBezTo>
                    <a:pt x="13595" y="64"/>
                    <a:pt x="13008" y="0"/>
                    <a:pt x="124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154;p55">
              <a:extLst>
                <a:ext uri="{FF2B5EF4-FFF2-40B4-BE49-F238E27FC236}">
                  <a16:creationId xmlns:a16="http://schemas.microsoft.com/office/drawing/2014/main" id="{17CB71A9-5F0E-D17A-2B57-602D8A1D0A9F}"/>
                </a:ext>
              </a:extLst>
            </p:cNvPr>
            <p:cNvSpPr/>
            <p:nvPr/>
          </p:nvSpPr>
          <p:spPr>
            <a:xfrm>
              <a:off x="1764775" y="3060350"/>
              <a:ext cx="10025" cy="44850"/>
            </a:xfrm>
            <a:custGeom>
              <a:avLst/>
              <a:gdLst/>
              <a:ahLst/>
              <a:cxnLst/>
              <a:rect l="l" t="t" r="r" b="b"/>
              <a:pathLst>
                <a:path w="401" h="1794" extrusionOk="0">
                  <a:moveTo>
                    <a:pt x="384" y="0"/>
                  </a:moveTo>
                  <a:cubicBezTo>
                    <a:pt x="375" y="0"/>
                    <a:pt x="367" y="8"/>
                    <a:pt x="367" y="25"/>
                  </a:cubicBezTo>
                  <a:cubicBezTo>
                    <a:pt x="267" y="492"/>
                    <a:pt x="200" y="926"/>
                    <a:pt x="67" y="1393"/>
                  </a:cubicBezTo>
                  <a:cubicBezTo>
                    <a:pt x="67" y="1460"/>
                    <a:pt x="33" y="1560"/>
                    <a:pt x="33" y="1626"/>
                  </a:cubicBezTo>
                  <a:cubicBezTo>
                    <a:pt x="0" y="1693"/>
                    <a:pt x="0" y="1760"/>
                    <a:pt x="0" y="1793"/>
                  </a:cubicBezTo>
                  <a:lnTo>
                    <a:pt x="33" y="1793"/>
                  </a:lnTo>
                  <a:cubicBezTo>
                    <a:pt x="234" y="1226"/>
                    <a:pt x="367" y="626"/>
                    <a:pt x="400" y="25"/>
                  </a:cubicBezTo>
                  <a:cubicBezTo>
                    <a:pt x="400" y="8"/>
                    <a:pt x="392" y="0"/>
                    <a:pt x="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55;p55">
              <a:extLst>
                <a:ext uri="{FF2B5EF4-FFF2-40B4-BE49-F238E27FC236}">
                  <a16:creationId xmlns:a16="http://schemas.microsoft.com/office/drawing/2014/main" id="{39EDD7B5-7070-9609-3476-A859A9356E26}"/>
                </a:ext>
              </a:extLst>
            </p:cNvPr>
            <p:cNvSpPr/>
            <p:nvPr/>
          </p:nvSpPr>
          <p:spPr>
            <a:xfrm>
              <a:off x="1872350" y="3007600"/>
              <a:ext cx="23375" cy="99875"/>
            </a:xfrm>
            <a:custGeom>
              <a:avLst/>
              <a:gdLst/>
              <a:ahLst/>
              <a:cxnLst/>
              <a:rect l="l" t="t" r="r" b="b"/>
              <a:pathLst>
                <a:path w="935" h="3995" extrusionOk="0">
                  <a:moveTo>
                    <a:pt x="867" y="0"/>
                  </a:moveTo>
                  <a:cubicBezTo>
                    <a:pt x="801" y="167"/>
                    <a:pt x="767" y="301"/>
                    <a:pt x="734" y="467"/>
                  </a:cubicBezTo>
                  <a:cubicBezTo>
                    <a:pt x="734" y="634"/>
                    <a:pt x="701" y="801"/>
                    <a:pt x="667" y="968"/>
                  </a:cubicBezTo>
                  <a:cubicBezTo>
                    <a:pt x="601" y="1301"/>
                    <a:pt x="534" y="1635"/>
                    <a:pt x="467" y="1935"/>
                  </a:cubicBezTo>
                  <a:cubicBezTo>
                    <a:pt x="334" y="2569"/>
                    <a:pt x="200" y="3169"/>
                    <a:pt x="34" y="3770"/>
                  </a:cubicBezTo>
                  <a:cubicBezTo>
                    <a:pt x="34" y="3770"/>
                    <a:pt x="0" y="3770"/>
                    <a:pt x="0" y="3803"/>
                  </a:cubicBezTo>
                  <a:lnTo>
                    <a:pt x="0" y="3970"/>
                  </a:lnTo>
                  <a:cubicBezTo>
                    <a:pt x="0" y="3986"/>
                    <a:pt x="17" y="3995"/>
                    <a:pt x="34" y="3995"/>
                  </a:cubicBezTo>
                  <a:cubicBezTo>
                    <a:pt x="50" y="3995"/>
                    <a:pt x="67" y="3986"/>
                    <a:pt x="67" y="3970"/>
                  </a:cubicBezTo>
                  <a:cubicBezTo>
                    <a:pt x="267" y="3303"/>
                    <a:pt x="434" y="2602"/>
                    <a:pt x="601" y="1935"/>
                  </a:cubicBezTo>
                  <a:cubicBezTo>
                    <a:pt x="667" y="1601"/>
                    <a:pt x="734" y="1268"/>
                    <a:pt x="801" y="934"/>
                  </a:cubicBezTo>
                  <a:cubicBezTo>
                    <a:pt x="867" y="634"/>
                    <a:pt x="934" y="334"/>
                    <a:pt x="9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156;p55">
              <a:extLst>
                <a:ext uri="{FF2B5EF4-FFF2-40B4-BE49-F238E27FC236}">
                  <a16:creationId xmlns:a16="http://schemas.microsoft.com/office/drawing/2014/main" id="{E6405658-B697-AF5E-804A-C17C1E28A042}"/>
                </a:ext>
              </a:extLst>
            </p:cNvPr>
            <p:cNvSpPr/>
            <p:nvPr/>
          </p:nvSpPr>
          <p:spPr>
            <a:xfrm>
              <a:off x="1684700" y="2988425"/>
              <a:ext cx="73425" cy="10850"/>
            </a:xfrm>
            <a:custGeom>
              <a:avLst/>
              <a:gdLst/>
              <a:ahLst/>
              <a:cxnLst/>
              <a:rect l="l" t="t" r="r" b="b"/>
              <a:pathLst>
                <a:path w="2937" h="434" extrusionOk="0">
                  <a:moveTo>
                    <a:pt x="2870" y="0"/>
                  </a:moveTo>
                  <a:cubicBezTo>
                    <a:pt x="1936" y="100"/>
                    <a:pt x="968" y="234"/>
                    <a:pt x="34" y="367"/>
                  </a:cubicBezTo>
                  <a:cubicBezTo>
                    <a:pt x="1" y="367"/>
                    <a:pt x="1" y="434"/>
                    <a:pt x="34" y="434"/>
                  </a:cubicBezTo>
                  <a:cubicBezTo>
                    <a:pt x="968" y="300"/>
                    <a:pt x="1936" y="200"/>
                    <a:pt x="2870" y="33"/>
                  </a:cubicBezTo>
                  <a:cubicBezTo>
                    <a:pt x="2936" y="33"/>
                    <a:pt x="2903" y="0"/>
                    <a:pt x="28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157;p55">
              <a:extLst>
                <a:ext uri="{FF2B5EF4-FFF2-40B4-BE49-F238E27FC236}">
                  <a16:creationId xmlns:a16="http://schemas.microsoft.com/office/drawing/2014/main" id="{E6B9CF4D-7B86-065C-3D77-05331DF507BF}"/>
                </a:ext>
              </a:extLst>
            </p:cNvPr>
            <p:cNvSpPr/>
            <p:nvPr/>
          </p:nvSpPr>
          <p:spPr>
            <a:xfrm>
              <a:off x="1694725" y="2037725"/>
              <a:ext cx="475350" cy="486225"/>
            </a:xfrm>
            <a:custGeom>
              <a:avLst/>
              <a:gdLst/>
              <a:ahLst/>
              <a:cxnLst/>
              <a:rect l="l" t="t" r="r" b="b"/>
              <a:pathLst>
                <a:path w="19014" h="19449" extrusionOk="0">
                  <a:moveTo>
                    <a:pt x="4136" y="1"/>
                  </a:moveTo>
                  <a:cubicBezTo>
                    <a:pt x="4136" y="1"/>
                    <a:pt x="0" y="18247"/>
                    <a:pt x="15878" y="19448"/>
                  </a:cubicBezTo>
                  <a:cubicBezTo>
                    <a:pt x="15878" y="19448"/>
                    <a:pt x="19014" y="5605"/>
                    <a:pt x="4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158;p55">
              <a:extLst>
                <a:ext uri="{FF2B5EF4-FFF2-40B4-BE49-F238E27FC236}">
                  <a16:creationId xmlns:a16="http://schemas.microsoft.com/office/drawing/2014/main" id="{2E84207F-38A8-AA28-1BFF-4037B1874790}"/>
                </a:ext>
              </a:extLst>
            </p:cNvPr>
            <p:cNvSpPr/>
            <p:nvPr/>
          </p:nvSpPr>
          <p:spPr>
            <a:xfrm>
              <a:off x="1856825" y="2160475"/>
              <a:ext cx="242375" cy="434350"/>
            </a:xfrm>
            <a:custGeom>
              <a:avLst/>
              <a:gdLst/>
              <a:ahLst/>
              <a:cxnLst/>
              <a:rect l="l" t="t" r="r" b="b"/>
              <a:pathLst>
                <a:path w="9695" h="17374" extrusionOk="0">
                  <a:moveTo>
                    <a:pt x="1866" y="0"/>
                  </a:moveTo>
                  <a:cubicBezTo>
                    <a:pt x="1825" y="0"/>
                    <a:pt x="1798" y="47"/>
                    <a:pt x="1822" y="94"/>
                  </a:cubicBezTo>
                  <a:cubicBezTo>
                    <a:pt x="2723" y="1195"/>
                    <a:pt x="3557" y="2329"/>
                    <a:pt x="4324" y="3497"/>
                  </a:cubicBezTo>
                  <a:cubicBezTo>
                    <a:pt x="4924" y="4398"/>
                    <a:pt x="5458" y="5332"/>
                    <a:pt x="5958" y="6266"/>
                  </a:cubicBezTo>
                  <a:lnTo>
                    <a:pt x="5258" y="5899"/>
                  </a:lnTo>
                  <a:lnTo>
                    <a:pt x="3557" y="4998"/>
                  </a:lnTo>
                  <a:cubicBezTo>
                    <a:pt x="2389" y="4398"/>
                    <a:pt x="1222" y="3797"/>
                    <a:pt x="87" y="3197"/>
                  </a:cubicBezTo>
                  <a:cubicBezTo>
                    <a:pt x="81" y="3190"/>
                    <a:pt x="73" y="3187"/>
                    <a:pt x="65" y="3187"/>
                  </a:cubicBezTo>
                  <a:cubicBezTo>
                    <a:pt x="33" y="3187"/>
                    <a:pt x="1" y="3230"/>
                    <a:pt x="54" y="3230"/>
                  </a:cubicBezTo>
                  <a:cubicBezTo>
                    <a:pt x="1188" y="3864"/>
                    <a:pt x="2322" y="4531"/>
                    <a:pt x="3457" y="5165"/>
                  </a:cubicBezTo>
                  <a:lnTo>
                    <a:pt x="5191" y="6132"/>
                  </a:lnTo>
                  <a:cubicBezTo>
                    <a:pt x="5458" y="6266"/>
                    <a:pt x="5725" y="6432"/>
                    <a:pt x="6025" y="6599"/>
                  </a:cubicBezTo>
                  <a:cubicBezTo>
                    <a:pt x="6058" y="6632"/>
                    <a:pt x="6125" y="6666"/>
                    <a:pt x="6158" y="6699"/>
                  </a:cubicBezTo>
                  <a:cubicBezTo>
                    <a:pt x="6759" y="7800"/>
                    <a:pt x="7259" y="8934"/>
                    <a:pt x="7760" y="10102"/>
                  </a:cubicBezTo>
                  <a:cubicBezTo>
                    <a:pt x="7926" y="10502"/>
                    <a:pt x="8060" y="10969"/>
                    <a:pt x="8193" y="11369"/>
                  </a:cubicBezTo>
                  <a:cubicBezTo>
                    <a:pt x="7726" y="11036"/>
                    <a:pt x="7193" y="10735"/>
                    <a:pt x="6659" y="10469"/>
                  </a:cubicBezTo>
                  <a:cubicBezTo>
                    <a:pt x="6025" y="10102"/>
                    <a:pt x="5425" y="9768"/>
                    <a:pt x="4791" y="9434"/>
                  </a:cubicBezTo>
                  <a:cubicBezTo>
                    <a:pt x="3490" y="8801"/>
                    <a:pt x="2189" y="8234"/>
                    <a:pt x="888" y="7667"/>
                  </a:cubicBezTo>
                  <a:cubicBezTo>
                    <a:pt x="881" y="7660"/>
                    <a:pt x="875" y="7657"/>
                    <a:pt x="869" y="7657"/>
                  </a:cubicBezTo>
                  <a:cubicBezTo>
                    <a:pt x="844" y="7657"/>
                    <a:pt x="828" y="7700"/>
                    <a:pt x="855" y="7700"/>
                  </a:cubicBezTo>
                  <a:cubicBezTo>
                    <a:pt x="2122" y="8300"/>
                    <a:pt x="3356" y="9001"/>
                    <a:pt x="4624" y="9701"/>
                  </a:cubicBezTo>
                  <a:cubicBezTo>
                    <a:pt x="5224" y="10035"/>
                    <a:pt x="5892" y="10368"/>
                    <a:pt x="6492" y="10702"/>
                  </a:cubicBezTo>
                  <a:cubicBezTo>
                    <a:pt x="7092" y="11036"/>
                    <a:pt x="7693" y="11403"/>
                    <a:pt x="8293" y="11703"/>
                  </a:cubicBezTo>
                  <a:cubicBezTo>
                    <a:pt x="8493" y="12337"/>
                    <a:pt x="8694" y="13004"/>
                    <a:pt x="8894" y="13637"/>
                  </a:cubicBezTo>
                  <a:cubicBezTo>
                    <a:pt x="9261" y="14872"/>
                    <a:pt x="9528" y="16106"/>
                    <a:pt x="9694" y="17373"/>
                  </a:cubicBezTo>
                  <a:cubicBezTo>
                    <a:pt x="9561" y="15972"/>
                    <a:pt x="9394" y="14605"/>
                    <a:pt x="9127" y="13204"/>
                  </a:cubicBezTo>
                  <a:cubicBezTo>
                    <a:pt x="8860" y="11903"/>
                    <a:pt x="8460" y="10635"/>
                    <a:pt x="7993" y="9401"/>
                  </a:cubicBezTo>
                  <a:lnTo>
                    <a:pt x="8026" y="9001"/>
                  </a:lnTo>
                  <a:cubicBezTo>
                    <a:pt x="8060" y="8601"/>
                    <a:pt x="8093" y="8234"/>
                    <a:pt x="8093" y="7867"/>
                  </a:cubicBezTo>
                  <a:lnTo>
                    <a:pt x="8093" y="5565"/>
                  </a:lnTo>
                  <a:cubicBezTo>
                    <a:pt x="8093" y="5548"/>
                    <a:pt x="8076" y="5540"/>
                    <a:pt x="8060" y="5540"/>
                  </a:cubicBezTo>
                  <a:cubicBezTo>
                    <a:pt x="8043" y="5540"/>
                    <a:pt x="8026" y="5548"/>
                    <a:pt x="8026" y="5565"/>
                  </a:cubicBezTo>
                  <a:cubicBezTo>
                    <a:pt x="7993" y="6332"/>
                    <a:pt x="7893" y="7099"/>
                    <a:pt x="7860" y="7833"/>
                  </a:cubicBezTo>
                  <a:cubicBezTo>
                    <a:pt x="7826" y="8200"/>
                    <a:pt x="7793" y="8534"/>
                    <a:pt x="7793" y="8867"/>
                  </a:cubicBezTo>
                  <a:cubicBezTo>
                    <a:pt x="7393" y="7933"/>
                    <a:pt x="6959" y="6999"/>
                    <a:pt x="6459" y="6099"/>
                  </a:cubicBezTo>
                  <a:cubicBezTo>
                    <a:pt x="6158" y="5598"/>
                    <a:pt x="5892" y="5098"/>
                    <a:pt x="5558" y="4598"/>
                  </a:cubicBezTo>
                  <a:lnTo>
                    <a:pt x="5558" y="4031"/>
                  </a:lnTo>
                  <a:cubicBezTo>
                    <a:pt x="5558" y="3697"/>
                    <a:pt x="5525" y="3363"/>
                    <a:pt x="5525" y="3030"/>
                  </a:cubicBezTo>
                  <a:cubicBezTo>
                    <a:pt x="5491" y="2363"/>
                    <a:pt x="5425" y="1696"/>
                    <a:pt x="5391" y="1028"/>
                  </a:cubicBezTo>
                  <a:cubicBezTo>
                    <a:pt x="5391" y="1012"/>
                    <a:pt x="5375" y="1003"/>
                    <a:pt x="5358" y="1003"/>
                  </a:cubicBezTo>
                  <a:cubicBezTo>
                    <a:pt x="5341" y="1003"/>
                    <a:pt x="5325" y="1012"/>
                    <a:pt x="5325" y="1028"/>
                  </a:cubicBezTo>
                  <a:lnTo>
                    <a:pt x="5325" y="3063"/>
                  </a:lnTo>
                  <a:cubicBezTo>
                    <a:pt x="5325" y="3397"/>
                    <a:pt x="5358" y="3764"/>
                    <a:pt x="5358" y="4097"/>
                  </a:cubicBezTo>
                  <a:lnTo>
                    <a:pt x="5358" y="4231"/>
                  </a:lnTo>
                  <a:cubicBezTo>
                    <a:pt x="4357" y="2696"/>
                    <a:pt x="3223" y="1295"/>
                    <a:pt x="1922" y="28"/>
                  </a:cubicBezTo>
                  <a:cubicBezTo>
                    <a:pt x="1903" y="8"/>
                    <a:pt x="1883" y="0"/>
                    <a:pt x="18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159;p55">
              <a:extLst>
                <a:ext uri="{FF2B5EF4-FFF2-40B4-BE49-F238E27FC236}">
                  <a16:creationId xmlns:a16="http://schemas.microsoft.com/office/drawing/2014/main" id="{AE445773-1689-2494-E69A-197ABC3BE6B2}"/>
                </a:ext>
              </a:extLst>
            </p:cNvPr>
            <p:cNvSpPr/>
            <p:nvPr/>
          </p:nvSpPr>
          <p:spPr>
            <a:xfrm>
              <a:off x="2038300" y="2247475"/>
              <a:ext cx="5850" cy="61100"/>
            </a:xfrm>
            <a:custGeom>
              <a:avLst/>
              <a:gdLst/>
              <a:ahLst/>
              <a:cxnLst/>
              <a:rect l="l" t="t" r="r" b="b"/>
              <a:pathLst>
                <a:path w="234" h="2444" extrusionOk="0">
                  <a:moveTo>
                    <a:pt x="200" y="0"/>
                  </a:moveTo>
                  <a:cubicBezTo>
                    <a:pt x="184" y="0"/>
                    <a:pt x="167" y="17"/>
                    <a:pt x="167" y="50"/>
                  </a:cubicBezTo>
                  <a:cubicBezTo>
                    <a:pt x="100" y="817"/>
                    <a:pt x="34" y="1618"/>
                    <a:pt x="0" y="2419"/>
                  </a:cubicBezTo>
                  <a:cubicBezTo>
                    <a:pt x="0" y="2435"/>
                    <a:pt x="17" y="2444"/>
                    <a:pt x="34" y="2444"/>
                  </a:cubicBezTo>
                  <a:cubicBezTo>
                    <a:pt x="50" y="2444"/>
                    <a:pt x="67" y="2435"/>
                    <a:pt x="67" y="2419"/>
                  </a:cubicBezTo>
                  <a:cubicBezTo>
                    <a:pt x="134" y="1618"/>
                    <a:pt x="167" y="817"/>
                    <a:pt x="234" y="50"/>
                  </a:cubicBezTo>
                  <a:cubicBezTo>
                    <a:pt x="234" y="17"/>
                    <a:pt x="217" y="0"/>
                    <a:pt x="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160;p55">
              <a:extLst>
                <a:ext uri="{FF2B5EF4-FFF2-40B4-BE49-F238E27FC236}">
                  <a16:creationId xmlns:a16="http://schemas.microsoft.com/office/drawing/2014/main" id="{0627D929-E3AB-E6DB-8593-6096B54D5215}"/>
                </a:ext>
              </a:extLst>
            </p:cNvPr>
            <p:cNvSpPr/>
            <p:nvPr/>
          </p:nvSpPr>
          <p:spPr>
            <a:xfrm>
              <a:off x="1862325" y="2314600"/>
              <a:ext cx="72575" cy="29200"/>
            </a:xfrm>
            <a:custGeom>
              <a:avLst/>
              <a:gdLst/>
              <a:ahLst/>
              <a:cxnLst/>
              <a:rect l="l" t="t" r="r" b="b"/>
              <a:pathLst>
                <a:path w="2903" h="1168" extrusionOk="0">
                  <a:moveTo>
                    <a:pt x="68" y="0"/>
                  </a:moveTo>
                  <a:cubicBezTo>
                    <a:pt x="34" y="0"/>
                    <a:pt x="1" y="34"/>
                    <a:pt x="68" y="67"/>
                  </a:cubicBezTo>
                  <a:cubicBezTo>
                    <a:pt x="1002" y="434"/>
                    <a:pt x="1936" y="801"/>
                    <a:pt x="2870" y="1168"/>
                  </a:cubicBezTo>
                  <a:cubicBezTo>
                    <a:pt x="2870" y="1168"/>
                    <a:pt x="2903" y="1135"/>
                    <a:pt x="2870" y="1135"/>
                  </a:cubicBezTo>
                  <a:cubicBezTo>
                    <a:pt x="1936" y="734"/>
                    <a:pt x="1002" y="367"/>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161;p55">
              <a:extLst>
                <a:ext uri="{FF2B5EF4-FFF2-40B4-BE49-F238E27FC236}">
                  <a16:creationId xmlns:a16="http://schemas.microsoft.com/office/drawing/2014/main" id="{4F2AB055-133B-4E3D-7A6E-D4DBA9F615DD}"/>
                </a:ext>
              </a:extLst>
            </p:cNvPr>
            <p:cNvSpPr/>
            <p:nvPr/>
          </p:nvSpPr>
          <p:spPr>
            <a:xfrm>
              <a:off x="1826475" y="2154475"/>
              <a:ext cx="69075" cy="37800"/>
            </a:xfrm>
            <a:custGeom>
              <a:avLst/>
              <a:gdLst/>
              <a:ahLst/>
              <a:cxnLst/>
              <a:rect l="l" t="t" r="r" b="b"/>
              <a:pathLst>
                <a:path w="2763" h="1512" extrusionOk="0">
                  <a:moveTo>
                    <a:pt x="67" y="1"/>
                  </a:moveTo>
                  <a:cubicBezTo>
                    <a:pt x="34" y="1"/>
                    <a:pt x="1" y="68"/>
                    <a:pt x="34" y="68"/>
                  </a:cubicBezTo>
                  <a:cubicBezTo>
                    <a:pt x="935" y="501"/>
                    <a:pt x="1835" y="1002"/>
                    <a:pt x="2702" y="1502"/>
                  </a:cubicBezTo>
                  <a:cubicBezTo>
                    <a:pt x="2709" y="1508"/>
                    <a:pt x="2715" y="1511"/>
                    <a:pt x="2721" y="1511"/>
                  </a:cubicBezTo>
                  <a:cubicBezTo>
                    <a:pt x="2746" y="1511"/>
                    <a:pt x="2763" y="1462"/>
                    <a:pt x="2736" y="1435"/>
                  </a:cubicBezTo>
                  <a:cubicBezTo>
                    <a:pt x="1869" y="902"/>
                    <a:pt x="1001" y="435"/>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162;p55">
              <a:extLst>
                <a:ext uri="{FF2B5EF4-FFF2-40B4-BE49-F238E27FC236}">
                  <a16:creationId xmlns:a16="http://schemas.microsoft.com/office/drawing/2014/main" id="{102B80B9-3C99-ECD5-887D-0DB86FE12D63}"/>
                </a:ext>
              </a:extLst>
            </p:cNvPr>
            <p:cNvSpPr/>
            <p:nvPr/>
          </p:nvSpPr>
          <p:spPr>
            <a:xfrm>
              <a:off x="1833975" y="3273625"/>
              <a:ext cx="537075" cy="566250"/>
            </a:xfrm>
            <a:custGeom>
              <a:avLst/>
              <a:gdLst/>
              <a:ahLst/>
              <a:cxnLst/>
              <a:rect l="l" t="t" r="r" b="b"/>
              <a:pathLst>
                <a:path w="21483" h="22650" extrusionOk="0">
                  <a:moveTo>
                    <a:pt x="1" y="0"/>
                  </a:moveTo>
                  <a:lnTo>
                    <a:pt x="1" y="22650"/>
                  </a:lnTo>
                  <a:lnTo>
                    <a:pt x="21483" y="22650"/>
                  </a:lnTo>
                  <a:lnTo>
                    <a:pt x="214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163;p55">
              <a:extLst>
                <a:ext uri="{FF2B5EF4-FFF2-40B4-BE49-F238E27FC236}">
                  <a16:creationId xmlns:a16="http://schemas.microsoft.com/office/drawing/2014/main" id="{A556A23A-EDA6-48D0-C1DA-EC62D6BD0FF1}"/>
                </a:ext>
              </a:extLst>
            </p:cNvPr>
            <p:cNvSpPr/>
            <p:nvPr/>
          </p:nvSpPr>
          <p:spPr>
            <a:xfrm>
              <a:off x="2381050" y="3474600"/>
              <a:ext cx="27525" cy="969875"/>
            </a:xfrm>
            <a:custGeom>
              <a:avLst/>
              <a:gdLst/>
              <a:ahLst/>
              <a:cxnLst/>
              <a:rect l="l" t="t" r="r" b="b"/>
              <a:pathLst>
                <a:path w="1101" h="38795" extrusionOk="0">
                  <a:moveTo>
                    <a:pt x="0" y="0"/>
                  </a:moveTo>
                  <a:lnTo>
                    <a:pt x="0" y="38795"/>
                  </a:lnTo>
                  <a:lnTo>
                    <a:pt x="1101" y="38795"/>
                  </a:lnTo>
                  <a:lnTo>
                    <a:pt x="1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164;p55">
              <a:extLst>
                <a:ext uri="{FF2B5EF4-FFF2-40B4-BE49-F238E27FC236}">
                  <a16:creationId xmlns:a16="http://schemas.microsoft.com/office/drawing/2014/main" id="{E30008F4-E342-D671-54E8-7281DD272052}"/>
                </a:ext>
              </a:extLst>
            </p:cNvPr>
            <p:cNvSpPr/>
            <p:nvPr/>
          </p:nvSpPr>
          <p:spPr>
            <a:xfrm>
              <a:off x="1799800" y="3474600"/>
              <a:ext cx="27525" cy="969875"/>
            </a:xfrm>
            <a:custGeom>
              <a:avLst/>
              <a:gdLst/>
              <a:ahLst/>
              <a:cxnLst/>
              <a:rect l="l" t="t" r="r" b="b"/>
              <a:pathLst>
                <a:path w="1101" h="38795" extrusionOk="0">
                  <a:moveTo>
                    <a:pt x="0" y="0"/>
                  </a:moveTo>
                  <a:lnTo>
                    <a:pt x="0" y="38795"/>
                  </a:lnTo>
                  <a:lnTo>
                    <a:pt x="1101" y="38795"/>
                  </a:lnTo>
                  <a:lnTo>
                    <a:pt x="1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165;p55">
              <a:extLst>
                <a:ext uri="{FF2B5EF4-FFF2-40B4-BE49-F238E27FC236}">
                  <a16:creationId xmlns:a16="http://schemas.microsoft.com/office/drawing/2014/main" id="{F5A88D97-04CC-3D6A-7237-6FD54837ED4A}"/>
                </a:ext>
              </a:extLst>
            </p:cNvPr>
            <p:cNvSpPr/>
            <p:nvPr/>
          </p:nvSpPr>
          <p:spPr>
            <a:xfrm>
              <a:off x="2075825" y="3474600"/>
              <a:ext cx="27550" cy="969875"/>
            </a:xfrm>
            <a:custGeom>
              <a:avLst/>
              <a:gdLst/>
              <a:ahLst/>
              <a:cxnLst/>
              <a:rect l="l" t="t" r="r" b="b"/>
              <a:pathLst>
                <a:path w="1102" h="38795" extrusionOk="0">
                  <a:moveTo>
                    <a:pt x="0" y="0"/>
                  </a:moveTo>
                  <a:lnTo>
                    <a:pt x="0" y="38795"/>
                  </a:lnTo>
                  <a:lnTo>
                    <a:pt x="1101" y="38795"/>
                  </a:lnTo>
                  <a:lnTo>
                    <a:pt x="110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166;p55">
              <a:extLst>
                <a:ext uri="{FF2B5EF4-FFF2-40B4-BE49-F238E27FC236}">
                  <a16:creationId xmlns:a16="http://schemas.microsoft.com/office/drawing/2014/main" id="{BC855255-5DA3-8CEB-3E14-217DFF05CF14}"/>
                </a:ext>
              </a:extLst>
            </p:cNvPr>
            <p:cNvSpPr/>
            <p:nvPr/>
          </p:nvSpPr>
          <p:spPr>
            <a:xfrm>
              <a:off x="1813975" y="3804000"/>
              <a:ext cx="580425" cy="78425"/>
            </a:xfrm>
            <a:custGeom>
              <a:avLst/>
              <a:gdLst/>
              <a:ahLst/>
              <a:cxnLst/>
              <a:rect l="l" t="t" r="r" b="b"/>
              <a:pathLst>
                <a:path w="23217" h="3137" extrusionOk="0">
                  <a:moveTo>
                    <a:pt x="0" y="0"/>
                  </a:moveTo>
                  <a:lnTo>
                    <a:pt x="0" y="3136"/>
                  </a:lnTo>
                  <a:lnTo>
                    <a:pt x="23217" y="3136"/>
                  </a:lnTo>
                  <a:lnTo>
                    <a:pt x="232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167;p55">
              <a:extLst>
                <a:ext uri="{FF2B5EF4-FFF2-40B4-BE49-F238E27FC236}">
                  <a16:creationId xmlns:a16="http://schemas.microsoft.com/office/drawing/2014/main" id="{21D6CC53-03E4-E1FE-5CED-4DDC811B6EF9}"/>
                </a:ext>
              </a:extLst>
            </p:cNvPr>
            <p:cNvSpPr/>
            <p:nvPr/>
          </p:nvSpPr>
          <p:spPr>
            <a:xfrm>
              <a:off x="2168375" y="2677350"/>
              <a:ext cx="526250" cy="1380200"/>
            </a:xfrm>
            <a:custGeom>
              <a:avLst/>
              <a:gdLst/>
              <a:ahLst/>
              <a:cxnLst/>
              <a:rect l="l" t="t" r="r" b="b"/>
              <a:pathLst>
                <a:path w="21050" h="55208" extrusionOk="0">
                  <a:moveTo>
                    <a:pt x="1" y="1"/>
                  </a:moveTo>
                  <a:lnTo>
                    <a:pt x="1" y="55207"/>
                  </a:lnTo>
                  <a:lnTo>
                    <a:pt x="21049" y="55207"/>
                  </a:lnTo>
                  <a:lnTo>
                    <a:pt x="21049" y="1"/>
                  </a:lnTo>
                  <a:close/>
                </a:path>
              </a:pathLst>
            </a:custGeom>
            <a:solidFill>
              <a:srgbClr val="FBB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168;p55">
              <a:extLst>
                <a:ext uri="{FF2B5EF4-FFF2-40B4-BE49-F238E27FC236}">
                  <a16:creationId xmlns:a16="http://schemas.microsoft.com/office/drawing/2014/main" id="{A2540445-2155-5A6B-9621-452E08E52DCF}"/>
                </a:ext>
              </a:extLst>
            </p:cNvPr>
            <p:cNvSpPr/>
            <p:nvPr/>
          </p:nvSpPr>
          <p:spPr>
            <a:xfrm>
              <a:off x="2168375" y="2677350"/>
              <a:ext cx="526250" cy="1380200"/>
            </a:xfrm>
            <a:custGeom>
              <a:avLst/>
              <a:gdLst/>
              <a:ahLst/>
              <a:cxnLst/>
              <a:rect l="l" t="t" r="r" b="b"/>
              <a:pathLst>
                <a:path w="21050" h="55208" extrusionOk="0">
                  <a:moveTo>
                    <a:pt x="1" y="1"/>
                  </a:moveTo>
                  <a:lnTo>
                    <a:pt x="1" y="55207"/>
                  </a:lnTo>
                  <a:lnTo>
                    <a:pt x="21049" y="55207"/>
                  </a:lnTo>
                  <a:lnTo>
                    <a:pt x="210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169;p55">
              <a:extLst>
                <a:ext uri="{FF2B5EF4-FFF2-40B4-BE49-F238E27FC236}">
                  <a16:creationId xmlns:a16="http://schemas.microsoft.com/office/drawing/2014/main" id="{21B4D9A3-C5C8-7CE8-289A-E2AF880356EB}"/>
                </a:ext>
              </a:extLst>
            </p:cNvPr>
            <p:cNvSpPr/>
            <p:nvPr/>
          </p:nvSpPr>
          <p:spPr>
            <a:xfrm>
              <a:off x="4897825" y="2677350"/>
              <a:ext cx="526250" cy="1380200"/>
            </a:xfrm>
            <a:custGeom>
              <a:avLst/>
              <a:gdLst/>
              <a:ahLst/>
              <a:cxnLst/>
              <a:rect l="l" t="t" r="r" b="b"/>
              <a:pathLst>
                <a:path w="21050" h="55208" extrusionOk="0">
                  <a:moveTo>
                    <a:pt x="1" y="1"/>
                  </a:moveTo>
                  <a:lnTo>
                    <a:pt x="1" y="55207"/>
                  </a:lnTo>
                  <a:lnTo>
                    <a:pt x="21049" y="55207"/>
                  </a:lnTo>
                  <a:lnTo>
                    <a:pt x="21049" y="1"/>
                  </a:lnTo>
                  <a:close/>
                </a:path>
              </a:pathLst>
            </a:custGeom>
            <a:solidFill>
              <a:srgbClr val="FBB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170;p55">
              <a:extLst>
                <a:ext uri="{FF2B5EF4-FFF2-40B4-BE49-F238E27FC236}">
                  <a16:creationId xmlns:a16="http://schemas.microsoft.com/office/drawing/2014/main" id="{7F674B87-A433-1AFF-BD76-CA1D437322E9}"/>
                </a:ext>
              </a:extLst>
            </p:cNvPr>
            <p:cNvSpPr/>
            <p:nvPr/>
          </p:nvSpPr>
          <p:spPr>
            <a:xfrm>
              <a:off x="4897825" y="2677350"/>
              <a:ext cx="526250" cy="1380200"/>
            </a:xfrm>
            <a:custGeom>
              <a:avLst/>
              <a:gdLst/>
              <a:ahLst/>
              <a:cxnLst/>
              <a:rect l="l" t="t" r="r" b="b"/>
              <a:pathLst>
                <a:path w="21050" h="55208" extrusionOk="0">
                  <a:moveTo>
                    <a:pt x="1" y="1"/>
                  </a:moveTo>
                  <a:lnTo>
                    <a:pt x="1" y="55207"/>
                  </a:lnTo>
                  <a:lnTo>
                    <a:pt x="21049" y="55207"/>
                  </a:lnTo>
                  <a:lnTo>
                    <a:pt x="210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171;p55">
              <a:extLst>
                <a:ext uri="{FF2B5EF4-FFF2-40B4-BE49-F238E27FC236}">
                  <a16:creationId xmlns:a16="http://schemas.microsoft.com/office/drawing/2014/main" id="{C2B63BED-2500-C744-F21A-A28D9D302B00}"/>
                </a:ext>
              </a:extLst>
            </p:cNvPr>
            <p:cNvSpPr/>
            <p:nvPr/>
          </p:nvSpPr>
          <p:spPr>
            <a:xfrm>
              <a:off x="2694600" y="1705000"/>
              <a:ext cx="2203250" cy="2352550"/>
            </a:xfrm>
            <a:custGeom>
              <a:avLst/>
              <a:gdLst/>
              <a:ahLst/>
              <a:cxnLst/>
              <a:rect l="l" t="t" r="r" b="b"/>
              <a:pathLst>
                <a:path w="88130" h="94102" extrusionOk="0">
                  <a:moveTo>
                    <a:pt x="0" y="0"/>
                  </a:moveTo>
                  <a:lnTo>
                    <a:pt x="0" y="94101"/>
                  </a:lnTo>
                  <a:lnTo>
                    <a:pt x="88130" y="94101"/>
                  </a:lnTo>
                  <a:lnTo>
                    <a:pt x="88130" y="0"/>
                  </a:lnTo>
                  <a:close/>
                </a:path>
              </a:pathLst>
            </a:custGeom>
            <a:solidFill>
              <a:srgbClr val="FBB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172;p55">
              <a:extLst>
                <a:ext uri="{FF2B5EF4-FFF2-40B4-BE49-F238E27FC236}">
                  <a16:creationId xmlns:a16="http://schemas.microsoft.com/office/drawing/2014/main" id="{F5F7BE41-9AAA-366D-C737-71BAABD82D10}"/>
                </a:ext>
              </a:extLst>
            </p:cNvPr>
            <p:cNvSpPr/>
            <p:nvPr/>
          </p:nvSpPr>
          <p:spPr>
            <a:xfrm>
              <a:off x="2694600" y="1705000"/>
              <a:ext cx="2203250" cy="2352550"/>
            </a:xfrm>
            <a:custGeom>
              <a:avLst/>
              <a:gdLst/>
              <a:ahLst/>
              <a:cxnLst/>
              <a:rect l="l" t="t" r="r" b="b"/>
              <a:pathLst>
                <a:path w="88130" h="94102" extrusionOk="0">
                  <a:moveTo>
                    <a:pt x="0" y="0"/>
                  </a:moveTo>
                  <a:lnTo>
                    <a:pt x="0" y="94101"/>
                  </a:lnTo>
                  <a:lnTo>
                    <a:pt x="88130" y="94101"/>
                  </a:lnTo>
                  <a:lnTo>
                    <a:pt x="88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173;p55">
              <a:extLst>
                <a:ext uri="{FF2B5EF4-FFF2-40B4-BE49-F238E27FC236}">
                  <a16:creationId xmlns:a16="http://schemas.microsoft.com/office/drawing/2014/main" id="{FBC0A252-393C-E80F-B01F-574D8F79B654}"/>
                </a:ext>
              </a:extLst>
            </p:cNvPr>
            <p:cNvSpPr/>
            <p:nvPr/>
          </p:nvSpPr>
          <p:spPr>
            <a:xfrm>
              <a:off x="4897825" y="2677350"/>
              <a:ext cx="12550" cy="1380200"/>
            </a:xfrm>
            <a:custGeom>
              <a:avLst/>
              <a:gdLst/>
              <a:ahLst/>
              <a:cxnLst/>
              <a:rect l="l" t="t" r="r" b="b"/>
              <a:pathLst>
                <a:path w="502" h="55208" extrusionOk="0">
                  <a:moveTo>
                    <a:pt x="1" y="1"/>
                  </a:moveTo>
                  <a:lnTo>
                    <a:pt x="1" y="55207"/>
                  </a:lnTo>
                  <a:lnTo>
                    <a:pt x="501" y="55207"/>
                  </a:ln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174;p55">
              <a:extLst>
                <a:ext uri="{FF2B5EF4-FFF2-40B4-BE49-F238E27FC236}">
                  <a16:creationId xmlns:a16="http://schemas.microsoft.com/office/drawing/2014/main" id="{4B5356A9-7F91-AC23-55A4-691F8D0EFEF1}"/>
                </a:ext>
              </a:extLst>
            </p:cNvPr>
            <p:cNvSpPr/>
            <p:nvPr/>
          </p:nvSpPr>
          <p:spPr>
            <a:xfrm>
              <a:off x="2688750" y="2677350"/>
              <a:ext cx="12550" cy="1380200"/>
            </a:xfrm>
            <a:custGeom>
              <a:avLst/>
              <a:gdLst/>
              <a:ahLst/>
              <a:cxnLst/>
              <a:rect l="l" t="t" r="r" b="b"/>
              <a:pathLst>
                <a:path w="502" h="55208" extrusionOk="0">
                  <a:moveTo>
                    <a:pt x="1" y="1"/>
                  </a:moveTo>
                  <a:lnTo>
                    <a:pt x="1" y="55207"/>
                  </a:lnTo>
                  <a:lnTo>
                    <a:pt x="501" y="55207"/>
                  </a:lnTo>
                  <a:lnTo>
                    <a:pt x="5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175;p55">
              <a:extLst>
                <a:ext uri="{FF2B5EF4-FFF2-40B4-BE49-F238E27FC236}">
                  <a16:creationId xmlns:a16="http://schemas.microsoft.com/office/drawing/2014/main" id="{C0BE6F92-5EF4-A5AA-D788-8A87C84591C7}"/>
                </a:ext>
              </a:extLst>
            </p:cNvPr>
            <p:cNvSpPr/>
            <p:nvPr/>
          </p:nvSpPr>
          <p:spPr>
            <a:xfrm>
              <a:off x="2688750" y="3228575"/>
              <a:ext cx="2221625" cy="428675"/>
            </a:xfrm>
            <a:custGeom>
              <a:avLst/>
              <a:gdLst/>
              <a:ahLst/>
              <a:cxnLst/>
              <a:rect l="l" t="t" r="r" b="b"/>
              <a:pathLst>
                <a:path w="88865" h="17147" extrusionOk="0">
                  <a:moveTo>
                    <a:pt x="88364" y="535"/>
                  </a:moveTo>
                  <a:lnTo>
                    <a:pt x="88364" y="16613"/>
                  </a:lnTo>
                  <a:lnTo>
                    <a:pt x="535" y="16613"/>
                  </a:lnTo>
                  <a:lnTo>
                    <a:pt x="535" y="535"/>
                  </a:lnTo>
                  <a:close/>
                  <a:moveTo>
                    <a:pt x="1" y="1"/>
                  </a:moveTo>
                  <a:lnTo>
                    <a:pt x="1" y="17147"/>
                  </a:lnTo>
                  <a:lnTo>
                    <a:pt x="88864" y="17147"/>
                  </a:lnTo>
                  <a:lnTo>
                    <a:pt x="888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176;p55">
              <a:extLst>
                <a:ext uri="{FF2B5EF4-FFF2-40B4-BE49-F238E27FC236}">
                  <a16:creationId xmlns:a16="http://schemas.microsoft.com/office/drawing/2014/main" id="{DC7F0219-7A77-4EC5-DD2C-4FD48AAEE9A7}"/>
                </a:ext>
              </a:extLst>
            </p:cNvPr>
            <p:cNvSpPr/>
            <p:nvPr/>
          </p:nvSpPr>
          <p:spPr>
            <a:xfrm>
              <a:off x="2821350" y="2460525"/>
              <a:ext cx="20875" cy="16725"/>
            </a:xfrm>
            <a:custGeom>
              <a:avLst/>
              <a:gdLst/>
              <a:ahLst/>
              <a:cxnLst/>
              <a:rect l="l" t="t" r="r" b="b"/>
              <a:pathLst>
                <a:path w="835" h="669" extrusionOk="0">
                  <a:moveTo>
                    <a:pt x="434" y="1"/>
                  </a:moveTo>
                  <a:cubicBezTo>
                    <a:pt x="1" y="34"/>
                    <a:pt x="1" y="635"/>
                    <a:pt x="434" y="668"/>
                  </a:cubicBezTo>
                  <a:cubicBezTo>
                    <a:pt x="835" y="635"/>
                    <a:pt x="835" y="34"/>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177;p55">
              <a:extLst>
                <a:ext uri="{FF2B5EF4-FFF2-40B4-BE49-F238E27FC236}">
                  <a16:creationId xmlns:a16="http://schemas.microsoft.com/office/drawing/2014/main" id="{A544240F-63F6-0455-0F36-420A2B86EE99}"/>
                </a:ext>
              </a:extLst>
            </p:cNvPr>
            <p:cNvSpPr/>
            <p:nvPr/>
          </p:nvSpPr>
          <p:spPr>
            <a:xfrm>
              <a:off x="2836375" y="3526300"/>
              <a:ext cx="20850" cy="17525"/>
            </a:xfrm>
            <a:custGeom>
              <a:avLst/>
              <a:gdLst/>
              <a:ahLst/>
              <a:cxnLst/>
              <a:rect l="l" t="t" r="r" b="b"/>
              <a:pathLst>
                <a:path w="834" h="701" extrusionOk="0">
                  <a:moveTo>
                    <a:pt x="434" y="0"/>
                  </a:moveTo>
                  <a:cubicBezTo>
                    <a:pt x="0" y="34"/>
                    <a:pt x="0" y="634"/>
                    <a:pt x="434" y="701"/>
                  </a:cubicBezTo>
                  <a:cubicBezTo>
                    <a:pt x="834" y="634"/>
                    <a:pt x="834" y="34"/>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178;p55">
              <a:extLst>
                <a:ext uri="{FF2B5EF4-FFF2-40B4-BE49-F238E27FC236}">
                  <a16:creationId xmlns:a16="http://schemas.microsoft.com/office/drawing/2014/main" id="{D60C7C40-7CD2-D1F3-AF15-1B8F39329785}"/>
                </a:ext>
              </a:extLst>
            </p:cNvPr>
            <p:cNvSpPr/>
            <p:nvPr/>
          </p:nvSpPr>
          <p:spPr>
            <a:xfrm>
              <a:off x="3430125" y="3355125"/>
              <a:ext cx="15025" cy="11925"/>
            </a:xfrm>
            <a:custGeom>
              <a:avLst/>
              <a:gdLst/>
              <a:ahLst/>
              <a:cxnLst/>
              <a:rect l="l" t="t" r="r" b="b"/>
              <a:pathLst>
                <a:path w="601" h="477" extrusionOk="0">
                  <a:moveTo>
                    <a:pt x="301" y="1"/>
                  </a:moveTo>
                  <a:cubicBezTo>
                    <a:pt x="251" y="1"/>
                    <a:pt x="200" y="26"/>
                    <a:pt x="167" y="76"/>
                  </a:cubicBezTo>
                  <a:cubicBezTo>
                    <a:pt x="134" y="109"/>
                    <a:pt x="134" y="143"/>
                    <a:pt x="100" y="176"/>
                  </a:cubicBezTo>
                  <a:cubicBezTo>
                    <a:pt x="0" y="376"/>
                    <a:pt x="150" y="476"/>
                    <a:pt x="301" y="476"/>
                  </a:cubicBezTo>
                  <a:cubicBezTo>
                    <a:pt x="451" y="476"/>
                    <a:pt x="601" y="376"/>
                    <a:pt x="501" y="176"/>
                  </a:cubicBezTo>
                  <a:cubicBezTo>
                    <a:pt x="501" y="143"/>
                    <a:pt x="467" y="109"/>
                    <a:pt x="434" y="76"/>
                  </a:cubicBezTo>
                  <a:cubicBezTo>
                    <a:pt x="401" y="26"/>
                    <a:pt x="351" y="1"/>
                    <a:pt x="3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179;p55">
              <a:extLst>
                <a:ext uri="{FF2B5EF4-FFF2-40B4-BE49-F238E27FC236}">
                  <a16:creationId xmlns:a16="http://schemas.microsoft.com/office/drawing/2014/main" id="{45C516E8-4923-8FEB-965C-DB87A705B376}"/>
                </a:ext>
              </a:extLst>
            </p:cNvPr>
            <p:cNvSpPr/>
            <p:nvPr/>
          </p:nvSpPr>
          <p:spPr>
            <a:xfrm>
              <a:off x="2560750" y="3543600"/>
              <a:ext cx="14625" cy="11900"/>
            </a:xfrm>
            <a:custGeom>
              <a:avLst/>
              <a:gdLst/>
              <a:ahLst/>
              <a:cxnLst/>
              <a:rect l="l" t="t" r="r" b="b"/>
              <a:pathLst>
                <a:path w="585" h="476" extrusionOk="0">
                  <a:moveTo>
                    <a:pt x="284" y="1"/>
                  </a:moveTo>
                  <a:cubicBezTo>
                    <a:pt x="234" y="1"/>
                    <a:pt x="184" y="26"/>
                    <a:pt x="151" y="76"/>
                  </a:cubicBezTo>
                  <a:cubicBezTo>
                    <a:pt x="117" y="109"/>
                    <a:pt x="117" y="142"/>
                    <a:pt x="84" y="176"/>
                  </a:cubicBezTo>
                  <a:cubicBezTo>
                    <a:pt x="0" y="376"/>
                    <a:pt x="151" y="476"/>
                    <a:pt x="297" y="476"/>
                  </a:cubicBezTo>
                  <a:cubicBezTo>
                    <a:pt x="442" y="476"/>
                    <a:pt x="584" y="376"/>
                    <a:pt x="484" y="176"/>
                  </a:cubicBezTo>
                  <a:cubicBezTo>
                    <a:pt x="484" y="142"/>
                    <a:pt x="451" y="109"/>
                    <a:pt x="417" y="76"/>
                  </a:cubicBezTo>
                  <a:cubicBezTo>
                    <a:pt x="384" y="26"/>
                    <a:pt x="334" y="1"/>
                    <a:pt x="2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180;p55">
              <a:extLst>
                <a:ext uri="{FF2B5EF4-FFF2-40B4-BE49-F238E27FC236}">
                  <a16:creationId xmlns:a16="http://schemas.microsoft.com/office/drawing/2014/main" id="{CE30159F-70B5-C1CF-8298-64AB0A8C8E7D}"/>
                </a:ext>
              </a:extLst>
            </p:cNvPr>
            <p:cNvSpPr/>
            <p:nvPr/>
          </p:nvSpPr>
          <p:spPr>
            <a:xfrm>
              <a:off x="2898075" y="2513075"/>
              <a:ext cx="17525" cy="13375"/>
            </a:xfrm>
            <a:custGeom>
              <a:avLst/>
              <a:gdLst/>
              <a:ahLst/>
              <a:cxnLst/>
              <a:rect l="l" t="t" r="r" b="b"/>
              <a:pathLst>
                <a:path w="701" h="535" extrusionOk="0">
                  <a:moveTo>
                    <a:pt x="367" y="0"/>
                  </a:moveTo>
                  <a:cubicBezTo>
                    <a:pt x="0" y="0"/>
                    <a:pt x="0" y="534"/>
                    <a:pt x="367" y="534"/>
                  </a:cubicBezTo>
                  <a:cubicBezTo>
                    <a:pt x="701" y="534"/>
                    <a:pt x="701" y="0"/>
                    <a:pt x="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181;p55">
              <a:extLst>
                <a:ext uri="{FF2B5EF4-FFF2-40B4-BE49-F238E27FC236}">
                  <a16:creationId xmlns:a16="http://schemas.microsoft.com/office/drawing/2014/main" id="{B6D4A5F2-C2D4-587D-7C08-604E6D99A477}"/>
                </a:ext>
              </a:extLst>
            </p:cNvPr>
            <p:cNvSpPr/>
            <p:nvPr/>
          </p:nvSpPr>
          <p:spPr>
            <a:xfrm>
              <a:off x="2435250" y="3188550"/>
              <a:ext cx="15875" cy="13375"/>
            </a:xfrm>
            <a:custGeom>
              <a:avLst/>
              <a:gdLst/>
              <a:ahLst/>
              <a:cxnLst/>
              <a:rect l="l" t="t" r="r" b="b"/>
              <a:pathLst>
                <a:path w="635" h="535" extrusionOk="0">
                  <a:moveTo>
                    <a:pt x="334" y="1"/>
                  </a:moveTo>
                  <a:cubicBezTo>
                    <a:pt x="0" y="68"/>
                    <a:pt x="0" y="501"/>
                    <a:pt x="334" y="535"/>
                  </a:cubicBezTo>
                  <a:cubicBezTo>
                    <a:pt x="634" y="501"/>
                    <a:pt x="634" y="68"/>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182;p55">
              <a:extLst>
                <a:ext uri="{FF2B5EF4-FFF2-40B4-BE49-F238E27FC236}">
                  <a16:creationId xmlns:a16="http://schemas.microsoft.com/office/drawing/2014/main" id="{90D2BBA3-5501-1276-8B59-3FABEDE57467}"/>
                </a:ext>
              </a:extLst>
            </p:cNvPr>
            <p:cNvSpPr/>
            <p:nvPr/>
          </p:nvSpPr>
          <p:spPr>
            <a:xfrm>
              <a:off x="3299200" y="2139475"/>
              <a:ext cx="21700" cy="21925"/>
            </a:xfrm>
            <a:custGeom>
              <a:avLst/>
              <a:gdLst/>
              <a:ahLst/>
              <a:cxnLst/>
              <a:rect l="l" t="t" r="r" b="b"/>
              <a:pathLst>
                <a:path w="868" h="877" extrusionOk="0">
                  <a:moveTo>
                    <a:pt x="446" y="0"/>
                  </a:moveTo>
                  <a:cubicBezTo>
                    <a:pt x="351" y="0"/>
                    <a:pt x="250" y="34"/>
                    <a:pt x="167" y="101"/>
                  </a:cubicBezTo>
                  <a:cubicBezTo>
                    <a:pt x="67" y="234"/>
                    <a:pt x="0" y="434"/>
                    <a:pt x="67" y="601"/>
                  </a:cubicBezTo>
                  <a:cubicBezTo>
                    <a:pt x="134" y="784"/>
                    <a:pt x="292" y="876"/>
                    <a:pt x="451" y="876"/>
                  </a:cubicBezTo>
                  <a:cubicBezTo>
                    <a:pt x="609" y="876"/>
                    <a:pt x="767" y="784"/>
                    <a:pt x="834" y="601"/>
                  </a:cubicBezTo>
                  <a:cubicBezTo>
                    <a:pt x="868" y="434"/>
                    <a:pt x="834" y="234"/>
                    <a:pt x="701" y="101"/>
                  </a:cubicBezTo>
                  <a:cubicBezTo>
                    <a:pt x="634" y="34"/>
                    <a:pt x="542" y="0"/>
                    <a:pt x="44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183;p55">
              <a:extLst>
                <a:ext uri="{FF2B5EF4-FFF2-40B4-BE49-F238E27FC236}">
                  <a16:creationId xmlns:a16="http://schemas.microsoft.com/office/drawing/2014/main" id="{A23DA095-2EDB-CCEB-2F63-889F8AA67A79}"/>
                </a:ext>
              </a:extLst>
            </p:cNvPr>
            <p:cNvSpPr/>
            <p:nvPr/>
          </p:nvSpPr>
          <p:spPr>
            <a:xfrm>
              <a:off x="2902250" y="3473975"/>
              <a:ext cx="21700" cy="21900"/>
            </a:xfrm>
            <a:custGeom>
              <a:avLst/>
              <a:gdLst/>
              <a:ahLst/>
              <a:cxnLst/>
              <a:rect l="l" t="t" r="r" b="b"/>
              <a:pathLst>
                <a:path w="868" h="876" extrusionOk="0">
                  <a:moveTo>
                    <a:pt x="451" y="0"/>
                  </a:moveTo>
                  <a:cubicBezTo>
                    <a:pt x="359" y="0"/>
                    <a:pt x="267" y="42"/>
                    <a:pt x="200" y="125"/>
                  </a:cubicBezTo>
                  <a:cubicBezTo>
                    <a:pt x="67" y="225"/>
                    <a:pt x="0" y="426"/>
                    <a:pt x="67" y="626"/>
                  </a:cubicBezTo>
                  <a:cubicBezTo>
                    <a:pt x="134" y="793"/>
                    <a:pt x="292" y="876"/>
                    <a:pt x="451" y="876"/>
                  </a:cubicBezTo>
                  <a:cubicBezTo>
                    <a:pt x="609" y="876"/>
                    <a:pt x="767" y="793"/>
                    <a:pt x="834" y="626"/>
                  </a:cubicBezTo>
                  <a:cubicBezTo>
                    <a:pt x="868" y="426"/>
                    <a:pt x="834" y="225"/>
                    <a:pt x="701" y="125"/>
                  </a:cubicBezTo>
                  <a:cubicBezTo>
                    <a:pt x="634" y="42"/>
                    <a:pt x="542" y="0"/>
                    <a:pt x="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184;p55">
              <a:extLst>
                <a:ext uri="{FF2B5EF4-FFF2-40B4-BE49-F238E27FC236}">
                  <a16:creationId xmlns:a16="http://schemas.microsoft.com/office/drawing/2014/main" id="{5651195E-12B4-4583-DF48-25A5D4365013}"/>
                </a:ext>
              </a:extLst>
            </p:cNvPr>
            <p:cNvSpPr/>
            <p:nvPr/>
          </p:nvSpPr>
          <p:spPr>
            <a:xfrm>
              <a:off x="4738550" y="3548825"/>
              <a:ext cx="23375" cy="17525"/>
            </a:xfrm>
            <a:custGeom>
              <a:avLst/>
              <a:gdLst/>
              <a:ahLst/>
              <a:cxnLst/>
              <a:rect l="l" t="t" r="r" b="b"/>
              <a:pathLst>
                <a:path w="935" h="701" extrusionOk="0">
                  <a:moveTo>
                    <a:pt x="468" y="0"/>
                  </a:moveTo>
                  <a:cubicBezTo>
                    <a:pt x="1" y="0"/>
                    <a:pt x="1" y="701"/>
                    <a:pt x="468" y="701"/>
                  </a:cubicBezTo>
                  <a:cubicBezTo>
                    <a:pt x="935" y="701"/>
                    <a:pt x="935" y="0"/>
                    <a:pt x="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185;p55">
              <a:extLst>
                <a:ext uri="{FF2B5EF4-FFF2-40B4-BE49-F238E27FC236}">
                  <a16:creationId xmlns:a16="http://schemas.microsoft.com/office/drawing/2014/main" id="{60F35D0C-A024-B8F2-54FA-D59F2F31665A}"/>
                </a:ext>
              </a:extLst>
            </p:cNvPr>
            <p:cNvSpPr/>
            <p:nvPr/>
          </p:nvSpPr>
          <p:spPr>
            <a:xfrm>
              <a:off x="4210675" y="2386325"/>
              <a:ext cx="20875" cy="17525"/>
            </a:xfrm>
            <a:custGeom>
              <a:avLst/>
              <a:gdLst/>
              <a:ahLst/>
              <a:cxnLst/>
              <a:rect l="l" t="t" r="r" b="b"/>
              <a:pathLst>
                <a:path w="835" h="701" extrusionOk="0">
                  <a:moveTo>
                    <a:pt x="434" y="0"/>
                  </a:moveTo>
                  <a:cubicBezTo>
                    <a:pt x="1" y="34"/>
                    <a:pt x="1" y="634"/>
                    <a:pt x="434" y="701"/>
                  </a:cubicBezTo>
                  <a:cubicBezTo>
                    <a:pt x="835" y="634"/>
                    <a:pt x="835" y="34"/>
                    <a:pt x="4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186;p55">
              <a:extLst>
                <a:ext uri="{FF2B5EF4-FFF2-40B4-BE49-F238E27FC236}">
                  <a16:creationId xmlns:a16="http://schemas.microsoft.com/office/drawing/2014/main" id="{11BD8B83-45DF-51EF-F426-B6DE33860718}"/>
                </a:ext>
              </a:extLst>
            </p:cNvPr>
            <p:cNvSpPr/>
            <p:nvPr/>
          </p:nvSpPr>
          <p:spPr>
            <a:xfrm>
              <a:off x="5029600" y="3476475"/>
              <a:ext cx="15025" cy="12525"/>
            </a:xfrm>
            <a:custGeom>
              <a:avLst/>
              <a:gdLst/>
              <a:ahLst/>
              <a:cxnLst/>
              <a:rect l="l" t="t" r="r" b="b"/>
              <a:pathLst>
                <a:path w="601" h="501" extrusionOk="0">
                  <a:moveTo>
                    <a:pt x="301" y="0"/>
                  </a:moveTo>
                  <a:cubicBezTo>
                    <a:pt x="150" y="0"/>
                    <a:pt x="0" y="109"/>
                    <a:pt x="100" y="326"/>
                  </a:cubicBezTo>
                  <a:cubicBezTo>
                    <a:pt x="100" y="359"/>
                    <a:pt x="134" y="392"/>
                    <a:pt x="167" y="426"/>
                  </a:cubicBezTo>
                  <a:cubicBezTo>
                    <a:pt x="200" y="476"/>
                    <a:pt x="251" y="501"/>
                    <a:pt x="301" y="501"/>
                  </a:cubicBezTo>
                  <a:cubicBezTo>
                    <a:pt x="351" y="501"/>
                    <a:pt x="401" y="476"/>
                    <a:pt x="434" y="426"/>
                  </a:cubicBezTo>
                  <a:cubicBezTo>
                    <a:pt x="467" y="392"/>
                    <a:pt x="467" y="359"/>
                    <a:pt x="501" y="326"/>
                  </a:cubicBezTo>
                  <a:cubicBezTo>
                    <a:pt x="601" y="109"/>
                    <a:pt x="451" y="0"/>
                    <a:pt x="3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187;p55">
              <a:extLst>
                <a:ext uri="{FF2B5EF4-FFF2-40B4-BE49-F238E27FC236}">
                  <a16:creationId xmlns:a16="http://schemas.microsoft.com/office/drawing/2014/main" id="{C27E6048-5981-41AA-F7AC-68B5929BF34B}"/>
                </a:ext>
              </a:extLst>
            </p:cNvPr>
            <p:cNvSpPr/>
            <p:nvPr/>
          </p:nvSpPr>
          <p:spPr>
            <a:xfrm>
              <a:off x="3951325" y="2940475"/>
              <a:ext cx="21700" cy="21900"/>
            </a:xfrm>
            <a:custGeom>
              <a:avLst/>
              <a:gdLst/>
              <a:ahLst/>
              <a:cxnLst/>
              <a:rect l="l" t="t" r="r" b="b"/>
              <a:pathLst>
                <a:path w="868" h="876" extrusionOk="0">
                  <a:moveTo>
                    <a:pt x="418" y="0"/>
                  </a:moveTo>
                  <a:cubicBezTo>
                    <a:pt x="259" y="0"/>
                    <a:pt x="101" y="83"/>
                    <a:pt x="34" y="250"/>
                  </a:cubicBezTo>
                  <a:cubicBezTo>
                    <a:pt x="1" y="417"/>
                    <a:pt x="34" y="617"/>
                    <a:pt x="167" y="751"/>
                  </a:cubicBezTo>
                  <a:cubicBezTo>
                    <a:pt x="234" y="834"/>
                    <a:pt x="326" y="876"/>
                    <a:pt x="422" y="876"/>
                  </a:cubicBezTo>
                  <a:cubicBezTo>
                    <a:pt x="518" y="876"/>
                    <a:pt x="618" y="834"/>
                    <a:pt x="701" y="751"/>
                  </a:cubicBezTo>
                  <a:cubicBezTo>
                    <a:pt x="801" y="617"/>
                    <a:pt x="868" y="417"/>
                    <a:pt x="801" y="250"/>
                  </a:cubicBezTo>
                  <a:cubicBezTo>
                    <a:pt x="734" y="83"/>
                    <a:pt x="576" y="0"/>
                    <a:pt x="4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188;p55">
              <a:extLst>
                <a:ext uri="{FF2B5EF4-FFF2-40B4-BE49-F238E27FC236}">
                  <a16:creationId xmlns:a16="http://schemas.microsoft.com/office/drawing/2014/main" id="{63757DA0-CF10-7CF5-DBDC-2A3B275C119F}"/>
                </a:ext>
              </a:extLst>
            </p:cNvPr>
            <p:cNvSpPr/>
            <p:nvPr/>
          </p:nvSpPr>
          <p:spPr>
            <a:xfrm>
              <a:off x="2702100" y="3657225"/>
              <a:ext cx="2195750" cy="108425"/>
            </a:xfrm>
            <a:custGeom>
              <a:avLst/>
              <a:gdLst/>
              <a:ahLst/>
              <a:cxnLst/>
              <a:rect l="l" t="t" r="r" b="b"/>
              <a:pathLst>
                <a:path w="87830" h="4337" extrusionOk="0">
                  <a:moveTo>
                    <a:pt x="1" y="1"/>
                  </a:moveTo>
                  <a:cubicBezTo>
                    <a:pt x="1" y="1"/>
                    <a:pt x="22183" y="4337"/>
                    <a:pt x="43899" y="4337"/>
                  </a:cubicBezTo>
                  <a:cubicBezTo>
                    <a:pt x="65614" y="4337"/>
                    <a:pt x="87830" y="1"/>
                    <a:pt x="87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189;p55">
              <a:extLst>
                <a:ext uri="{FF2B5EF4-FFF2-40B4-BE49-F238E27FC236}">
                  <a16:creationId xmlns:a16="http://schemas.microsoft.com/office/drawing/2014/main" id="{4C55831F-7D70-EACF-9C45-E9AFC377E3D3}"/>
                </a:ext>
              </a:extLst>
            </p:cNvPr>
            <p:cNvSpPr/>
            <p:nvPr/>
          </p:nvSpPr>
          <p:spPr>
            <a:xfrm>
              <a:off x="2168375" y="3935750"/>
              <a:ext cx="3254850" cy="121800"/>
            </a:xfrm>
            <a:custGeom>
              <a:avLst/>
              <a:gdLst/>
              <a:ahLst/>
              <a:cxnLst/>
              <a:rect l="l" t="t" r="r" b="b"/>
              <a:pathLst>
                <a:path w="130194" h="4872" extrusionOk="0">
                  <a:moveTo>
                    <a:pt x="1" y="1"/>
                  </a:moveTo>
                  <a:lnTo>
                    <a:pt x="1" y="4871"/>
                  </a:lnTo>
                  <a:lnTo>
                    <a:pt x="130194" y="4871"/>
                  </a:lnTo>
                  <a:lnTo>
                    <a:pt x="1301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190;p55">
              <a:extLst>
                <a:ext uri="{FF2B5EF4-FFF2-40B4-BE49-F238E27FC236}">
                  <a16:creationId xmlns:a16="http://schemas.microsoft.com/office/drawing/2014/main" id="{0A14A4C4-E27F-08B3-0CCF-8BEE2C751DA2}"/>
                </a:ext>
              </a:extLst>
            </p:cNvPr>
            <p:cNvSpPr/>
            <p:nvPr/>
          </p:nvSpPr>
          <p:spPr>
            <a:xfrm>
              <a:off x="2488625" y="4057525"/>
              <a:ext cx="384450" cy="549575"/>
            </a:xfrm>
            <a:custGeom>
              <a:avLst/>
              <a:gdLst/>
              <a:ahLst/>
              <a:cxnLst/>
              <a:rect l="l" t="t" r="r" b="b"/>
              <a:pathLst>
                <a:path w="15378" h="21983" extrusionOk="0">
                  <a:moveTo>
                    <a:pt x="3469" y="0"/>
                  </a:moveTo>
                  <a:lnTo>
                    <a:pt x="1735" y="10941"/>
                  </a:lnTo>
                  <a:lnTo>
                    <a:pt x="0" y="21982"/>
                  </a:lnTo>
                  <a:lnTo>
                    <a:pt x="4670" y="21982"/>
                  </a:lnTo>
                  <a:lnTo>
                    <a:pt x="10041" y="10941"/>
                  </a:lnTo>
                  <a:lnTo>
                    <a:pt x="153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91;p55">
              <a:extLst>
                <a:ext uri="{FF2B5EF4-FFF2-40B4-BE49-F238E27FC236}">
                  <a16:creationId xmlns:a16="http://schemas.microsoft.com/office/drawing/2014/main" id="{E35E2881-3022-2562-A167-D505F5DCA778}"/>
                </a:ext>
              </a:extLst>
            </p:cNvPr>
            <p:cNvSpPr/>
            <p:nvPr/>
          </p:nvSpPr>
          <p:spPr>
            <a:xfrm>
              <a:off x="2548650" y="4057525"/>
              <a:ext cx="325275" cy="165975"/>
            </a:xfrm>
            <a:custGeom>
              <a:avLst/>
              <a:gdLst/>
              <a:ahLst/>
              <a:cxnLst/>
              <a:rect l="l" t="t" r="r" b="b"/>
              <a:pathLst>
                <a:path w="13011" h="6639" extrusionOk="0">
                  <a:moveTo>
                    <a:pt x="1068" y="0"/>
                  </a:moveTo>
                  <a:lnTo>
                    <a:pt x="1" y="6638"/>
                  </a:lnTo>
                  <a:lnTo>
                    <a:pt x="9741" y="6638"/>
                  </a:lnTo>
                  <a:lnTo>
                    <a:pt x="130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192;p55">
              <a:extLst>
                <a:ext uri="{FF2B5EF4-FFF2-40B4-BE49-F238E27FC236}">
                  <a16:creationId xmlns:a16="http://schemas.microsoft.com/office/drawing/2014/main" id="{B60F9430-E65D-FCF9-CD4B-D643413BE39F}"/>
                </a:ext>
              </a:extLst>
            </p:cNvPr>
            <p:cNvSpPr/>
            <p:nvPr/>
          </p:nvSpPr>
          <p:spPr>
            <a:xfrm>
              <a:off x="4668500" y="4057525"/>
              <a:ext cx="385300" cy="549575"/>
            </a:xfrm>
            <a:custGeom>
              <a:avLst/>
              <a:gdLst/>
              <a:ahLst/>
              <a:cxnLst/>
              <a:rect l="l" t="t" r="r" b="b"/>
              <a:pathLst>
                <a:path w="15412" h="21983" extrusionOk="0">
                  <a:moveTo>
                    <a:pt x="1" y="0"/>
                  </a:moveTo>
                  <a:lnTo>
                    <a:pt x="5371" y="10941"/>
                  </a:lnTo>
                  <a:lnTo>
                    <a:pt x="10742" y="21982"/>
                  </a:lnTo>
                  <a:lnTo>
                    <a:pt x="15412" y="21982"/>
                  </a:lnTo>
                  <a:lnTo>
                    <a:pt x="13677" y="10941"/>
                  </a:lnTo>
                  <a:lnTo>
                    <a:pt x="119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93;p55">
              <a:extLst>
                <a:ext uri="{FF2B5EF4-FFF2-40B4-BE49-F238E27FC236}">
                  <a16:creationId xmlns:a16="http://schemas.microsoft.com/office/drawing/2014/main" id="{E80E2F7A-7552-E8FB-BA85-F78360B82B02}"/>
                </a:ext>
              </a:extLst>
            </p:cNvPr>
            <p:cNvSpPr/>
            <p:nvPr/>
          </p:nvSpPr>
          <p:spPr>
            <a:xfrm>
              <a:off x="4668500" y="4057525"/>
              <a:ext cx="325250" cy="165975"/>
            </a:xfrm>
            <a:custGeom>
              <a:avLst/>
              <a:gdLst/>
              <a:ahLst/>
              <a:cxnLst/>
              <a:rect l="l" t="t" r="r" b="b"/>
              <a:pathLst>
                <a:path w="13010" h="6639" extrusionOk="0">
                  <a:moveTo>
                    <a:pt x="1" y="0"/>
                  </a:moveTo>
                  <a:lnTo>
                    <a:pt x="3270" y="6638"/>
                  </a:lnTo>
                  <a:lnTo>
                    <a:pt x="13010" y="6638"/>
                  </a:lnTo>
                  <a:lnTo>
                    <a:pt x="119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194;p55">
              <a:extLst>
                <a:ext uri="{FF2B5EF4-FFF2-40B4-BE49-F238E27FC236}">
                  <a16:creationId xmlns:a16="http://schemas.microsoft.com/office/drawing/2014/main" id="{3C77D4F5-A127-20C6-6FE9-A200C78BEFEC}"/>
                </a:ext>
              </a:extLst>
            </p:cNvPr>
            <p:cNvSpPr/>
            <p:nvPr/>
          </p:nvSpPr>
          <p:spPr>
            <a:xfrm>
              <a:off x="3845425" y="2748225"/>
              <a:ext cx="1244525" cy="767600"/>
            </a:xfrm>
            <a:custGeom>
              <a:avLst/>
              <a:gdLst/>
              <a:ahLst/>
              <a:cxnLst/>
              <a:rect l="l" t="t" r="r" b="b"/>
              <a:pathLst>
                <a:path w="49781" h="30704" extrusionOk="0">
                  <a:moveTo>
                    <a:pt x="27216" y="1"/>
                  </a:moveTo>
                  <a:cubicBezTo>
                    <a:pt x="26960" y="1"/>
                    <a:pt x="17913" y="6439"/>
                    <a:pt x="17913" y="6439"/>
                  </a:cubicBezTo>
                  <a:cubicBezTo>
                    <a:pt x="17890" y="6471"/>
                    <a:pt x="17797" y="6486"/>
                    <a:pt x="17644" y="6486"/>
                  </a:cubicBezTo>
                  <a:cubicBezTo>
                    <a:pt x="15398" y="6486"/>
                    <a:pt x="167" y="3270"/>
                    <a:pt x="167" y="3270"/>
                  </a:cubicBezTo>
                  <a:lnTo>
                    <a:pt x="0" y="24252"/>
                  </a:lnTo>
                  <a:lnTo>
                    <a:pt x="31656" y="23551"/>
                  </a:lnTo>
                  <a:cubicBezTo>
                    <a:pt x="31656" y="23551"/>
                    <a:pt x="35926" y="26053"/>
                    <a:pt x="39829" y="28121"/>
                  </a:cubicBezTo>
                  <a:cubicBezTo>
                    <a:pt x="42230" y="29389"/>
                    <a:pt x="44365" y="30456"/>
                    <a:pt x="44966" y="30623"/>
                  </a:cubicBezTo>
                  <a:cubicBezTo>
                    <a:pt x="45185" y="30678"/>
                    <a:pt x="45436" y="30703"/>
                    <a:pt x="45704" y="30703"/>
                  </a:cubicBezTo>
                  <a:cubicBezTo>
                    <a:pt x="47394" y="30703"/>
                    <a:pt x="49781" y="29696"/>
                    <a:pt x="49435" y="28688"/>
                  </a:cubicBezTo>
                  <a:cubicBezTo>
                    <a:pt x="49069" y="27554"/>
                    <a:pt x="28621" y="535"/>
                    <a:pt x="27220" y="1"/>
                  </a:cubicBezTo>
                  <a:cubicBezTo>
                    <a:pt x="27219" y="1"/>
                    <a:pt x="27218" y="1"/>
                    <a:pt x="27216"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195;p55">
              <a:extLst>
                <a:ext uri="{FF2B5EF4-FFF2-40B4-BE49-F238E27FC236}">
                  <a16:creationId xmlns:a16="http://schemas.microsoft.com/office/drawing/2014/main" id="{2038563B-8EC4-1C0B-4FC3-0809BE68EFE6}"/>
                </a:ext>
              </a:extLst>
            </p:cNvPr>
            <p:cNvSpPr/>
            <p:nvPr/>
          </p:nvSpPr>
          <p:spPr>
            <a:xfrm>
              <a:off x="4184825" y="2748225"/>
              <a:ext cx="905125" cy="767600"/>
            </a:xfrm>
            <a:custGeom>
              <a:avLst/>
              <a:gdLst/>
              <a:ahLst/>
              <a:cxnLst/>
              <a:rect l="l" t="t" r="r" b="b"/>
              <a:pathLst>
                <a:path w="36205" h="30704" extrusionOk="0">
                  <a:moveTo>
                    <a:pt x="13640" y="1"/>
                  </a:moveTo>
                  <a:cubicBezTo>
                    <a:pt x="13384" y="1"/>
                    <a:pt x="4337" y="6439"/>
                    <a:pt x="4337" y="6439"/>
                  </a:cubicBezTo>
                  <a:cubicBezTo>
                    <a:pt x="4316" y="6474"/>
                    <a:pt x="4223" y="6490"/>
                    <a:pt x="4065" y="6490"/>
                  </a:cubicBezTo>
                  <a:cubicBezTo>
                    <a:pt x="3463" y="6490"/>
                    <a:pt x="1931" y="6256"/>
                    <a:pt x="1" y="5939"/>
                  </a:cubicBezTo>
                  <a:lnTo>
                    <a:pt x="1" y="5939"/>
                  </a:lnTo>
                  <a:lnTo>
                    <a:pt x="11042" y="23718"/>
                  </a:lnTo>
                  <a:lnTo>
                    <a:pt x="18080" y="23551"/>
                  </a:lnTo>
                  <a:cubicBezTo>
                    <a:pt x="18080" y="23551"/>
                    <a:pt x="22350" y="26087"/>
                    <a:pt x="26286" y="28121"/>
                  </a:cubicBezTo>
                  <a:cubicBezTo>
                    <a:pt x="28688" y="29389"/>
                    <a:pt x="30789" y="30456"/>
                    <a:pt x="31423" y="30623"/>
                  </a:cubicBezTo>
                  <a:cubicBezTo>
                    <a:pt x="31638" y="30678"/>
                    <a:pt x="31885" y="30703"/>
                    <a:pt x="32150" y="30703"/>
                  </a:cubicBezTo>
                  <a:cubicBezTo>
                    <a:pt x="33818" y="30703"/>
                    <a:pt x="36205" y="29696"/>
                    <a:pt x="35859" y="28688"/>
                  </a:cubicBezTo>
                  <a:cubicBezTo>
                    <a:pt x="35493" y="27521"/>
                    <a:pt x="15045" y="535"/>
                    <a:pt x="13644" y="1"/>
                  </a:cubicBezTo>
                  <a:cubicBezTo>
                    <a:pt x="13643" y="1"/>
                    <a:pt x="13642" y="1"/>
                    <a:pt x="13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196;p55">
              <a:extLst>
                <a:ext uri="{FF2B5EF4-FFF2-40B4-BE49-F238E27FC236}">
                  <a16:creationId xmlns:a16="http://schemas.microsoft.com/office/drawing/2014/main" id="{83720C34-C122-44A7-65D6-58B036BCE857}"/>
                </a:ext>
              </a:extLst>
            </p:cNvPr>
            <p:cNvSpPr/>
            <p:nvPr/>
          </p:nvSpPr>
          <p:spPr>
            <a:xfrm>
              <a:off x="4293225" y="2748725"/>
              <a:ext cx="801800" cy="770350"/>
            </a:xfrm>
            <a:custGeom>
              <a:avLst/>
              <a:gdLst/>
              <a:ahLst/>
              <a:cxnLst/>
              <a:rect l="l" t="t" r="r" b="b"/>
              <a:pathLst>
                <a:path w="32072" h="30814" extrusionOk="0">
                  <a:moveTo>
                    <a:pt x="9260" y="1"/>
                  </a:moveTo>
                  <a:cubicBezTo>
                    <a:pt x="8455" y="1"/>
                    <a:pt x="4167" y="2702"/>
                    <a:pt x="1" y="6419"/>
                  </a:cubicBezTo>
                  <a:lnTo>
                    <a:pt x="13277" y="23832"/>
                  </a:lnTo>
                  <a:cubicBezTo>
                    <a:pt x="13277" y="23832"/>
                    <a:pt x="25519" y="30303"/>
                    <a:pt x="27154" y="30737"/>
                  </a:cubicBezTo>
                  <a:cubicBezTo>
                    <a:pt x="27368" y="30789"/>
                    <a:pt x="27612" y="30813"/>
                    <a:pt x="27873" y="30813"/>
                  </a:cubicBezTo>
                  <a:cubicBezTo>
                    <a:pt x="29599" y="30813"/>
                    <a:pt x="32071" y="29745"/>
                    <a:pt x="31724" y="28702"/>
                  </a:cubicBezTo>
                  <a:cubicBezTo>
                    <a:pt x="31290" y="27534"/>
                    <a:pt x="10775" y="548"/>
                    <a:pt x="9341" y="15"/>
                  </a:cubicBezTo>
                  <a:cubicBezTo>
                    <a:pt x="9320" y="5"/>
                    <a:pt x="9293" y="1"/>
                    <a:pt x="9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97;p55">
              <a:extLst>
                <a:ext uri="{FF2B5EF4-FFF2-40B4-BE49-F238E27FC236}">
                  <a16:creationId xmlns:a16="http://schemas.microsoft.com/office/drawing/2014/main" id="{6EB0AE58-4576-3D55-EF41-A7BED225BC69}"/>
                </a:ext>
              </a:extLst>
            </p:cNvPr>
            <p:cNvSpPr/>
            <p:nvPr/>
          </p:nvSpPr>
          <p:spPr>
            <a:xfrm>
              <a:off x="4535425" y="2792725"/>
              <a:ext cx="519375" cy="686275"/>
            </a:xfrm>
            <a:custGeom>
              <a:avLst/>
              <a:gdLst/>
              <a:ahLst/>
              <a:cxnLst/>
              <a:rect l="l" t="t" r="r" b="b"/>
              <a:pathLst>
                <a:path w="20775" h="27451" extrusionOk="0">
                  <a:moveTo>
                    <a:pt x="17" y="1"/>
                  </a:moveTo>
                  <a:cubicBezTo>
                    <a:pt x="4" y="1"/>
                    <a:pt x="0" y="17"/>
                    <a:pt x="20" y="56"/>
                  </a:cubicBezTo>
                  <a:cubicBezTo>
                    <a:pt x="3189" y="4693"/>
                    <a:pt x="17099" y="22939"/>
                    <a:pt x="20668" y="27375"/>
                  </a:cubicBezTo>
                  <a:cubicBezTo>
                    <a:pt x="20695" y="27429"/>
                    <a:pt x="20721" y="27450"/>
                    <a:pt x="20740" y="27450"/>
                  </a:cubicBezTo>
                  <a:cubicBezTo>
                    <a:pt x="20767" y="27450"/>
                    <a:pt x="20775" y="27402"/>
                    <a:pt x="20735" y="27342"/>
                  </a:cubicBezTo>
                  <a:cubicBezTo>
                    <a:pt x="17432" y="22705"/>
                    <a:pt x="3656" y="4359"/>
                    <a:pt x="53" y="22"/>
                  </a:cubicBezTo>
                  <a:cubicBezTo>
                    <a:pt x="39" y="9"/>
                    <a:pt x="26" y="1"/>
                    <a:pt x="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98;p55">
              <a:extLst>
                <a:ext uri="{FF2B5EF4-FFF2-40B4-BE49-F238E27FC236}">
                  <a16:creationId xmlns:a16="http://schemas.microsoft.com/office/drawing/2014/main" id="{25C4FE9D-2FDD-2FA6-16EF-6521E7AEC0C2}"/>
                </a:ext>
              </a:extLst>
            </p:cNvPr>
            <p:cNvSpPr/>
            <p:nvPr/>
          </p:nvSpPr>
          <p:spPr>
            <a:xfrm>
              <a:off x="4886150" y="3332000"/>
              <a:ext cx="47575" cy="160350"/>
            </a:xfrm>
            <a:custGeom>
              <a:avLst/>
              <a:gdLst/>
              <a:ahLst/>
              <a:cxnLst/>
              <a:rect l="l" t="t" r="r" b="b"/>
              <a:pathLst>
                <a:path w="1903" h="6414" extrusionOk="0">
                  <a:moveTo>
                    <a:pt x="1836" y="0"/>
                  </a:moveTo>
                  <a:cubicBezTo>
                    <a:pt x="935" y="701"/>
                    <a:pt x="334" y="1701"/>
                    <a:pt x="168" y="2836"/>
                  </a:cubicBezTo>
                  <a:cubicBezTo>
                    <a:pt x="1" y="4103"/>
                    <a:pt x="334" y="5404"/>
                    <a:pt x="1135" y="6405"/>
                  </a:cubicBezTo>
                  <a:cubicBezTo>
                    <a:pt x="1141" y="6411"/>
                    <a:pt x="1149" y="6414"/>
                    <a:pt x="1157" y="6414"/>
                  </a:cubicBezTo>
                  <a:cubicBezTo>
                    <a:pt x="1190" y="6414"/>
                    <a:pt x="1229" y="6365"/>
                    <a:pt x="1202" y="6338"/>
                  </a:cubicBezTo>
                  <a:cubicBezTo>
                    <a:pt x="1" y="4337"/>
                    <a:pt x="268" y="1768"/>
                    <a:pt x="1869" y="34"/>
                  </a:cubicBezTo>
                  <a:cubicBezTo>
                    <a:pt x="1902" y="34"/>
                    <a:pt x="1836" y="0"/>
                    <a:pt x="1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99;p55">
              <a:extLst>
                <a:ext uri="{FF2B5EF4-FFF2-40B4-BE49-F238E27FC236}">
                  <a16:creationId xmlns:a16="http://schemas.microsoft.com/office/drawing/2014/main" id="{F39E4924-B9E6-6B76-0F42-AEC2C87E27BB}"/>
                </a:ext>
              </a:extLst>
            </p:cNvPr>
            <p:cNvSpPr/>
            <p:nvPr/>
          </p:nvSpPr>
          <p:spPr>
            <a:xfrm>
              <a:off x="4604300" y="3203725"/>
              <a:ext cx="66250" cy="168500"/>
            </a:xfrm>
            <a:custGeom>
              <a:avLst/>
              <a:gdLst/>
              <a:ahLst/>
              <a:cxnLst/>
              <a:rect l="l" t="t" r="r" b="b"/>
              <a:pathLst>
                <a:path w="2650" h="6740" extrusionOk="0">
                  <a:moveTo>
                    <a:pt x="701" y="1"/>
                  </a:moveTo>
                  <a:cubicBezTo>
                    <a:pt x="674" y="1"/>
                    <a:pt x="648" y="19"/>
                    <a:pt x="634" y="61"/>
                  </a:cubicBezTo>
                  <a:cubicBezTo>
                    <a:pt x="0" y="2329"/>
                    <a:pt x="968" y="4898"/>
                    <a:pt x="2369" y="6699"/>
                  </a:cubicBezTo>
                  <a:cubicBezTo>
                    <a:pt x="2397" y="6727"/>
                    <a:pt x="2433" y="6740"/>
                    <a:pt x="2469" y="6740"/>
                  </a:cubicBezTo>
                  <a:cubicBezTo>
                    <a:pt x="2561" y="6740"/>
                    <a:pt x="2650" y="6661"/>
                    <a:pt x="2602" y="6566"/>
                  </a:cubicBezTo>
                  <a:cubicBezTo>
                    <a:pt x="1768" y="4464"/>
                    <a:pt x="1168" y="2296"/>
                    <a:pt x="801" y="94"/>
                  </a:cubicBezTo>
                  <a:cubicBezTo>
                    <a:pt x="781" y="36"/>
                    <a:pt x="739" y="1"/>
                    <a:pt x="7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200;p55">
              <a:extLst>
                <a:ext uri="{FF2B5EF4-FFF2-40B4-BE49-F238E27FC236}">
                  <a16:creationId xmlns:a16="http://schemas.microsoft.com/office/drawing/2014/main" id="{C1AD7A13-E6F3-3585-3F43-32166BB56764}"/>
                </a:ext>
              </a:extLst>
            </p:cNvPr>
            <p:cNvSpPr/>
            <p:nvPr/>
          </p:nvSpPr>
          <p:spPr>
            <a:xfrm>
              <a:off x="4644325" y="3228675"/>
              <a:ext cx="66200" cy="168275"/>
            </a:xfrm>
            <a:custGeom>
              <a:avLst/>
              <a:gdLst/>
              <a:ahLst/>
              <a:cxnLst/>
              <a:rect l="l" t="t" r="r" b="b"/>
              <a:pathLst>
                <a:path w="2648" h="6731" extrusionOk="0">
                  <a:moveTo>
                    <a:pt x="691" y="1"/>
                  </a:moveTo>
                  <a:cubicBezTo>
                    <a:pt x="661" y="1"/>
                    <a:pt x="634" y="19"/>
                    <a:pt x="634" y="64"/>
                  </a:cubicBezTo>
                  <a:cubicBezTo>
                    <a:pt x="0" y="2299"/>
                    <a:pt x="968" y="4867"/>
                    <a:pt x="2369" y="6668"/>
                  </a:cubicBezTo>
                  <a:cubicBezTo>
                    <a:pt x="2390" y="6712"/>
                    <a:pt x="2429" y="6730"/>
                    <a:pt x="2470" y="6730"/>
                  </a:cubicBezTo>
                  <a:cubicBezTo>
                    <a:pt x="2555" y="6730"/>
                    <a:pt x="2647" y="6648"/>
                    <a:pt x="2602" y="6535"/>
                  </a:cubicBezTo>
                  <a:cubicBezTo>
                    <a:pt x="1768" y="4467"/>
                    <a:pt x="1168" y="2299"/>
                    <a:pt x="768" y="64"/>
                  </a:cubicBezTo>
                  <a:cubicBezTo>
                    <a:pt x="768" y="27"/>
                    <a:pt x="727" y="1"/>
                    <a:pt x="6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201;p55">
              <a:extLst>
                <a:ext uri="{FF2B5EF4-FFF2-40B4-BE49-F238E27FC236}">
                  <a16:creationId xmlns:a16="http://schemas.microsoft.com/office/drawing/2014/main" id="{C15D8DA6-C3E5-6DB0-90E4-48984E06C612}"/>
                </a:ext>
              </a:extLst>
            </p:cNvPr>
            <p:cNvSpPr/>
            <p:nvPr/>
          </p:nvSpPr>
          <p:spPr>
            <a:xfrm>
              <a:off x="4684350" y="3252925"/>
              <a:ext cx="67075" cy="168875"/>
            </a:xfrm>
            <a:custGeom>
              <a:avLst/>
              <a:gdLst/>
              <a:ahLst/>
              <a:cxnLst/>
              <a:rect l="l" t="t" r="r" b="b"/>
              <a:pathLst>
                <a:path w="2683" h="6755" extrusionOk="0">
                  <a:moveTo>
                    <a:pt x="712" y="1"/>
                  </a:moveTo>
                  <a:cubicBezTo>
                    <a:pt x="680" y="1"/>
                    <a:pt x="648" y="19"/>
                    <a:pt x="634" y="61"/>
                  </a:cubicBezTo>
                  <a:cubicBezTo>
                    <a:pt x="0" y="2329"/>
                    <a:pt x="968" y="4898"/>
                    <a:pt x="2369" y="6699"/>
                  </a:cubicBezTo>
                  <a:cubicBezTo>
                    <a:pt x="2398" y="6738"/>
                    <a:pt x="2439" y="6754"/>
                    <a:pt x="2480" y="6754"/>
                  </a:cubicBezTo>
                  <a:cubicBezTo>
                    <a:pt x="2580" y="6754"/>
                    <a:pt x="2683" y="6660"/>
                    <a:pt x="2636" y="6566"/>
                  </a:cubicBezTo>
                  <a:cubicBezTo>
                    <a:pt x="1802" y="4464"/>
                    <a:pt x="1168" y="2296"/>
                    <a:pt x="801" y="94"/>
                  </a:cubicBezTo>
                  <a:cubicBezTo>
                    <a:pt x="801" y="36"/>
                    <a:pt x="756" y="1"/>
                    <a:pt x="7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202;p55">
              <a:extLst>
                <a:ext uri="{FF2B5EF4-FFF2-40B4-BE49-F238E27FC236}">
                  <a16:creationId xmlns:a16="http://schemas.microsoft.com/office/drawing/2014/main" id="{72C702B9-D824-D943-3C4D-CB0A58047364}"/>
                </a:ext>
              </a:extLst>
            </p:cNvPr>
            <p:cNvSpPr/>
            <p:nvPr/>
          </p:nvSpPr>
          <p:spPr>
            <a:xfrm>
              <a:off x="4725200" y="3277725"/>
              <a:ext cx="66200" cy="168425"/>
            </a:xfrm>
            <a:custGeom>
              <a:avLst/>
              <a:gdLst/>
              <a:ahLst/>
              <a:cxnLst/>
              <a:rect l="l" t="t" r="r" b="b"/>
              <a:pathLst>
                <a:path w="2648" h="6737" extrusionOk="0">
                  <a:moveTo>
                    <a:pt x="678" y="0"/>
                  </a:moveTo>
                  <a:cubicBezTo>
                    <a:pt x="654" y="0"/>
                    <a:pt x="635" y="11"/>
                    <a:pt x="635" y="36"/>
                  </a:cubicBezTo>
                  <a:cubicBezTo>
                    <a:pt x="1" y="2305"/>
                    <a:pt x="935" y="4907"/>
                    <a:pt x="2369" y="6674"/>
                  </a:cubicBezTo>
                  <a:cubicBezTo>
                    <a:pt x="2391" y="6718"/>
                    <a:pt x="2430" y="6736"/>
                    <a:pt x="2470" y="6736"/>
                  </a:cubicBezTo>
                  <a:cubicBezTo>
                    <a:pt x="2556" y="6736"/>
                    <a:pt x="2648" y="6654"/>
                    <a:pt x="2603" y="6541"/>
                  </a:cubicBezTo>
                  <a:cubicBezTo>
                    <a:pt x="1769" y="4473"/>
                    <a:pt x="1135" y="2305"/>
                    <a:pt x="768" y="70"/>
                  </a:cubicBezTo>
                  <a:cubicBezTo>
                    <a:pt x="768" y="29"/>
                    <a:pt x="717" y="0"/>
                    <a:pt x="6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203;p55">
              <a:extLst>
                <a:ext uri="{FF2B5EF4-FFF2-40B4-BE49-F238E27FC236}">
                  <a16:creationId xmlns:a16="http://schemas.microsoft.com/office/drawing/2014/main" id="{3F882F8F-F440-F275-4940-0FDF1AC0D1D1}"/>
                </a:ext>
              </a:extLst>
            </p:cNvPr>
            <p:cNvSpPr/>
            <p:nvPr/>
          </p:nvSpPr>
          <p:spPr>
            <a:xfrm>
              <a:off x="4421950" y="2824825"/>
              <a:ext cx="135325" cy="98825"/>
            </a:xfrm>
            <a:custGeom>
              <a:avLst/>
              <a:gdLst/>
              <a:ahLst/>
              <a:cxnLst/>
              <a:rect l="l" t="t" r="r" b="b"/>
              <a:pathLst>
                <a:path w="5413" h="3953" extrusionOk="0">
                  <a:moveTo>
                    <a:pt x="2826" y="1"/>
                  </a:moveTo>
                  <a:cubicBezTo>
                    <a:pt x="1396" y="1"/>
                    <a:pt x="0" y="1686"/>
                    <a:pt x="1123" y="3175"/>
                  </a:cubicBezTo>
                  <a:cubicBezTo>
                    <a:pt x="1546" y="3724"/>
                    <a:pt x="2084" y="3953"/>
                    <a:pt x="2613" y="3953"/>
                  </a:cubicBezTo>
                  <a:cubicBezTo>
                    <a:pt x="4044" y="3953"/>
                    <a:pt x="5412" y="2283"/>
                    <a:pt x="4292" y="773"/>
                  </a:cubicBezTo>
                  <a:cubicBezTo>
                    <a:pt x="3880" y="227"/>
                    <a:pt x="3351" y="1"/>
                    <a:pt x="2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204;p55">
              <a:extLst>
                <a:ext uri="{FF2B5EF4-FFF2-40B4-BE49-F238E27FC236}">
                  <a16:creationId xmlns:a16="http://schemas.microsoft.com/office/drawing/2014/main" id="{08D73A21-F5B7-FAFA-6C23-EFB2574F0E11}"/>
                </a:ext>
              </a:extLst>
            </p:cNvPr>
            <p:cNvSpPr/>
            <p:nvPr/>
          </p:nvSpPr>
          <p:spPr>
            <a:xfrm>
              <a:off x="4540075" y="3301825"/>
              <a:ext cx="115950" cy="211400"/>
            </a:xfrm>
            <a:custGeom>
              <a:avLst/>
              <a:gdLst/>
              <a:ahLst/>
              <a:cxnLst/>
              <a:rect l="l" t="t" r="r" b="b"/>
              <a:pathLst>
                <a:path w="4638" h="8456" extrusionOk="0">
                  <a:moveTo>
                    <a:pt x="3670" y="340"/>
                  </a:moveTo>
                  <a:cubicBezTo>
                    <a:pt x="3670" y="1307"/>
                    <a:pt x="3737" y="2275"/>
                    <a:pt x="3737" y="3275"/>
                  </a:cubicBezTo>
                  <a:cubicBezTo>
                    <a:pt x="3770" y="4410"/>
                    <a:pt x="3870" y="6745"/>
                    <a:pt x="2703" y="7478"/>
                  </a:cubicBezTo>
                  <a:cubicBezTo>
                    <a:pt x="2331" y="7709"/>
                    <a:pt x="2029" y="7806"/>
                    <a:pt x="1785" y="7806"/>
                  </a:cubicBezTo>
                  <a:cubicBezTo>
                    <a:pt x="654" y="7806"/>
                    <a:pt x="788" y="5696"/>
                    <a:pt x="1035" y="5010"/>
                  </a:cubicBezTo>
                  <a:cubicBezTo>
                    <a:pt x="1235" y="4443"/>
                    <a:pt x="1502" y="3943"/>
                    <a:pt x="1769" y="3409"/>
                  </a:cubicBezTo>
                  <a:cubicBezTo>
                    <a:pt x="2336" y="2375"/>
                    <a:pt x="3003" y="1341"/>
                    <a:pt x="3670" y="340"/>
                  </a:cubicBezTo>
                  <a:close/>
                  <a:moveTo>
                    <a:pt x="3974" y="0"/>
                  </a:moveTo>
                  <a:cubicBezTo>
                    <a:pt x="3929" y="0"/>
                    <a:pt x="3881" y="13"/>
                    <a:pt x="3837" y="40"/>
                  </a:cubicBezTo>
                  <a:cubicBezTo>
                    <a:pt x="3820" y="23"/>
                    <a:pt x="3803" y="15"/>
                    <a:pt x="3787" y="15"/>
                  </a:cubicBezTo>
                  <a:cubicBezTo>
                    <a:pt x="3770" y="15"/>
                    <a:pt x="3753" y="23"/>
                    <a:pt x="3737" y="40"/>
                  </a:cubicBezTo>
                  <a:cubicBezTo>
                    <a:pt x="2169" y="1407"/>
                    <a:pt x="1001" y="3209"/>
                    <a:pt x="334" y="5210"/>
                  </a:cubicBezTo>
                  <a:cubicBezTo>
                    <a:pt x="1" y="6378"/>
                    <a:pt x="134" y="8079"/>
                    <a:pt x="1602" y="8412"/>
                  </a:cubicBezTo>
                  <a:cubicBezTo>
                    <a:pt x="1735" y="8442"/>
                    <a:pt x="1863" y="8455"/>
                    <a:pt x="1986" y="8455"/>
                  </a:cubicBezTo>
                  <a:cubicBezTo>
                    <a:pt x="3133" y="8455"/>
                    <a:pt x="3866" y="7268"/>
                    <a:pt x="4137" y="6244"/>
                  </a:cubicBezTo>
                  <a:cubicBezTo>
                    <a:pt x="4637" y="4309"/>
                    <a:pt x="4304" y="2208"/>
                    <a:pt x="4204" y="240"/>
                  </a:cubicBezTo>
                  <a:cubicBezTo>
                    <a:pt x="4204" y="93"/>
                    <a:pt x="4096" y="0"/>
                    <a:pt x="39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205;p55">
              <a:extLst>
                <a:ext uri="{FF2B5EF4-FFF2-40B4-BE49-F238E27FC236}">
                  <a16:creationId xmlns:a16="http://schemas.microsoft.com/office/drawing/2014/main" id="{8B83E36C-92D5-3D24-462A-11A558427817}"/>
                </a:ext>
              </a:extLst>
            </p:cNvPr>
            <p:cNvSpPr/>
            <p:nvPr/>
          </p:nvSpPr>
          <p:spPr>
            <a:xfrm>
              <a:off x="4455025" y="3151425"/>
              <a:ext cx="191000" cy="163925"/>
            </a:xfrm>
            <a:custGeom>
              <a:avLst/>
              <a:gdLst/>
              <a:ahLst/>
              <a:cxnLst/>
              <a:rect l="l" t="t" r="r" b="b"/>
              <a:pathLst>
                <a:path w="7640" h="6557" extrusionOk="0">
                  <a:moveTo>
                    <a:pt x="2436" y="717"/>
                  </a:moveTo>
                  <a:cubicBezTo>
                    <a:pt x="2469" y="717"/>
                    <a:pt x="2502" y="718"/>
                    <a:pt x="2535" y="719"/>
                  </a:cubicBezTo>
                  <a:cubicBezTo>
                    <a:pt x="3903" y="719"/>
                    <a:pt x="5004" y="2787"/>
                    <a:pt x="5604" y="3787"/>
                  </a:cubicBezTo>
                  <a:cubicBezTo>
                    <a:pt x="6071" y="4621"/>
                    <a:pt x="6505" y="5489"/>
                    <a:pt x="7039" y="6289"/>
                  </a:cubicBezTo>
                  <a:cubicBezTo>
                    <a:pt x="5938" y="5789"/>
                    <a:pt x="4870" y="5255"/>
                    <a:pt x="3803" y="4655"/>
                  </a:cubicBezTo>
                  <a:cubicBezTo>
                    <a:pt x="3303" y="4355"/>
                    <a:pt x="2836" y="4021"/>
                    <a:pt x="2369" y="3654"/>
                  </a:cubicBezTo>
                  <a:cubicBezTo>
                    <a:pt x="1678" y="3095"/>
                    <a:pt x="78" y="717"/>
                    <a:pt x="2436" y="717"/>
                  </a:cubicBezTo>
                  <a:close/>
                  <a:moveTo>
                    <a:pt x="2253" y="0"/>
                  </a:moveTo>
                  <a:cubicBezTo>
                    <a:pt x="1846" y="0"/>
                    <a:pt x="1447" y="139"/>
                    <a:pt x="1101" y="485"/>
                  </a:cubicBezTo>
                  <a:cubicBezTo>
                    <a:pt x="0" y="1519"/>
                    <a:pt x="801" y="3054"/>
                    <a:pt x="1701" y="3888"/>
                  </a:cubicBezTo>
                  <a:cubicBezTo>
                    <a:pt x="3269" y="5222"/>
                    <a:pt x="5204" y="6156"/>
                    <a:pt x="7239" y="6556"/>
                  </a:cubicBezTo>
                  <a:cubicBezTo>
                    <a:pt x="7305" y="6556"/>
                    <a:pt x="7339" y="6523"/>
                    <a:pt x="7339" y="6489"/>
                  </a:cubicBezTo>
                  <a:cubicBezTo>
                    <a:pt x="7506" y="6489"/>
                    <a:pt x="7639" y="6289"/>
                    <a:pt x="7539" y="6122"/>
                  </a:cubicBezTo>
                  <a:cubicBezTo>
                    <a:pt x="6605" y="4388"/>
                    <a:pt x="5838" y="2420"/>
                    <a:pt x="4370" y="1019"/>
                  </a:cubicBezTo>
                  <a:cubicBezTo>
                    <a:pt x="3825" y="495"/>
                    <a:pt x="3023" y="0"/>
                    <a:pt x="22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206;p55">
              <a:extLst>
                <a:ext uri="{FF2B5EF4-FFF2-40B4-BE49-F238E27FC236}">
                  <a16:creationId xmlns:a16="http://schemas.microsoft.com/office/drawing/2014/main" id="{98F7CEC6-939B-FEE5-B374-DDC9C14A97D9}"/>
                </a:ext>
              </a:extLst>
            </p:cNvPr>
            <p:cNvSpPr/>
            <p:nvPr/>
          </p:nvSpPr>
          <p:spPr>
            <a:xfrm>
              <a:off x="2413550" y="2546125"/>
              <a:ext cx="2026475" cy="840550"/>
            </a:xfrm>
            <a:custGeom>
              <a:avLst/>
              <a:gdLst/>
              <a:ahLst/>
              <a:cxnLst/>
              <a:rect l="l" t="t" r="r" b="b"/>
              <a:pathLst>
                <a:path w="81059" h="33622" extrusionOk="0">
                  <a:moveTo>
                    <a:pt x="21636" y="0"/>
                  </a:moveTo>
                  <a:cubicBezTo>
                    <a:pt x="19557" y="0"/>
                    <a:pt x="17477" y="200"/>
                    <a:pt x="15479" y="680"/>
                  </a:cubicBezTo>
                  <a:cubicBezTo>
                    <a:pt x="1736" y="3949"/>
                    <a:pt x="1" y="21195"/>
                    <a:pt x="10242" y="27299"/>
                  </a:cubicBezTo>
                  <a:cubicBezTo>
                    <a:pt x="19603" y="32844"/>
                    <a:pt x="52165" y="33621"/>
                    <a:pt x="69688" y="33621"/>
                  </a:cubicBezTo>
                  <a:cubicBezTo>
                    <a:pt x="76515" y="33621"/>
                    <a:pt x="81059" y="33503"/>
                    <a:pt x="81059" y="33503"/>
                  </a:cubicBezTo>
                  <a:lnTo>
                    <a:pt x="68550" y="12322"/>
                  </a:lnTo>
                  <a:cubicBezTo>
                    <a:pt x="68550" y="12322"/>
                    <a:pt x="63618" y="11286"/>
                    <a:pt x="56483" y="10337"/>
                  </a:cubicBezTo>
                  <a:lnTo>
                    <a:pt x="56483" y="10337"/>
                  </a:lnTo>
                  <a:lnTo>
                    <a:pt x="56508" y="4950"/>
                  </a:lnTo>
                  <a:lnTo>
                    <a:pt x="42298" y="4950"/>
                  </a:lnTo>
                  <a:cubicBezTo>
                    <a:pt x="42298" y="4950"/>
                    <a:pt x="31982" y="0"/>
                    <a:pt x="216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207;p55">
              <a:extLst>
                <a:ext uri="{FF2B5EF4-FFF2-40B4-BE49-F238E27FC236}">
                  <a16:creationId xmlns:a16="http://schemas.microsoft.com/office/drawing/2014/main" id="{4746C798-81DE-FCC5-4D46-F678D0221622}"/>
                </a:ext>
              </a:extLst>
            </p:cNvPr>
            <p:cNvSpPr/>
            <p:nvPr/>
          </p:nvSpPr>
          <p:spPr>
            <a:xfrm>
              <a:off x="2993150" y="2735725"/>
              <a:ext cx="1155850" cy="155150"/>
            </a:xfrm>
            <a:custGeom>
              <a:avLst/>
              <a:gdLst/>
              <a:ahLst/>
              <a:cxnLst/>
              <a:rect l="l" t="t" r="r" b="b"/>
              <a:pathLst>
                <a:path w="46234" h="6206" extrusionOk="0">
                  <a:moveTo>
                    <a:pt x="1635" y="1"/>
                  </a:moveTo>
                  <a:cubicBezTo>
                    <a:pt x="1601" y="1"/>
                    <a:pt x="1601" y="68"/>
                    <a:pt x="1635" y="68"/>
                  </a:cubicBezTo>
                  <a:cubicBezTo>
                    <a:pt x="2469" y="268"/>
                    <a:pt x="3269" y="501"/>
                    <a:pt x="4070" y="668"/>
                  </a:cubicBezTo>
                  <a:cubicBezTo>
                    <a:pt x="4337" y="735"/>
                    <a:pt x="4570" y="768"/>
                    <a:pt x="4804" y="835"/>
                  </a:cubicBezTo>
                  <a:cubicBezTo>
                    <a:pt x="3202" y="901"/>
                    <a:pt x="1635" y="1035"/>
                    <a:pt x="34" y="1168"/>
                  </a:cubicBezTo>
                  <a:cubicBezTo>
                    <a:pt x="0" y="1168"/>
                    <a:pt x="0" y="1235"/>
                    <a:pt x="34" y="1235"/>
                  </a:cubicBezTo>
                  <a:cubicBezTo>
                    <a:pt x="1660" y="1160"/>
                    <a:pt x="3286" y="1122"/>
                    <a:pt x="4912" y="1122"/>
                  </a:cubicBezTo>
                  <a:cubicBezTo>
                    <a:pt x="5454" y="1122"/>
                    <a:pt x="5996" y="1127"/>
                    <a:pt x="6538" y="1135"/>
                  </a:cubicBezTo>
                  <a:cubicBezTo>
                    <a:pt x="8673" y="1168"/>
                    <a:pt x="10808" y="1235"/>
                    <a:pt x="12943" y="1335"/>
                  </a:cubicBezTo>
                  <a:cubicBezTo>
                    <a:pt x="17279" y="1602"/>
                    <a:pt x="21582" y="1969"/>
                    <a:pt x="25885" y="2436"/>
                  </a:cubicBezTo>
                  <a:cubicBezTo>
                    <a:pt x="28320" y="2703"/>
                    <a:pt x="42964" y="4838"/>
                    <a:pt x="45399" y="4938"/>
                  </a:cubicBezTo>
                  <a:lnTo>
                    <a:pt x="45433" y="4938"/>
                  </a:lnTo>
                  <a:cubicBezTo>
                    <a:pt x="45433" y="5004"/>
                    <a:pt x="45466" y="5038"/>
                    <a:pt x="45499" y="5105"/>
                  </a:cubicBezTo>
                  <a:cubicBezTo>
                    <a:pt x="45566" y="5238"/>
                    <a:pt x="45633" y="5371"/>
                    <a:pt x="45699" y="5505"/>
                  </a:cubicBezTo>
                  <a:cubicBezTo>
                    <a:pt x="45766" y="5605"/>
                    <a:pt x="45833" y="5738"/>
                    <a:pt x="45900" y="5872"/>
                  </a:cubicBezTo>
                  <a:cubicBezTo>
                    <a:pt x="45933" y="5905"/>
                    <a:pt x="46000" y="5972"/>
                    <a:pt x="46033" y="6039"/>
                  </a:cubicBezTo>
                  <a:lnTo>
                    <a:pt x="46100" y="6105"/>
                  </a:lnTo>
                  <a:cubicBezTo>
                    <a:pt x="46100" y="6139"/>
                    <a:pt x="46133" y="6172"/>
                    <a:pt x="46166" y="6205"/>
                  </a:cubicBezTo>
                  <a:cubicBezTo>
                    <a:pt x="46166" y="6205"/>
                    <a:pt x="46233" y="6172"/>
                    <a:pt x="46200" y="6139"/>
                  </a:cubicBezTo>
                  <a:cubicBezTo>
                    <a:pt x="46200" y="6072"/>
                    <a:pt x="46166" y="6039"/>
                    <a:pt x="46166" y="6005"/>
                  </a:cubicBezTo>
                  <a:lnTo>
                    <a:pt x="46166" y="5938"/>
                  </a:lnTo>
                  <a:cubicBezTo>
                    <a:pt x="46166" y="5872"/>
                    <a:pt x="46133" y="5805"/>
                    <a:pt x="46100" y="5705"/>
                  </a:cubicBezTo>
                  <a:cubicBezTo>
                    <a:pt x="46066" y="5572"/>
                    <a:pt x="46000" y="5438"/>
                    <a:pt x="45966" y="5305"/>
                  </a:cubicBezTo>
                  <a:cubicBezTo>
                    <a:pt x="45900" y="5171"/>
                    <a:pt x="45833" y="5038"/>
                    <a:pt x="45766" y="4871"/>
                  </a:cubicBezTo>
                  <a:cubicBezTo>
                    <a:pt x="45699" y="4738"/>
                    <a:pt x="45633" y="4638"/>
                    <a:pt x="45533" y="4504"/>
                  </a:cubicBezTo>
                  <a:lnTo>
                    <a:pt x="45433" y="4504"/>
                  </a:lnTo>
                  <a:cubicBezTo>
                    <a:pt x="43298" y="4104"/>
                    <a:pt x="28954" y="2069"/>
                    <a:pt x="26819" y="1802"/>
                  </a:cubicBezTo>
                  <a:cubicBezTo>
                    <a:pt x="24684" y="1569"/>
                    <a:pt x="22483" y="1368"/>
                    <a:pt x="20348" y="1202"/>
                  </a:cubicBezTo>
                  <a:cubicBezTo>
                    <a:pt x="16715" y="866"/>
                    <a:pt x="13106" y="718"/>
                    <a:pt x="9481" y="718"/>
                  </a:cubicBezTo>
                  <a:cubicBezTo>
                    <a:pt x="8779" y="718"/>
                    <a:pt x="8076" y="724"/>
                    <a:pt x="7372" y="735"/>
                  </a:cubicBezTo>
                  <a:cubicBezTo>
                    <a:pt x="6938" y="735"/>
                    <a:pt x="6572" y="735"/>
                    <a:pt x="6171" y="768"/>
                  </a:cubicBezTo>
                  <a:cubicBezTo>
                    <a:pt x="6071" y="735"/>
                    <a:pt x="5971" y="701"/>
                    <a:pt x="5904" y="701"/>
                  </a:cubicBezTo>
                  <a:cubicBezTo>
                    <a:pt x="5671" y="635"/>
                    <a:pt x="5471" y="601"/>
                    <a:pt x="5271" y="568"/>
                  </a:cubicBezTo>
                  <a:cubicBezTo>
                    <a:pt x="4870" y="468"/>
                    <a:pt x="4470" y="434"/>
                    <a:pt x="4103" y="368"/>
                  </a:cubicBezTo>
                  <a:cubicBezTo>
                    <a:pt x="3269" y="234"/>
                    <a:pt x="2435" y="134"/>
                    <a:pt x="1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208;p55">
              <a:extLst>
                <a:ext uri="{FF2B5EF4-FFF2-40B4-BE49-F238E27FC236}">
                  <a16:creationId xmlns:a16="http://schemas.microsoft.com/office/drawing/2014/main" id="{FC180E3D-BAC2-8F48-1415-D2D90F0AC62B}"/>
                </a:ext>
              </a:extLst>
            </p:cNvPr>
            <p:cNvSpPr/>
            <p:nvPr/>
          </p:nvSpPr>
          <p:spPr>
            <a:xfrm>
              <a:off x="4042225" y="2866325"/>
              <a:ext cx="285800" cy="487250"/>
            </a:xfrm>
            <a:custGeom>
              <a:avLst/>
              <a:gdLst/>
              <a:ahLst/>
              <a:cxnLst/>
              <a:rect l="l" t="t" r="r" b="b"/>
              <a:pathLst>
                <a:path w="11432" h="19490" extrusionOk="0">
                  <a:moveTo>
                    <a:pt x="68" y="1"/>
                  </a:moveTo>
                  <a:cubicBezTo>
                    <a:pt x="36" y="1"/>
                    <a:pt x="0" y="32"/>
                    <a:pt x="0" y="81"/>
                  </a:cubicBezTo>
                  <a:cubicBezTo>
                    <a:pt x="267" y="748"/>
                    <a:pt x="3436" y="6419"/>
                    <a:pt x="4170" y="7686"/>
                  </a:cubicBezTo>
                  <a:cubicBezTo>
                    <a:pt x="5638" y="10221"/>
                    <a:pt x="7172" y="12690"/>
                    <a:pt x="8707" y="15191"/>
                  </a:cubicBezTo>
                  <a:cubicBezTo>
                    <a:pt x="9140" y="15892"/>
                    <a:pt x="9574" y="16592"/>
                    <a:pt x="10041" y="17326"/>
                  </a:cubicBezTo>
                  <a:cubicBezTo>
                    <a:pt x="10475" y="18027"/>
                    <a:pt x="10942" y="18727"/>
                    <a:pt x="11342" y="19461"/>
                  </a:cubicBezTo>
                  <a:cubicBezTo>
                    <a:pt x="11342" y="19482"/>
                    <a:pt x="11352" y="19490"/>
                    <a:pt x="11364" y="19490"/>
                  </a:cubicBezTo>
                  <a:cubicBezTo>
                    <a:pt x="11391" y="19490"/>
                    <a:pt x="11432" y="19451"/>
                    <a:pt x="11409" y="19428"/>
                  </a:cubicBezTo>
                  <a:cubicBezTo>
                    <a:pt x="10641" y="18160"/>
                    <a:pt x="9974" y="16859"/>
                    <a:pt x="9274" y="15592"/>
                  </a:cubicBezTo>
                  <a:cubicBezTo>
                    <a:pt x="8540" y="14324"/>
                    <a:pt x="7839" y="13023"/>
                    <a:pt x="7139" y="11756"/>
                  </a:cubicBezTo>
                  <a:cubicBezTo>
                    <a:pt x="5705" y="9187"/>
                    <a:pt x="601" y="614"/>
                    <a:pt x="101" y="14"/>
                  </a:cubicBezTo>
                  <a:cubicBezTo>
                    <a:pt x="92" y="5"/>
                    <a:pt x="80" y="1"/>
                    <a:pt x="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209;p55">
              <a:extLst>
                <a:ext uri="{FF2B5EF4-FFF2-40B4-BE49-F238E27FC236}">
                  <a16:creationId xmlns:a16="http://schemas.microsoft.com/office/drawing/2014/main" id="{E386AB49-0F63-8924-F25B-8901AF2EA781}"/>
                </a:ext>
              </a:extLst>
            </p:cNvPr>
            <p:cNvSpPr/>
            <p:nvPr/>
          </p:nvSpPr>
          <p:spPr>
            <a:xfrm>
              <a:off x="3039850" y="2779925"/>
              <a:ext cx="1002400" cy="142625"/>
            </a:xfrm>
            <a:custGeom>
              <a:avLst/>
              <a:gdLst/>
              <a:ahLst/>
              <a:cxnLst/>
              <a:rect l="l" t="t" r="r" b="b"/>
              <a:pathLst>
                <a:path w="40096" h="5705" extrusionOk="0">
                  <a:moveTo>
                    <a:pt x="67" y="1"/>
                  </a:moveTo>
                  <a:cubicBezTo>
                    <a:pt x="0" y="1"/>
                    <a:pt x="34" y="67"/>
                    <a:pt x="67" y="67"/>
                  </a:cubicBezTo>
                  <a:cubicBezTo>
                    <a:pt x="5337" y="334"/>
                    <a:pt x="10574" y="1035"/>
                    <a:pt x="15811" y="1769"/>
                  </a:cubicBezTo>
                  <a:cubicBezTo>
                    <a:pt x="21015" y="2536"/>
                    <a:pt x="26119" y="3337"/>
                    <a:pt x="31222" y="4204"/>
                  </a:cubicBezTo>
                  <a:cubicBezTo>
                    <a:pt x="32690" y="4437"/>
                    <a:pt x="34125" y="4704"/>
                    <a:pt x="35592" y="4938"/>
                  </a:cubicBezTo>
                  <a:cubicBezTo>
                    <a:pt x="37060" y="5205"/>
                    <a:pt x="38528" y="5505"/>
                    <a:pt x="39995" y="5705"/>
                  </a:cubicBezTo>
                  <a:cubicBezTo>
                    <a:pt x="40062" y="5705"/>
                    <a:pt x="40095" y="5638"/>
                    <a:pt x="40029" y="5605"/>
                  </a:cubicBezTo>
                  <a:cubicBezTo>
                    <a:pt x="38761" y="5305"/>
                    <a:pt x="37460" y="5104"/>
                    <a:pt x="36159" y="4871"/>
                  </a:cubicBezTo>
                  <a:cubicBezTo>
                    <a:pt x="34892" y="4604"/>
                    <a:pt x="33591" y="4371"/>
                    <a:pt x="32290" y="4137"/>
                  </a:cubicBezTo>
                  <a:cubicBezTo>
                    <a:pt x="29721" y="3637"/>
                    <a:pt x="27120" y="3203"/>
                    <a:pt x="24518" y="2769"/>
                  </a:cubicBezTo>
                  <a:cubicBezTo>
                    <a:pt x="19347" y="1902"/>
                    <a:pt x="14144" y="1168"/>
                    <a:pt x="8940" y="668"/>
                  </a:cubicBezTo>
                  <a:cubicBezTo>
                    <a:pt x="5971" y="401"/>
                    <a:pt x="3036" y="201"/>
                    <a:pt x="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210;p55">
              <a:extLst>
                <a:ext uri="{FF2B5EF4-FFF2-40B4-BE49-F238E27FC236}">
                  <a16:creationId xmlns:a16="http://schemas.microsoft.com/office/drawing/2014/main" id="{A00F803C-D575-18BC-C471-20D0DCA81B6F}"/>
                </a:ext>
              </a:extLst>
            </p:cNvPr>
            <p:cNvSpPr/>
            <p:nvPr/>
          </p:nvSpPr>
          <p:spPr>
            <a:xfrm>
              <a:off x="3573550" y="4032500"/>
              <a:ext cx="876975" cy="1156775"/>
            </a:xfrm>
            <a:custGeom>
              <a:avLst/>
              <a:gdLst/>
              <a:ahLst/>
              <a:cxnLst/>
              <a:rect l="l" t="t" r="r" b="b"/>
              <a:pathLst>
                <a:path w="35079" h="46271" extrusionOk="0">
                  <a:moveTo>
                    <a:pt x="12943" y="0"/>
                  </a:moveTo>
                  <a:cubicBezTo>
                    <a:pt x="12943" y="0"/>
                    <a:pt x="9074" y="8506"/>
                    <a:pt x="5638" y="16612"/>
                  </a:cubicBezTo>
                  <a:cubicBezTo>
                    <a:pt x="5104" y="17880"/>
                    <a:pt x="4571" y="19081"/>
                    <a:pt x="4070" y="20282"/>
                  </a:cubicBezTo>
                  <a:cubicBezTo>
                    <a:pt x="1769" y="25819"/>
                    <a:pt x="1" y="30455"/>
                    <a:pt x="334" y="30922"/>
                  </a:cubicBezTo>
                  <a:cubicBezTo>
                    <a:pt x="1168" y="32223"/>
                    <a:pt x="32124" y="46133"/>
                    <a:pt x="33391" y="46267"/>
                  </a:cubicBezTo>
                  <a:cubicBezTo>
                    <a:pt x="33414" y="46269"/>
                    <a:pt x="33436" y="46270"/>
                    <a:pt x="33458" y="46270"/>
                  </a:cubicBezTo>
                  <a:cubicBezTo>
                    <a:pt x="34642" y="46270"/>
                    <a:pt x="35078" y="42804"/>
                    <a:pt x="34325" y="41330"/>
                  </a:cubicBezTo>
                  <a:cubicBezTo>
                    <a:pt x="33558" y="39829"/>
                    <a:pt x="24085" y="29221"/>
                    <a:pt x="24085" y="29221"/>
                  </a:cubicBezTo>
                  <a:lnTo>
                    <a:pt x="25786" y="25619"/>
                  </a:lnTo>
                  <a:lnTo>
                    <a:pt x="33658" y="9240"/>
                  </a:lnTo>
                  <a:lnTo>
                    <a:pt x="12943"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211;p55">
              <a:extLst>
                <a:ext uri="{FF2B5EF4-FFF2-40B4-BE49-F238E27FC236}">
                  <a16:creationId xmlns:a16="http://schemas.microsoft.com/office/drawing/2014/main" id="{E8B66FE2-5389-FB25-7EF2-E988F2CF5600}"/>
                </a:ext>
              </a:extLst>
            </p:cNvPr>
            <p:cNvSpPr/>
            <p:nvPr/>
          </p:nvSpPr>
          <p:spPr>
            <a:xfrm>
              <a:off x="3571900" y="4447800"/>
              <a:ext cx="878600" cy="741475"/>
            </a:xfrm>
            <a:custGeom>
              <a:avLst/>
              <a:gdLst/>
              <a:ahLst/>
              <a:cxnLst/>
              <a:rect l="l" t="t" r="r" b="b"/>
              <a:pathLst>
                <a:path w="35144" h="29659" extrusionOk="0">
                  <a:moveTo>
                    <a:pt x="5671" y="0"/>
                  </a:moveTo>
                  <a:cubicBezTo>
                    <a:pt x="2669" y="7039"/>
                    <a:pt x="0" y="13743"/>
                    <a:pt x="400" y="14310"/>
                  </a:cubicBezTo>
                  <a:cubicBezTo>
                    <a:pt x="1234" y="15611"/>
                    <a:pt x="32190" y="29521"/>
                    <a:pt x="33457" y="29655"/>
                  </a:cubicBezTo>
                  <a:cubicBezTo>
                    <a:pt x="33480" y="29657"/>
                    <a:pt x="33502" y="29658"/>
                    <a:pt x="33524" y="29658"/>
                  </a:cubicBezTo>
                  <a:cubicBezTo>
                    <a:pt x="34708" y="29658"/>
                    <a:pt x="35144" y="26192"/>
                    <a:pt x="34358" y="24718"/>
                  </a:cubicBezTo>
                  <a:cubicBezTo>
                    <a:pt x="33591" y="23217"/>
                    <a:pt x="24117" y="12609"/>
                    <a:pt x="24117" y="12609"/>
                  </a:cubicBezTo>
                  <a:lnTo>
                    <a:pt x="25852" y="9007"/>
                  </a:lnTo>
                  <a:lnTo>
                    <a:pt x="56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212;p55">
              <a:extLst>
                <a:ext uri="{FF2B5EF4-FFF2-40B4-BE49-F238E27FC236}">
                  <a16:creationId xmlns:a16="http://schemas.microsoft.com/office/drawing/2014/main" id="{B76167C7-026F-5748-20DA-0A7107A061E5}"/>
                </a:ext>
              </a:extLst>
            </p:cNvPr>
            <p:cNvSpPr/>
            <p:nvPr/>
          </p:nvSpPr>
          <p:spPr>
            <a:xfrm>
              <a:off x="3573550" y="4539525"/>
              <a:ext cx="876975" cy="649750"/>
            </a:xfrm>
            <a:custGeom>
              <a:avLst/>
              <a:gdLst/>
              <a:ahLst/>
              <a:cxnLst/>
              <a:rect l="l" t="t" r="r" b="b"/>
              <a:pathLst>
                <a:path w="35079" h="25990" extrusionOk="0">
                  <a:moveTo>
                    <a:pt x="4070" y="1"/>
                  </a:moveTo>
                  <a:cubicBezTo>
                    <a:pt x="1769" y="5538"/>
                    <a:pt x="1" y="10174"/>
                    <a:pt x="334" y="10641"/>
                  </a:cubicBezTo>
                  <a:cubicBezTo>
                    <a:pt x="1168" y="11942"/>
                    <a:pt x="32124" y="25852"/>
                    <a:pt x="33391" y="25986"/>
                  </a:cubicBezTo>
                  <a:cubicBezTo>
                    <a:pt x="33414" y="25988"/>
                    <a:pt x="33436" y="25989"/>
                    <a:pt x="33458" y="25989"/>
                  </a:cubicBezTo>
                  <a:cubicBezTo>
                    <a:pt x="34642" y="25989"/>
                    <a:pt x="35078" y="22523"/>
                    <a:pt x="34325" y="21049"/>
                  </a:cubicBezTo>
                  <a:cubicBezTo>
                    <a:pt x="33558" y="19548"/>
                    <a:pt x="24085" y="8940"/>
                    <a:pt x="24085" y="8940"/>
                  </a:cubicBezTo>
                  <a:lnTo>
                    <a:pt x="40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213;p55">
              <a:extLst>
                <a:ext uri="{FF2B5EF4-FFF2-40B4-BE49-F238E27FC236}">
                  <a16:creationId xmlns:a16="http://schemas.microsoft.com/office/drawing/2014/main" id="{12F7C66C-8769-A441-F39B-E64CDD32201F}"/>
                </a:ext>
              </a:extLst>
            </p:cNvPr>
            <p:cNvSpPr/>
            <p:nvPr/>
          </p:nvSpPr>
          <p:spPr>
            <a:xfrm>
              <a:off x="3626100" y="4804725"/>
              <a:ext cx="787475" cy="350825"/>
            </a:xfrm>
            <a:custGeom>
              <a:avLst/>
              <a:gdLst/>
              <a:ahLst/>
              <a:cxnLst/>
              <a:rect l="l" t="t" r="r" b="b"/>
              <a:pathLst>
                <a:path w="31499" h="14033" extrusionOk="0">
                  <a:moveTo>
                    <a:pt x="67" y="0"/>
                  </a:moveTo>
                  <a:cubicBezTo>
                    <a:pt x="34" y="0"/>
                    <a:pt x="0" y="0"/>
                    <a:pt x="67" y="33"/>
                  </a:cubicBezTo>
                  <a:cubicBezTo>
                    <a:pt x="5104" y="2569"/>
                    <a:pt x="26119" y="11842"/>
                    <a:pt x="31389" y="14010"/>
                  </a:cubicBezTo>
                  <a:cubicBezTo>
                    <a:pt x="31413" y="14026"/>
                    <a:pt x="31434" y="14033"/>
                    <a:pt x="31449" y="14033"/>
                  </a:cubicBezTo>
                  <a:cubicBezTo>
                    <a:pt x="31498" y="14033"/>
                    <a:pt x="31499" y="13969"/>
                    <a:pt x="31423" y="13943"/>
                  </a:cubicBezTo>
                  <a:cubicBezTo>
                    <a:pt x="26286" y="11475"/>
                    <a:pt x="5337" y="2035"/>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214;p55">
              <a:extLst>
                <a:ext uri="{FF2B5EF4-FFF2-40B4-BE49-F238E27FC236}">
                  <a16:creationId xmlns:a16="http://schemas.microsoft.com/office/drawing/2014/main" id="{0827008C-CC45-3F8E-AA59-E24AED5C8E9E}"/>
                </a:ext>
              </a:extLst>
            </p:cNvPr>
            <p:cNvSpPr/>
            <p:nvPr/>
          </p:nvSpPr>
          <p:spPr>
            <a:xfrm>
              <a:off x="4241525" y="5004550"/>
              <a:ext cx="153475" cy="65375"/>
            </a:xfrm>
            <a:custGeom>
              <a:avLst/>
              <a:gdLst/>
              <a:ahLst/>
              <a:cxnLst/>
              <a:rect l="l" t="t" r="r" b="b"/>
              <a:pathLst>
                <a:path w="6139" h="2615" extrusionOk="0">
                  <a:moveTo>
                    <a:pt x="4078" y="1"/>
                  </a:moveTo>
                  <a:cubicBezTo>
                    <a:pt x="3511" y="1"/>
                    <a:pt x="2943" y="103"/>
                    <a:pt x="2403" y="313"/>
                  </a:cubicBezTo>
                  <a:cubicBezTo>
                    <a:pt x="1368" y="747"/>
                    <a:pt x="501" y="1547"/>
                    <a:pt x="1" y="2581"/>
                  </a:cubicBezTo>
                  <a:cubicBezTo>
                    <a:pt x="1" y="2615"/>
                    <a:pt x="68" y="2615"/>
                    <a:pt x="68" y="2615"/>
                  </a:cubicBezTo>
                  <a:cubicBezTo>
                    <a:pt x="1062" y="1110"/>
                    <a:pt x="2739" y="268"/>
                    <a:pt x="4472" y="268"/>
                  </a:cubicBezTo>
                  <a:cubicBezTo>
                    <a:pt x="5006" y="268"/>
                    <a:pt x="5546" y="348"/>
                    <a:pt x="6072" y="513"/>
                  </a:cubicBezTo>
                  <a:cubicBezTo>
                    <a:pt x="6105" y="513"/>
                    <a:pt x="6139" y="480"/>
                    <a:pt x="6105" y="446"/>
                  </a:cubicBezTo>
                  <a:cubicBezTo>
                    <a:pt x="5463" y="153"/>
                    <a:pt x="4771" y="1"/>
                    <a:pt x="40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215;p55">
              <a:extLst>
                <a:ext uri="{FF2B5EF4-FFF2-40B4-BE49-F238E27FC236}">
                  <a16:creationId xmlns:a16="http://schemas.microsoft.com/office/drawing/2014/main" id="{731611AD-AA2E-DCE4-7E5B-1071558FC780}"/>
                </a:ext>
              </a:extLst>
            </p:cNvPr>
            <p:cNvSpPr/>
            <p:nvPr/>
          </p:nvSpPr>
          <p:spPr>
            <a:xfrm>
              <a:off x="4045550" y="4775975"/>
              <a:ext cx="177375" cy="28850"/>
            </a:xfrm>
            <a:custGeom>
              <a:avLst/>
              <a:gdLst/>
              <a:ahLst/>
              <a:cxnLst/>
              <a:rect l="l" t="t" r="r" b="b"/>
              <a:pathLst>
                <a:path w="7095" h="1154" extrusionOk="0">
                  <a:moveTo>
                    <a:pt x="3101" y="1"/>
                  </a:moveTo>
                  <a:cubicBezTo>
                    <a:pt x="2042" y="1"/>
                    <a:pt x="1000" y="215"/>
                    <a:pt x="101" y="716"/>
                  </a:cubicBezTo>
                  <a:cubicBezTo>
                    <a:pt x="1" y="750"/>
                    <a:pt x="101" y="850"/>
                    <a:pt x="168" y="850"/>
                  </a:cubicBezTo>
                  <a:cubicBezTo>
                    <a:pt x="806" y="812"/>
                    <a:pt x="1445" y="793"/>
                    <a:pt x="2083" y="793"/>
                  </a:cubicBezTo>
                  <a:cubicBezTo>
                    <a:pt x="3680" y="793"/>
                    <a:pt x="5276" y="912"/>
                    <a:pt x="6872" y="1150"/>
                  </a:cubicBezTo>
                  <a:cubicBezTo>
                    <a:pt x="6883" y="1152"/>
                    <a:pt x="6894" y="1153"/>
                    <a:pt x="6904" y="1153"/>
                  </a:cubicBezTo>
                  <a:cubicBezTo>
                    <a:pt x="7047" y="1153"/>
                    <a:pt x="7095" y="946"/>
                    <a:pt x="6939" y="883"/>
                  </a:cubicBezTo>
                  <a:cubicBezTo>
                    <a:pt x="5803" y="343"/>
                    <a:pt x="4439" y="1"/>
                    <a:pt x="3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216;p55">
              <a:extLst>
                <a:ext uri="{FF2B5EF4-FFF2-40B4-BE49-F238E27FC236}">
                  <a16:creationId xmlns:a16="http://schemas.microsoft.com/office/drawing/2014/main" id="{5A188564-C628-94CD-AF17-DDF07C5D2459}"/>
                </a:ext>
              </a:extLst>
            </p:cNvPr>
            <p:cNvSpPr/>
            <p:nvPr/>
          </p:nvSpPr>
          <p:spPr>
            <a:xfrm>
              <a:off x="4079200" y="4809675"/>
              <a:ext cx="177100" cy="29325"/>
            </a:xfrm>
            <a:custGeom>
              <a:avLst/>
              <a:gdLst/>
              <a:ahLst/>
              <a:cxnLst/>
              <a:rect l="l" t="t" r="r" b="b"/>
              <a:pathLst>
                <a:path w="7084" h="1173" extrusionOk="0">
                  <a:moveTo>
                    <a:pt x="3025" y="1"/>
                  </a:moveTo>
                  <a:cubicBezTo>
                    <a:pt x="1989" y="1"/>
                    <a:pt x="973" y="210"/>
                    <a:pt x="89" y="703"/>
                  </a:cubicBezTo>
                  <a:cubicBezTo>
                    <a:pt x="0" y="732"/>
                    <a:pt x="70" y="841"/>
                    <a:pt x="110" y="841"/>
                  </a:cubicBezTo>
                  <a:cubicBezTo>
                    <a:pt x="115" y="841"/>
                    <a:pt x="119" y="840"/>
                    <a:pt x="123" y="836"/>
                  </a:cubicBezTo>
                  <a:cubicBezTo>
                    <a:pt x="758" y="799"/>
                    <a:pt x="1391" y="780"/>
                    <a:pt x="2022" y="780"/>
                  </a:cubicBezTo>
                  <a:cubicBezTo>
                    <a:pt x="3643" y="780"/>
                    <a:pt x="5252" y="906"/>
                    <a:pt x="6861" y="1170"/>
                  </a:cubicBezTo>
                  <a:cubicBezTo>
                    <a:pt x="6872" y="1172"/>
                    <a:pt x="6882" y="1173"/>
                    <a:pt x="6892" y="1173"/>
                  </a:cubicBezTo>
                  <a:cubicBezTo>
                    <a:pt x="7035" y="1173"/>
                    <a:pt x="7083" y="965"/>
                    <a:pt x="6927" y="903"/>
                  </a:cubicBezTo>
                  <a:cubicBezTo>
                    <a:pt x="5758" y="356"/>
                    <a:pt x="4374" y="1"/>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217;p55">
              <a:extLst>
                <a:ext uri="{FF2B5EF4-FFF2-40B4-BE49-F238E27FC236}">
                  <a16:creationId xmlns:a16="http://schemas.microsoft.com/office/drawing/2014/main" id="{FEDE0B16-E754-8347-B92C-E5B4006653ED}"/>
                </a:ext>
              </a:extLst>
            </p:cNvPr>
            <p:cNvSpPr/>
            <p:nvPr/>
          </p:nvSpPr>
          <p:spPr>
            <a:xfrm>
              <a:off x="4112275" y="4843375"/>
              <a:ext cx="177375" cy="29000"/>
            </a:xfrm>
            <a:custGeom>
              <a:avLst/>
              <a:gdLst/>
              <a:ahLst/>
              <a:cxnLst/>
              <a:rect l="l" t="t" r="r" b="b"/>
              <a:pathLst>
                <a:path w="7095" h="1160" extrusionOk="0">
                  <a:moveTo>
                    <a:pt x="3050" y="1"/>
                  </a:moveTo>
                  <a:cubicBezTo>
                    <a:pt x="2002" y="1"/>
                    <a:pt x="971" y="208"/>
                    <a:pt x="67" y="689"/>
                  </a:cubicBezTo>
                  <a:cubicBezTo>
                    <a:pt x="0" y="756"/>
                    <a:pt x="67" y="856"/>
                    <a:pt x="134" y="856"/>
                  </a:cubicBezTo>
                  <a:cubicBezTo>
                    <a:pt x="772" y="818"/>
                    <a:pt x="1414" y="799"/>
                    <a:pt x="2055" y="799"/>
                  </a:cubicBezTo>
                  <a:cubicBezTo>
                    <a:pt x="3660" y="799"/>
                    <a:pt x="5266" y="918"/>
                    <a:pt x="6839" y="1156"/>
                  </a:cubicBezTo>
                  <a:cubicBezTo>
                    <a:pt x="6850" y="1158"/>
                    <a:pt x="6860" y="1159"/>
                    <a:pt x="6871" y="1159"/>
                  </a:cubicBezTo>
                  <a:cubicBezTo>
                    <a:pt x="7018" y="1159"/>
                    <a:pt x="7095" y="951"/>
                    <a:pt x="6939" y="889"/>
                  </a:cubicBezTo>
                  <a:cubicBezTo>
                    <a:pt x="5774" y="345"/>
                    <a:pt x="4399" y="1"/>
                    <a:pt x="3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218;p55">
              <a:extLst>
                <a:ext uri="{FF2B5EF4-FFF2-40B4-BE49-F238E27FC236}">
                  <a16:creationId xmlns:a16="http://schemas.microsoft.com/office/drawing/2014/main" id="{5C7EEE9E-69ED-01C0-68D4-4EC7E5E3EC8A}"/>
                </a:ext>
              </a:extLst>
            </p:cNvPr>
            <p:cNvSpPr/>
            <p:nvPr/>
          </p:nvSpPr>
          <p:spPr>
            <a:xfrm>
              <a:off x="4144800" y="4877000"/>
              <a:ext cx="177375" cy="28725"/>
            </a:xfrm>
            <a:custGeom>
              <a:avLst/>
              <a:gdLst/>
              <a:ahLst/>
              <a:cxnLst/>
              <a:rect l="l" t="t" r="r" b="b"/>
              <a:pathLst>
                <a:path w="7095" h="1149" extrusionOk="0">
                  <a:moveTo>
                    <a:pt x="3033" y="1"/>
                  </a:moveTo>
                  <a:cubicBezTo>
                    <a:pt x="1997" y="1"/>
                    <a:pt x="980" y="202"/>
                    <a:pt x="100" y="678"/>
                  </a:cubicBezTo>
                  <a:cubicBezTo>
                    <a:pt x="0" y="745"/>
                    <a:pt x="100" y="845"/>
                    <a:pt x="167" y="845"/>
                  </a:cubicBezTo>
                  <a:cubicBezTo>
                    <a:pt x="806" y="807"/>
                    <a:pt x="1444" y="788"/>
                    <a:pt x="2083" y="788"/>
                  </a:cubicBezTo>
                  <a:cubicBezTo>
                    <a:pt x="3679" y="788"/>
                    <a:pt x="5276" y="907"/>
                    <a:pt x="6872" y="1145"/>
                  </a:cubicBezTo>
                  <a:cubicBezTo>
                    <a:pt x="6883" y="1148"/>
                    <a:pt x="6894" y="1149"/>
                    <a:pt x="6904" y="1149"/>
                  </a:cubicBezTo>
                  <a:cubicBezTo>
                    <a:pt x="7047" y="1149"/>
                    <a:pt x="7094" y="941"/>
                    <a:pt x="6939" y="878"/>
                  </a:cubicBezTo>
                  <a:cubicBezTo>
                    <a:pt x="5784" y="348"/>
                    <a:pt x="4392" y="1"/>
                    <a:pt x="3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219;p55">
              <a:extLst>
                <a:ext uri="{FF2B5EF4-FFF2-40B4-BE49-F238E27FC236}">
                  <a16:creationId xmlns:a16="http://schemas.microsoft.com/office/drawing/2014/main" id="{A9CB593D-57EC-7E5A-1F04-2296DD26A620}"/>
                </a:ext>
              </a:extLst>
            </p:cNvPr>
            <p:cNvSpPr/>
            <p:nvPr/>
          </p:nvSpPr>
          <p:spPr>
            <a:xfrm>
              <a:off x="3624250" y="4691450"/>
              <a:ext cx="142975" cy="99800"/>
            </a:xfrm>
            <a:custGeom>
              <a:avLst/>
              <a:gdLst/>
              <a:ahLst/>
              <a:cxnLst/>
              <a:rect l="l" t="t" r="r" b="b"/>
              <a:pathLst>
                <a:path w="5719" h="3992" extrusionOk="0">
                  <a:moveTo>
                    <a:pt x="2836" y="1"/>
                  </a:moveTo>
                  <a:cubicBezTo>
                    <a:pt x="994" y="1"/>
                    <a:pt x="1" y="2893"/>
                    <a:pt x="2042" y="3797"/>
                  </a:cubicBezTo>
                  <a:cubicBezTo>
                    <a:pt x="2340" y="3931"/>
                    <a:pt x="2626" y="3991"/>
                    <a:pt x="2893" y="3991"/>
                  </a:cubicBezTo>
                  <a:cubicBezTo>
                    <a:pt x="4751" y="3991"/>
                    <a:pt x="5718" y="1099"/>
                    <a:pt x="3677" y="195"/>
                  </a:cubicBezTo>
                  <a:cubicBezTo>
                    <a:pt x="3383" y="60"/>
                    <a:pt x="3101" y="1"/>
                    <a:pt x="2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220;p55">
              <a:extLst>
                <a:ext uri="{FF2B5EF4-FFF2-40B4-BE49-F238E27FC236}">
                  <a16:creationId xmlns:a16="http://schemas.microsoft.com/office/drawing/2014/main" id="{8BCB02E1-C258-1B6E-E6C0-1C5AF54DDCFD}"/>
                </a:ext>
              </a:extLst>
            </p:cNvPr>
            <p:cNvSpPr/>
            <p:nvPr/>
          </p:nvSpPr>
          <p:spPr>
            <a:xfrm>
              <a:off x="4145625" y="4660600"/>
              <a:ext cx="207675" cy="135050"/>
            </a:xfrm>
            <a:custGeom>
              <a:avLst/>
              <a:gdLst/>
              <a:ahLst/>
              <a:cxnLst/>
              <a:rect l="l" t="t" r="r" b="b"/>
              <a:pathLst>
                <a:path w="8307" h="5402" extrusionOk="0">
                  <a:moveTo>
                    <a:pt x="6153" y="680"/>
                  </a:moveTo>
                  <a:cubicBezTo>
                    <a:pt x="6895" y="680"/>
                    <a:pt x="7456" y="1046"/>
                    <a:pt x="7039" y="2263"/>
                  </a:cubicBezTo>
                  <a:cubicBezTo>
                    <a:pt x="6572" y="3564"/>
                    <a:pt x="4304" y="3997"/>
                    <a:pt x="3170" y="4231"/>
                  </a:cubicBezTo>
                  <a:cubicBezTo>
                    <a:pt x="2236" y="4431"/>
                    <a:pt x="1268" y="4598"/>
                    <a:pt x="334" y="4831"/>
                  </a:cubicBezTo>
                  <a:cubicBezTo>
                    <a:pt x="1135" y="3930"/>
                    <a:pt x="2002" y="3097"/>
                    <a:pt x="2869" y="2263"/>
                  </a:cubicBezTo>
                  <a:cubicBezTo>
                    <a:pt x="3336" y="1896"/>
                    <a:pt x="3770" y="1529"/>
                    <a:pt x="4270" y="1229"/>
                  </a:cubicBezTo>
                  <a:cubicBezTo>
                    <a:pt x="4638" y="989"/>
                    <a:pt x="5472" y="680"/>
                    <a:pt x="6153" y="680"/>
                  </a:cubicBezTo>
                  <a:close/>
                  <a:moveTo>
                    <a:pt x="6037" y="1"/>
                  </a:moveTo>
                  <a:cubicBezTo>
                    <a:pt x="5424" y="1"/>
                    <a:pt x="4776" y="210"/>
                    <a:pt x="4270" y="495"/>
                  </a:cubicBezTo>
                  <a:cubicBezTo>
                    <a:pt x="2503" y="1595"/>
                    <a:pt x="1001" y="3130"/>
                    <a:pt x="1" y="4965"/>
                  </a:cubicBezTo>
                  <a:cubicBezTo>
                    <a:pt x="1" y="4998"/>
                    <a:pt x="1" y="5031"/>
                    <a:pt x="34" y="5065"/>
                  </a:cubicBezTo>
                  <a:cubicBezTo>
                    <a:pt x="34" y="5219"/>
                    <a:pt x="120" y="5402"/>
                    <a:pt x="291" y="5402"/>
                  </a:cubicBezTo>
                  <a:cubicBezTo>
                    <a:pt x="305" y="5402"/>
                    <a:pt x="319" y="5401"/>
                    <a:pt x="334" y="5398"/>
                  </a:cubicBezTo>
                  <a:cubicBezTo>
                    <a:pt x="2269" y="5031"/>
                    <a:pt x="4404" y="4898"/>
                    <a:pt x="6172" y="3930"/>
                  </a:cubicBezTo>
                  <a:cubicBezTo>
                    <a:pt x="7206" y="3397"/>
                    <a:pt x="8307" y="2229"/>
                    <a:pt x="7706" y="962"/>
                  </a:cubicBezTo>
                  <a:cubicBezTo>
                    <a:pt x="7355" y="259"/>
                    <a:pt x="6718" y="1"/>
                    <a:pt x="6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221;p55">
              <a:extLst>
                <a:ext uri="{FF2B5EF4-FFF2-40B4-BE49-F238E27FC236}">
                  <a16:creationId xmlns:a16="http://schemas.microsoft.com/office/drawing/2014/main" id="{1915FABF-C9EA-22C9-E476-C788E2A6E601}"/>
                </a:ext>
              </a:extLst>
            </p:cNvPr>
            <p:cNvSpPr/>
            <p:nvPr/>
          </p:nvSpPr>
          <p:spPr>
            <a:xfrm>
              <a:off x="3957175" y="4647475"/>
              <a:ext cx="202650" cy="147350"/>
            </a:xfrm>
            <a:custGeom>
              <a:avLst/>
              <a:gdLst/>
              <a:ahLst/>
              <a:cxnLst/>
              <a:rect l="l" t="t" r="r" b="b"/>
              <a:pathLst>
                <a:path w="8106" h="5894" extrusionOk="0">
                  <a:moveTo>
                    <a:pt x="2140" y="684"/>
                  </a:moveTo>
                  <a:cubicBezTo>
                    <a:pt x="2850" y="684"/>
                    <a:pt x="3771" y="1108"/>
                    <a:pt x="4136" y="1387"/>
                  </a:cubicBezTo>
                  <a:cubicBezTo>
                    <a:pt x="4603" y="1754"/>
                    <a:pt x="5037" y="2154"/>
                    <a:pt x="5437" y="2554"/>
                  </a:cubicBezTo>
                  <a:cubicBezTo>
                    <a:pt x="6271" y="3421"/>
                    <a:pt x="7038" y="4355"/>
                    <a:pt x="7772" y="5323"/>
                  </a:cubicBezTo>
                  <a:cubicBezTo>
                    <a:pt x="6838" y="5023"/>
                    <a:pt x="5904" y="4789"/>
                    <a:pt x="4970" y="4489"/>
                  </a:cubicBezTo>
                  <a:cubicBezTo>
                    <a:pt x="3869" y="4189"/>
                    <a:pt x="1635" y="3521"/>
                    <a:pt x="1301" y="2187"/>
                  </a:cubicBezTo>
                  <a:cubicBezTo>
                    <a:pt x="1014" y="1039"/>
                    <a:pt x="1489" y="684"/>
                    <a:pt x="2140" y="684"/>
                  </a:cubicBezTo>
                  <a:close/>
                  <a:moveTo>
                    <a:pt x="2286" y="0"/>
                  </a:moveTo>
                  <a:cubicBezTo>
                    <a:pt x="1675" y="0"/>
                    <a:pt x="1099" y="234"/>
                    <a:pt x="734" y="853"/>
                  </a:cubicBezTo>
                  <a:cubicBezTo>
                    <a:pt x="0" y="2054"/>
                    <a:pt x="1034" y="3288"/>
                    <a:pt x="2001" y="3955"/>
                  </a:cubicBezTo>
                  <a:cubicBezTo>
                    <a:pt x="3669" y="5023"/>
                    <a:pt x="5804" y="5356"/>
                    <a:pt x="7706" y="5890"/>
                  </a:cubicBezTo>
                  <a:cubicBezTo>
                    <a:pt x="7720" y="5892"/>
                    <a:pt x="7735" y="5893"/>
                    <a:pt x="7749" y="5893"/>
                  </a:cubicBezTo>
                  <a:cubicBezTo>
                    <a:pt x="7925" y="5893"/>
                    <a:pt x="8039" y="5711"/>
                    <a:pt x="8039" y="5556"/>
                  </a:cubicBezTo>
                  <a:cubicBezTo>
                    <a:pt x="8072" y="5556"/>
                    <a:pt x="8106" y="5523"/>
                    <a:pt x="8072" y="5490"/>
                  </a:cubicBezTo>
                  <a:cubicBezTo>
                    <a:pt x="7239" y="3555"/>
                    <a:pt x="5871" y="1887"/>
                    <a:pt x="4203" y="653"/>
                  </a:cubicBezTo>
                  <a:cubicBezTo>
                    <a:pt x="3678" y="285"/>
                    <a:pt x="2960" y="0"/>
                    <a:pt x="22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222;p55">
              <a:extLst>
                <a:ext uri="{FF2B5EF4-FFF2-40B4-BE49-F238E27FC236}">
                  <a16:creationId xmlns:a16="http://schemas.microsoft.com/office/drawing/2014/main" id="{798E6625-1E9F-D253-7F3A-6C3C97F7A396}"/>
                </a:ext>
              </a:extLst>
            </p:cNvPr>
            <p:cNvSpPr/>
            <p:nvPr/>
          </p:nvSpPr>
          <p:spPr>
            <a:xfrm>
              <a:off x="3725325" y="2556300"/>
              <a:ext cx="1306750" cy="2108350"/>
            </a:xfrm>
            <a:custGeom>
              <a:avLst/>
              <a:gdLst/>
              <a:ahLst/>
              <a:cxnLst/>
              <a:rect l="l" t="t" r="r" b="b"/>
              <a:pathLst>
                <a:path w="52270" h="84334" extrusionOk="0">
                  <a:moveTo>
                    <a:pt x="36153" y="1"/>
                  </a:moveTo>
                  <a:cubicBezTo>
                    <a:pt x="30096" y="1"/>
                    <a:pt x="22036" y="1397"/>
                    <a:pt x="11542" y="4409"/>
                  </a:cubicBezTo>
                  <a:lnTo>
                    <a:pt x="3904" y="4509"/>
                  </a:lnTo>
                  <a:lnTo>
                    <a:pt x="3904" y="9813"/>
                  </a:lnTo>
                  <a:cubicBezTo>
                    <a:pt x="7273" y="10247"/>
                    <a:pt x="16212" y="11648"/>
                    <a:pt x="16212" y="11648"/>
                  </a:cubicBezTo>
                  <a:cubicBezTo>
                    <a:pt x="22750" y="14116"/>
                    <a:pt x="24852" y="15117"/>
                    <a:pt x="24752" y="15350"/>
                  </a:cubicBezTo>
                  <a:cubicBezTo>
                    <a:pt x="8473" y="48207"/>
                    <a:pt x="1" y="73759"/>
                    <a:pt x="1" y="73759"/>
                  </a:cubicBezTo>
                  <a:lnTo>
                    <a:pt x="23351" y="84333"/>
                  </a:lnTo>
                  <a:cubicBezTo>
                    <a:pt x="23351" y="84333"/>
                    <a:pt x="51137" y="31028"/>
                    <a:pt x="51871" y="14683"/>
                  </a:cubicBezTo>
                  <a:cubicBezTo>
                    <a:pt x="52270" y="5465"/>
                    <a:pt x="48135" y="1"/>
                    <a:pt x="361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223;p55">
              <a:extLst>
                <a:ext uri="{FF2B5EF4-FFF2-40B4-BE49-F238E27FC236}">
                  <a16:creationId xmlns:a16="http://schemas.microsoft.com/office/drawing/2014/main" id="{5DC32C40-8FED-831A-2D6C-1626AF95E43A}"/>
                </a:ext>
              </a:extLst>
            </p:cNvPr>
            <p:cNvSpPr/>
            <p:nvPr/>
          </p:nvSpPr>
          <p:spPr>
            <a:xfrm>
              <a:off x="3857925" y="2775750"/>
              <a:ext cx="583525" cy="615000"/>
            </a:xfrm>
            <a:custGeom>
              <a:avLst/>
              <a:gdLst/>
              <a:ahLst/>
              <a:cxnLst/>
              <a:rect l="l" t="t" r="r" b="b"/>
              <a:pathLst>
                <a:path w="23341" h="24600" extrusionOk="0">
                  <a:moveTo>
                    <a:pt x="67" y="1"/>
                  </a:moveTo>
                  <a:cubicBezTo>
                    <a:pt x="1" y="1"/>
                    <a:pt x="1" y="101"/>
                    <a:pt x="67" y="101"/>
                  </a:cubicBezTo>
                  <a:cubicBezTo>
                    <a:pt x="5571" y="501"/>
                    <a:pt x="11008" y="1535"/>
                    <a:pt x="16245" y="3170"/>
                  </a:cubicBezTo>
                  <a:cubicBezTo>
                    <a:pt x="17713" y="3637"/>
                    <a:pt x="19114" y="4137"/>
                    <a:pt x="20549" y="4671"/>
                  </a:cubicBezTo>
                  <a:cubicBezTo>
                    <a:pt x="19548" y="6272"/>
                    <a:pt x="18614" y="7907"/>
                    <a:pt x="17713" y="9575"/>
                  </a:cubicBezTo>
                  <a:cubicBezTo>
                    <a:pt x="16012" y="12643"/>
                    <a:pt x="14478" y="15812"/>
                    <a:pt x="13143" y="19081"/>
                  </a:cubicBezTo>
                  <a:cubicBezTo>
                    <a:pt x="12409" y="20883"/>
                    <a:pt x="11676" y="22684"/>
                    <a:pt x="11008" y="24552"/>
                  </a:cubicBezTo>
                  <a:cubicBezTo>
                    <a:pt x="11008" y="24575"/>
                    <a:pt x="11042" y="24599"/>
                    <a:pt x="11073" y="24599"/>
                  </a:cubicBezTo>
                  <a:cubicBezTo>
                    <a:pt x="11086" y="24599"/>
                    <a:pt x="11099" y="24595"/>
                    <a:pt x="11108" y="24585"/>
                  </a:cubicBezTo>
                  <a:cubicBezTo>
                    <a:pt x="13977" y="18214"/>
                    <a:pt x="17079" y="12010"/>
                    <a:pt x="20448" y="5905"/>
                  </a:cubicBezTo>
                  <a:cubicBezTo>
                    <a:pt x="21382" y="4204"/>
                    <a:pt x="22383" y="2503"/>
                    <a:pt x="23317" y="768"/>
                  </a:cubicBezTo>
                  <a:cubicBezTo>
                    <a:pt x="23340" y="745"/>
                    <a:pt x="23316" y="706"/>
                    <a:pt x="23287" y="706"/>
                  </a:cubicBezTo>
                  <a:cubicBezTo>
                    <a:pt x="23274" y="706"/>
                    <a:pt x="23261" y="714"/>
                    <a:pt x="23250" y="735"/>
                  </a:cubicBezTo>
                  <a:cubicBezTo>
                    <a:pt x="22316" y="1969"/>
                    <a:pt x="21416" y="3270"/>
                    <a:pt x="20582" y="4604"/>
                  </a:cubicBezTo>
                  <a:cubicBezTo>
                    <a:pt x="15578" y="2369"/>
                    <a:pt x="10141" y="1102"/>
                    <a:pt x="4704" y="435"/>
                  </a:cubicBezTo>
                  <a:cubicBezTo>
                    <a:pt x="3169" y="234"/>
                    <a:pt x="1635" y="101"/>
                    <a:pt x="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224;p55">
              <a:extLst>
                <a:ext uri="{FF2B5EF4-FFF2-40B4-BE49-F238E27FC236}">
                  <a16:creationId xmlns:a16="http://schemas.microsoft.com/office/drawing/2014/main" id="{1E2040CE-1F4F-4D3A-E5B2-424550A2F6C3}"/>
                </a:ext>
              </a:extLst>
            </p:cNvPr>
            <p:cNvSpPr/>
            <p:nvPr/>
          </p:nvSpPr>
          <p:spPr>
            <a:xfrm>
              <a:off x="3802875" y="4303525"/>
              <a:ext cx="519575" cy="221850"/>
            </a:xfrm>
            <a:custGeom>
              <a:avLst/>
              <a:gdLst/>
              <a:ahLst/>
              <a:cxnLst/>
              <a:rect l="l" t="t" r="r" b="b"/>
              <a:pathLst>
                <a:path w="20783" h="8874" extrusionOk="0">
                  <a:moveTo>
                    <a:pt x="68" y="0"/>
                  </a:moveTo>
                  <a:cubicBezTo>
                    <a:pt x="34" y="0"/>
                    <a:pt x="1" y="67"/>
                    <a:pt x="34" y="100"/>
                  </a:cubicBezTo>
                  <a:cubicBezTo>
                    <a:pt x="635" y="467"/>
                    <a:pt x="6572" y="3136"/>
                    <a:pt x="7940" y="3703"/>
                  </a:cubicBezTo>
                  <a:cubicBezTo>
                    <a:pt x="10609" y="4871"/>
                    <a:pt x="13344" y="5938"/>
                    <a:pt x="16046" y="7039"/>
                  </a:cubicBezTo>
                  <a:cubicBezTo>
                    <a:pt x="16813" y="7339"/>
                    <a:pt x="17614" y="7639"/>
                    <a:pt x="18381" y="7939"/>
                  </a:cubicBezTo>
                  <a:cubicBezTo>
                    <a:pt x="19181" y="8240"/>
                    <a:pt x="19949" y="8540"/>
                    <a:pt x="20716" y="8873"/>
                  </a:cubicBezTo>
                  <a:cubicBezTo>
                    <a:pt x="20749" y="8873"/>
                    <a:pt x="20782" y="8807"/>
                    <a:pt x="20749" y="8773"/>
                  </a:cubicBezTo>
                  <a:cubicBezTo>
                    <a:pt x="19381" y="8273"/>
                    <a:pt x="18047" y="7606"/>
                    <a:pt x="16746" y="7005"/>
                  </a:cubicBezTo>
                  <a:lnTo>
                    <a:pt x="12710" y="5204"/>
                  </a:lnTo>
                  <a:cubicBezTo>
                    <a:pt x="10075" y="4003"/>
                    <a:pt x="835" y="201"/>
                    <a:pt x="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225;p55">
              <a:extLst>
                <a:ext uri="{FF2B5EF4-FFF2-40B4-BE49-F238E27FC236}">
                  <a16:creationId xmlns:a16="http://schemas.microsoft.com/office/drawing/2014/main" id="{5CA4807B-0BD0-C0BD-3213-31F549E717F3}"/>
                </a:ext>
              </a:extLst>
            </p:cNvPr>
            <p:cNvSpPr/>
            <p:nvPr/>
          </p:nvSpPr>
          <p:spPr>
            <a:xfrm>
              <a:off x="3881275" y="2852875"/>
              <a:ext cx="558450" cy="1408225"/>
            </a:xfrm>
            <a:custGeom>
              <a:avLst/>
              <a:gdLst/>
              <a:ahLst/>
              <a:cxnLst/>
              <a:rect l="l" t="t" r="r" b="b"/>
              <a:pathLst>
                <a:path w="22338" h="56329" extrusionOk="0">
                  <a:moveTo>
                    <a:pt x="22262" y="1"/>
                  </a:moveTo>
                  <a:cubicBezTo>
                    <a:pt x="22237" y="1"/>
                    <a:pt x="22208" y="15"/>
                    <a:pt x="22183" y="52"/>
                  </a:cubicBezTo>
                  <a:cubicBezTo>
                    <a:pt x="20348" y="3554"/>
                    <a:pt x="18781" y="7190"/>
                    <a:pt x="17179" y="10826"/>
                  </a:cubicBezTo>
                  <a:cubicBezTo>
                    <a:pt x="15578" y="14429"/>
                    <a:pt x="14044" y="18031"/>
                    <a:pt x="12543" y="21667"/>
                  </a:cubicBezTo>
                  <a:cubicBezTo>
                    <a:pt x="9541" y="28906"/>
                    <a:pt x="6772" y="36211"/>
                    <a:pt x="4170" y="43616"/>
                  </a:cubicBezTo>
                  <a:cubicBezTo>
                    <a:pt x="2702" y="47786"/>
                    <a:pt x="1335" y="52022"/>
                    <a:pt x="1" y="56258"/>
                  </a:cubicBezTo>
                  <a:cubicBezTo>
                    <a:pt x="1" y="56300"/>
                    <a:pt x="39" y="56328"/>
                    <a:pt x="68" y="56328"/>
                  </a:cubicBezTo>
                  <a:cubicBezTo>
                    <a:pt x="86" y="56328"/>
                    <a:pt x="101" y="56317"/>
                    <a:pt x="101" y="56292"/>
                  </a:cubicBezTo>
                  <a:cubicBezTo>
                    <a:pt x="2569" y="48820"/>
                    <a:pt x="5271" y="41381"/>
                    <a:pt x="8040" y="34043"/>
                  </a:cubicBezTo>
                  <a:cubicBezTo>
                    <a:pt x="10842" y="26671"/>
                    <a:pt x="13810" y="19399"/>
                    <a:pt x="16946" y="12194"/>
                  </a:cubicBezTo>
                  <a:cubicBezTo>
                    <a:pt x="17813" y="10159"/>
                    <a:pt x="18714" y="8157"/>
                    <a:pt x="19615" y="6156"/>
                  </a:cubicBezTo>
                  <a:cubicBezTo>
                    <a:pt x="20515" y="4121"/>
                    <a:pt x="21483" y="2120"/>
                    <a:pt x="22316" y="85"/>
                  </a:cubicBezTo>
                  <a:cubicBezTo>
                    <a:pt x="22338" y="43"/>
                    <a:pt x="22305" y="1"/>
                    <a:pt x="22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226;p55">
              <a:extLst>
                <a:ext uri="{FF2B5EF4-FFF2-40B4-BE49-F238E27FC236}">
                  <a16:creationId xmlns:a16="http://schemas.microsoft.com/office/drawing/2014/main" id="{6935606A-9657-6F16-1DA5-4FDEDE1B9E0F}"/>
                </a:ext>
              </a:extLst>
            </p:cNvPr>
            <p:cNvSpPr/>
            <p:nvPr/>
          </p:nvSpPr>
          <p:spPr>
            <a:xfrm>
              <a:off x="3441800" y="1657125"/>
              <a:ext cx="849800" cy="1029450"/>
            </a:xfrm>
            <a:custGeom>
              <a:avLst/>
              <a:gdLst/>
              <a:ahLst/>
              <a:cxnLst/>
              <a:rect l="l" t="t" r="r" b="b"/>
              <a:pathLst>
                <a:path w="33992" h="41178" extrusionOk="0">
                  <a:moveTo>
                    <a:pt x="14594" y="1"/>
                  </a:moveTo>
                  <a:cubicBezTo>
                    <a:pt x="13481" y="1"/>
                    <a:pt x="12507" y="122"/>
                    <a:pt x="12109" y="281"/>
                  </a:cubicBezTo>
                  <a:cubicBezTo>
                    <a:pt x="11175" y="681"/>
                    <a:pt x="7172" y="5184"/>
                    <a:pt x="5971" y="8820"/>
                  </a:cubicBezTo>
                  <a:cubicBezTo>
                    <a:pt x="3536" y="16159"/>
                    <a:pt x="0" y="39576"/>
                    <a:pt x="467" y="40043"/>
                  </a:cubicBezTo>
                  <a:cubicBezTo>
                    <a:pt x="910" y="40545"/>
                    <a:pt x="26360" y="41177"/>
                    <a:pt x="32319" y="41177"/>
                  </a:cubicBezTo>
                  <a:cubicBezTo>
                    <a:pt x="33093" y="41177"/>
                    <a:pt x="33538" y="41166"/>
                    <a:pt x="33558" y="41143"/>
                  </a:cubicBezTo>
                  <a:cubicBezTo>
                    <a:pt x="33991" y="40576"/>
                    <a:pt x="29822" y="19995"/>
                    <a:pt x="26419" y="12123"/>
                  </a:cubicBezTo>
                  <a:cubicBezTo>
                    <a:pt x="22116" y="2049"/>
                    <a:pt x="19648" y="1148"/>
                    <a:pt x="18180" y="548"/>
                  </a:cubicBezTo>
                  <a:cubicBezTo>
                    <a:pt x="17203" y="146"/>
                    <a:pt x="15815" y="1"/>
                    <a:pt x="14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227;p55">
              <a:extLst>
                <a:ext uri="{FF2B5EF4-FFF2-40B4-BE49-F238E27FC236}">
                  <a16:creationId xmlns:a16="http://schemas.microsoft.com/office/drawing/2014/main" id="{839F7987-56D7-86C7-0835-41D636C104AB}"/>
                </a:ext>
              </a:extLst>
            </p:cNvPr>
            <p:cNvSpPr/>
            <p:nvPr/>
          </p:nvSpPr>
          <p:spPr>
            <a:xfrm>
              <a:off x="3451800" y="1699150"/>
              <a:ext cx="828125" cy="960725"/>
            </a:xfrm>
            <a:custGeom>
              <a:avLst/>
              <a:gdLst/>
              <a:ahLst/>
              <a:cxnLst/>
              <a:rect l="l" t="t" r="r" b="b"/>
              <a:pathLst>
                <a:path w="33125" h="38429" extrusionOk="0">
                  <a:moveTo>
                    <a:pt x="10141" y="1"/>
                  </a:moveTo>
                  <a:cubicBezTo>
                    <a:pt x="9974" y="201"/>
                    <a:pt x="9774" y="434"/>
                    <a:pt x="9574" y="668"/>
                  </a:cubicBezTo>
                  <a:lnTo>
                    <a:pt x="20415" y="668"/>
                  </a:lnTo>
                  <a:cubicBezTo>
                    <a:pt x="20182" y="401"/>
                    <a:pt x="19948" y="168"/>
                    <a:pt x="19748" y="1"/>
                  </a:cubicBezTo>
                  <a:close/>
                  <a:moveTo>
                    <a:pt x="8206" y="2369"/>
                  </a:moveTo>
                  <a:lnTo>
                    <a:pt x="7739" y="3003"/>
                  </a:lnTo>
                  <a:lnTo>
                    <a:pt x="22216" y="3003"/>
                  </a:lnTo>
                  <a:cubicBezTo>
                    <a:pt x="22083" y="2769"/>
                    <a:pt x="21950" y="2569"/>
                    <a:pt x="21783" y="2369"/>
                  </a:cubicBezTo>
                  <a:close/>
                  <a:moveTo>
                    <a:pt x="6705" y="4704"/>
                  </a:moveTo>
                  <a:cubicBezTo>
                    <a:pt x="6572" y="4938"/>
                    <a:pt x="6439" y="5138"/>
                    <a:pt x="6338" y="5371"/>
                  </a:cubicBezTo>
                  <a:lnTo>
                    <a:pt x="23617" y="5371"/>
                  </a:lnTo>
                  <a:lnTo>
                    <a:pt x="23251" y="4704"/>
                  </a:lnTo>
                  <a:close/>
                  <a:moveTo>
                    <a:pt x="5571" y="7073"/>
                  </a:moveTo>
                  <a:lnTo>
                    <a:pt x="5571" y="7139"/>
                  </a:lnTo>
                  <a:cubicBezTo>
                    <a:pt x="5505" y="7339"/>
                    <a:pt x="5438" y="7540"/>
                    <a:pt x="5371" y="7740"/>
                  </a:cubicBezTo>
                  <a:lnTo>
                    <a:pt x="24785" y="7740"/>
                  </a:lnTo>
                  <a:cubicBezTo>
                    <a:pt x="24685" y="7506"/>
                    <a:pt x="24585" y="7306"/>
                    <a:pt x="24485" y="7073"/>
                  </a:cubicBezTo>
                  <a:close/>
                  <a:moveTo>
                    <a:pt x="4904" y="9441"/>
                  </a:moveTo>
                  <a:cubicBezTo>
                    <a:pt x="4837" y="9641"/>
                    <a:pt x="4771" y="9875"/>
                    <a:pt x="4737" y="10108"/>
                  </a:cubicBezTo>
                  <a:lnTo>
                    <a:pt x="25886" y="10108"/>
                  </a:lnTo>
                  <a:lnTo>
                    <a:pt x="25586" y="9441"/>
                  </a:lnTo>
                  <a:close/>
                  <a:moveTo>
                    <a:pt x="4304" y="11809"/>
                  </a:moveTo>
                  <a:cubicBezTo>
                    <a:pt x="4270" y="12009"/>
                    <a:pt x="4204" y="12210"/>
                    <a:pt x="4170" y="12443"/>
                  </a:cubicBezTo>
                  <a:lnTo>
                    <a:pt x="26820" y="12443"/>
                  </a:lnTo>
                  <a:cubicBezTo>
                    <a:pt x="26720" y="12243"/>
                    <a:pt x="26653" y="12043"/>
                    <a:pt x="26553" y="11809"/>
                  </a:cubicBezTo>
                  <a:close/>
                  <a:moveTo>
                    <a:pt x="3803" y="14178"/>
                  </a:moveTo>
                  <a:cubicBezTo>
                    <a:pt x="3737" y="14378"/>
                    <a:pt x="3703" y="14611"/>
                    <a:pt x="3670" y="14811"/>
                  </a:cubicBezTo>
                  <a:lnTo>
                    <a:pt x="27620" y="14811"/>
                  </a:lnTo>
                  <a:lnTo>
                    <a:pt x="27387" y="14178"/>
                  </a:lnTo>
                  <a:close/>
                  <a:moveTo>
                    <a:pt x="3303" y="16513"/>
                  </a:moveTo>
                  <a:cubicBezTo>
                    <a:pt x="3270" y="16746"/>
                    <a:pt x="3236" y="16946"/>
                    <a:pt x="3203" y="17180"/>
                  </a:cubicBezTo>
                  <a:lnTo>
                    <a:pt x="28321" y="17180"/>
                  </a:lnTo>
                  <a:cubicBezTo>
                    <a:pt x="28254" y="16946"/>
                    <a:pt x="28221" y="16746"/>
                    <a:pt x="28154" y="16546"/>
                  </a:cubicBezTo>
                  <a:lnTo>
                    <a:pt x="28154" y="16513"/>
                  </a:lnTo>
                  <a:close/>
                  <a:moveTo>
                    <a:pt x="2869" y="18881"/>
                  </a:moveTo>
                  <a:cubicBezTo>
                    <a:pt x="2836" y="19115"/>
                    <a:pt x="2769" y="19315"/>
                    <a:pt x="2736" y="19548"/>
                  </a:cubicBezTo>
                  <a:lnTo>
                    <a:pt x="29021" y="19548"/>
                  </a:lnTo>
                  <a:cubicBezTo>
                    <a:pt x="28955" y="19315"/>
                    <a:pt x="28888" y="19115"/>
                    <a:pt x="28821" y="18881"/>
                  </a:cubicBezTo>
                  <a:close/>
                  <a:moveTo>
                    <a:pt x="2436" y="21249"/>
                  </a:moveTo>
                  <a:cubicBezTo>
                    <a:pt x="2402" y="21483"/>
                    <a:pt x="2369" y="21683"/>
                    <a:pt x="2302" y="21917"/>
                  </a:cubicBezTo>
                  <a:lnTo>
                    <a:pt x="29622" y="21917"/>
                  </a:lnTo>
                  <a:cubicBezTo>
                    <a:pt x="29555" y="21683"/>
                    <a:pt x="29522" y="21483"/>
                    <a:pt x="29455" y="21249"/>
                  </a:cubicBezTo>
                  <a:close/>
                  <a:moveTo>
                    <a:pt x="2035" y="23618"/>
                  </a:moveTo>
                  <a:lnTo>
                    <a:pt x="1902" y="24252"/>
                  </a:lnTo>
                  <a:lnTo>
                    <a:pt x="30222" y="24252"/>
                  </a:lnTo>
                  <a:cubicBezTo>
                    <a:pt x="30155" y="24051"/>
                    <a:pt x="30122" y="23818"/>
                    <a:pt x="30055" y="23618"/>
                  </a:cubicBezTo>
                  <a:close/>
                  <a:moveTo>
                    <a:pt x="1635" y="25986"/>
                  </a:moveTo>
                  <a:cubicBezTo>
                    <a:pt x="1602" y="26186"/>
                    <a:pt x="1568" y="26386"/>
                    <a:pt x="1535" y="26620"/>
                  </a:cubicBezTo>
                  <a:lnTo>
                    <a:pt x="30789" y="26620"/>
                  </a:lnTo>
                  <a:lnTo>
                    <a:pt x="30622" y="25986"/>
                  </a:lnTo>
                  <a:close/>
                  <a:moveTo>
                    <a:pt x="1268" y="28321"/>
                  </a:moveTo>
                  <a:lnTo>
                    <a:pt x="1168" y="28988"/>
                  </a:lnTo>
                  <a:lnTo>
                    <a:pt x="31356" y="28988"/>
                  </a:lnTo>
                  <a:cubicBezTo>
                    <a:pt x="31290" y="28788"/>
                    <a:pt x="31223" y="28555"/>
                    <a:pt x="31190" y="28354"/>
                  </a:cubicBezTo>
                  <a:lnTo>
                    <a:pt x="31190" y="28321"/>
                  </a:lnTo>
                  <a:close/>
                  <a:moveTo>
                    <a:pt x="901" y="30689"/>
                  </a:moveTo>
                  <a:cubicBezTo>
                    <a:pt x="868" y="30923"/>
                    <a:pt x="835" y="31123"/>
                    <a:pt x="801" y="31357"/>
                  </a:cubicBezTo>
                  <a:lnTo>
                    <a:pt x="31823" y="31357"/>
                  </a:lnTo>
                  <a:lnTo>
                    <a:pt x="31690" y="30689"/>
                  </a:lnTo>
                  <a:close/>
                  <a:moveTo>
                    <a:pt x="568" y="33058"/>
                  </a:moveTo>
                  <a:cubicBezTo>
                    <a:pt x="534" y="33291"/>
                    <a:pt x="501" y="33491"/>
                    <a:pt x="468" y="33725"/>
                  </a:cubicBezTo>
                  <a:lnTo>
                    <a:pt x="32324" y="33725"/>
                  </a:lnTo>
                  <a:cubicBezTo>
                    <a:pt x="32290" y="33491"/>
                    <a:pt x="32224" y="33291"/>
                    <a:pt x="32190" y="33058"/>
                  </a:cubicBezTo>
                  <a:close/>
                  <a:moveTo>
                    <a:pt x="234" y="35426"/>
                  </a:moveTo>
                  <a:cubicBezTo>
                    <a:pt x="234" y="35660"/>
                    <a:pt x="201" y="35860"/>
                    <a:pt x="167" y="36060"/>
                  </a:cubicBezTo>
                  <a:lnTo>
                    <a:pt x="32757" y="36060"/>
                  </a:lnTo>
                  <a:cubicBezTo>
                    <a:pt x="32724" y="35860"/>
                    <a:pt x="32691" y="35660"/>
                    <a:pt x="32657" y="35426"/>
                  </a:cubicBezTo>
                  <a:close/>
                  <a:moveTo>
                    <a:pt x="34" y="37795"/>
                  </a:moveTo>
                  <a:cubicBezTo>
                    <a:pt x="1" y="37995"/>
                    <a:pt x="1" y="38195"/>
                    <a:pt x="34" y="38362"/>
                  </a:cubicBezTo>
                  <a:cubicBezTo>
                    <a:pt x="101" y="38395"/>
                    <a:pt x="167" y="38428"/>
                    <a:pt x="234" y="38428"/>
                  </a:cubicBezTo>
                  <a:lnTo>
                    <a:pt x="33124" y="38428"/>
                  </a:lnTo>
                  <a:cubicBezTo>
                    <a:pt x="33091" y="38262"/>
                    <a:pt x="33058" y="38028"/>
                    <a:pt x="33058" y="377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228;p55">
              <a:extLst>
                <a:ext uri="{FF2B5EF4-FFF2-40B4-BE49-F238E27FC236}">
                  <a16:creationId xmlns:a16="http://schemas.microsoft.com/office/drawing/2014/main" id="{0FCC4372-E90C-1E92-F5E2-A8448BABC35E}"/>
                </a:ext>
              </a:extLst>
            </p:cNvPr>
            <p:cNvSpPr/>
            <p:nvPr/>
          </p:nvSpPr>
          <p:spPr>
            <a:xfrm>
              <a:off x="3887975" y="1680650"/>
              <a:ext cx="794725" cy="1087700"/>
            </a:xfrm>
            <a:custGeom>
              <a:avLst/>
              <a:gdLst/>
              <a:ahLst/>
              <a:cxnLst/>
              <a:rect l="l" t="t" r="r" b="b"/>
              <a:pathLst>
                <a:path w="31789" h="43508" extrusionOk="0">
                  <a:moveTo>
                    <a:pt x="1337" y="0"/>
                  </a:moveTo>
                  <a:cubicBezTo>
                    <a:pt x="192" y="0"/>
                    <a:pt x="1" y="1425"/>
                    <a:pt x="1801" y="5511"/>
                  </a:cubicBezTo>
                  <a:cubicBezTo>
                    <a:pt x="5003" y="12749"/>
                    <a:pt x="14843" y="26593"/>
                    <a:pt x="14310" y="27193"/>
                  </a:cubicBezTo>
                  <a:cubicBezTo>
                    <a:pt x="13576" y="28060"/>
                    <a:pt x="7238" y="29862"/>
                    <a:pt x="5837" y="30329"/>
                  </a:cubicBezTo>
                  <a:cubicBezTo>
                    <a:pt x="4052" y="30924"/>
                    <a:pt x="9342" y="43508"/>
                    <a:pt x="11159" y="43508"/>
                  </a:cubicBezTo>
                  <a:cubicBezTo>
                    <a:pt x="11175" y="43508"/>
                    <a:pt x="11191" y="43507"/>
                    <a:pt x="11207" y="43505"/>
                  </a:cubicBezTo>
                  <a:cubicBezTo>
                    <a:pt x="19747" y="42404"/>
                    <a:pt x="29387" y="36933"/>
                    <a:pt x="30621" y="32063"/>
                  </a:cubicBezTo>
                  <a:cubicBezTo>
                    <a:pt x="31789" y="27427"/>
                    <a:pt x="19680" y="12850"/>
                    <a:pt x="5703" y="2342"/>
                  </a:cubicBezTo>
                  <a:cubicBezTo>
                    <a:pt x="3984" y="1037"/>
                    <a:pt x="2313" y="0"/>
                    <a:pt x="1337"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229;p55">
              <a:extLst>
                <a:ext uri="{FF2B5EF4-FFF2-40B4-BE49-F238E27FC236}">
                  <a16:creationId xmlns:a16="http://schemas.microsoft.com/office/drawing/2014/main" id="{2C195AE6-9ABC-65D3-7017-79359964009C}"/>
                </a:ext>
              </a:extLst>
            </p:cNvPr>
            <p:cNvSpPr/>
            <p:nvPr/>
          </p:nvSpPr>
          <p:spPr>
            <a:xfrm>
              <a:off x="3503500" y="2428850"/>
              <a:ext cx="764750" cy="443775"/>
            </a:xfrm>
            <a:custGeom>
              <a:avLst/>
              <a:gdLst/>
              <a:ahLst/>
              <a:cxnLst/>
              <a:rect l="l" t="t" r="r" b="b"/>
              <a:pathLst>
                <a:path w="30590" h="17751" extrusionOk="0">
                  <a:moveTo>
                    <a:pt x="24818" y="0"/>
                  </a:moveTo>
                  <a:cubicBezTo>
                    <a:pt x="24818" y="0"/>
                    <a:pt x="19481" y="534"/>
                    <a:pt x="16012" y="1068"/>
                  </a:cubicBezTo>
                  <a:cubicBezTo>
                    <a:pt x="14077" y="1335"/>
                    <a:pt x="10775" y="2135"/>
                    <a:pt x="9474" y="3003"/>
                  </a:cubicBezTo>
                  <a:cubicBezTo>
                    <a:pt x="7473" y="4270"/>
                    <a:pt x="1" y="10942"/>
                    <a:pt x="1569" y="12776"/>
                  </a:cubicBezTo>
                  <a:cubicBezTo>
                    <a:pt x="1913" y="13177"/>
                    <a:pt x="2299" y="13329"/>
                    <a:pt x="2685" y="13329"/>
                  </a:cubicBezTo>
                  <a:cubicBezTo>
                    <a:pt x="3588" y="13329"/>
                    <a:pt x="4497" y="12497"/>
                    <a:pt x="4909" y="12064"/>
                  </a:cubicBezTo>
                  <a:lnTo>
                    <a:pt x="4909" y="12064"/>
                  </a:lnTo>
                  <a:cubicBezTo>
                    <a:pt x="4319" y="12761"/>
                    <a:pt x="2893" y="14709"/>
                    <a:pt x="4437" y="15712"/>
                  </a:cubicBezTo>
                  <a:cubicBezTo>
                    <a:pt x="4712" y="15887"/>
                    <a:pt x="4997" y="15962"/>
                    <a:pt x="5286" y="15962"/>
                  </a:cubicBezTo>
                  <a:cubicBezTo>
                    <a:pt x="6120" y="15962"/>
                    <a:pt x="6977" y="15333"/>
                    <a:pt x="7644" y="14676"/>
                  </a:cubicBezTo>
                  <a:lnTo>
                    <a:pt x="7644" y="14676"/>
                  </a:lnTo>
                  <a:cubicBezTo>
                    <a:pt x="7171" y="15475"/>
                    <a:pt x="6975" y="16414"/>
                    <a:pt x="8073" y="16979"/>
                  </a:cubicBezTo>
                  <a:cubicBezTo>
                    <a:pt x="8270" y="17078"/>
                    <a:pt x="8483" y="17122"/>
                    <a:pt x="8706" y="17122"/>
                  </a:cubicBezTo>
                  <a:cubicBezTo>
                    <a:pt x="9568" y="17122"/>
                    <a:pt x="10587" y="16469"/>
                    <a:pt x="11444" y="15755"/>
                  </a:cubicBezTo>
                  <a:lnTo>
                    <a:pt x="11444" y="15755"/>
                  </a:lnTo>
                  <a:cubicBezTo>
                    <a:pt x="11038" y="16396"/>
                    <a:pt x="10921" y="17075"/>
                    <a:pt x="11676" y="17546"/>
                  </a:cubicBezTo>
                  <a:cubicBezTo>
                    <a:pt x="11897" y="17688"/>
                    <a:pt x="12161" y="17751"/>
                    <a:pt x="12457" y="17751"/>
                  </a:cubicBezTo>
                  <a:cubicBezTo>
                    <a:pt x="14883" y="17751"/>
                    <a:pt x="19415" y="13510"/>
                    <a:pt x="19415" y="13510"/>
                  </a:cubicBezTo>
                  <a:cubicBezTo>
                    <a:pt x="20905" y="13684"/>
                    <a:pt x="22207" y="13766"/>
                    <a:pt x="23398" y="13766"/>
                  </a:cubicBezTo>
                  <a:cubicBezTo>
                    <a:pt x="25858" y="13766"/>
                    <a:pt x="27842" y="13417"/>
                    <a:pt x="30022" y="12810"/>
                  </a:cubicBezTo>
                  <a:cubicBezTo>
                    <a:pt x="30589" y="12676"/>
                    <a:pt x="24818" y="0"/>
                    <a:pt x="24818"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230;p55">
              <a:extLst>
                <a:ext uri="{FF2B5EF4-FFF2-40B4-BE49-F238E27FC236}">
                  <a16:creationId xmlns:a16="http://schemas.microsoft.com/office/drawing/2014/main" id="{A23DF77F-6BA2-01FA-5645-DD40892D3313}"/>
                </a:ext>
              </a:extLst>
            </p:cNvPr>
            <p:cNvSpPr/>
            <p:nvPr/>
          </p:nvSpPr>
          <p:spPr>
            <a:xfrm>
              <a:off x="3691975" y="2650450"/>
              <a:ext cx="138150" cy="151200"/>
            </a:xfrm>
            <a:custGeom>
              <a:avLst/>
              <a:gdLst/>
              <a:ahLst/>
              <a:cxnLst/>
              <a:rect l="l" t="t" r="r" b="b"/>
              <a:pathLst>
                <a:path w="5526" h="6048" extrusionOk="0">
                  <a:moveTo>
                    <a:pt x="5459" y="0"/>
                  </a:moveTo>
                  <a:cubicBezTo>
                    <a:pt x="5452" y="0"/>
                    <a:pt x="5444" y="3"/>
                    <a:pt x="5438" y="9"/>
                  </a:cubicBezTo>
                  <a:cubicBezTo>
                    <a:pt x="4937" y="510"/>
                    <a:pt x="4337" y="943"/>
                    <a:pt x="3837" y="1410"/>
                  </a:cubicBezTo>
                  <a:cubicBezTo>
                    <a:pt x="3370" y="1844"/>
                    <a:pt x="2869" y="2311"/>
                    <a:pt x="2436" y="2811"/>
                  </a:cubicBezTo>
                  <a:cubicBezTo>
                    <a:pt x="1969" y="3312"/>
                    <a:pt x="1535" y="3845"/>
                    <a:pt x="1135" y="4413"/>
                  </a:cubicBezTo>
                  <a:cubicBezTo>
                    <a:pt x="934" y="4679"/>
                    <a:pt x="734" y="4980"/>
                    <a:pt x="534" y="5246"/>
                  </a:cubicBezTo>
                  <a:cubicBezTo>
                    <a:pt x="334" y="5480"/>
                    <a:pt x="167" y="5747"/>
                    <a:pt x="34" y="6014"/>
                  </a:cubicBezTo>
                  <a:cubicBezTo>
                    <a:pt x="0" y="6047"/>
                    <a:pt x="34" y="6047"/>
                    <a:pt x="67" y="6047"/>
                  </a:cubicBezTo>
                  <a:cubicBezTo>
                    <a:pt x="301" y="5814"/>
                    <a:pt x="501" y="5580"/>
                    <a:pt x="701" y="5347"/>
                  </a:cubicBezTo>
                  <a:cubicBezTo>
                    <a:pt x="934" y="5080"/>
                    <a:pt x="1135" y="4813"/>
                    <a:pt x="1335" y="4579"/>
                  </a:cubicBezTo>
                  <a:cubicBezTo>
                    <a:pt x="1802" y="4079"/>
                    <a:pt x="2269" y="3645"/>
                    <a:pt x="2702" y="3112"/>
                  </a:cubicBezTo>
                  <a:cubicBezTo>
                    <a:pt x="3169" y="2611"/>
                    <a:pt x="3603" y="2111"/>
                    <a:pt x="4070" y="1577"/>
                  </a:cubicBezTo>
                  <a:cubicBezTo>
                    <a:pt x="4504" y="1043"/>
                    <a:pt x="4971" y="543"/>
                    <a:pt x="5471" y="76"/>
                  </a:cubicBezTo>
                  <a:cubicBezTo>
                    <a:pt x="5525" y="49"/>
                    <a:pt x="5492" y="0"/>
                    <a:pt x="54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231;p55">
              <a:extLst>
                <a:ext uri="{FF2B5EF4-FFF2-40B4-BE49-F238E27FC236}">
                  <a16:creationId xmlns:a16="http://schemas.microsoft.com/office/drawing/2014/main" id="{0DEF028F-83AD-6155-F048-2A27C2CA6BB7}"/>
                </a:ext>
              </a:extLst>
            </p:cNvPr>
            <p:cNvSpPr/>
            <p:nvPr/>
          </p:nvSpPr>
          <p:spPr>
            <a:xfrm>
              <a:off x="3618750" y="2598625"/>
              <a:ext cx="130550" cy="142350"/>
            </a:xfrm>
            <a:custGeom>
              <a:avLst/>
              <a:gdLst/>
              <a:ahLst/>
              <a:cxnLst/>
              <a:rect l="l" t="t" r="r" b="b"/>
              <a:pathLst>
                <a:path w="5222" h="5694" extrusionOk="0">
                  <a:moveTo>
                    <a:pt x="5166" y="0"/>
                  </a:moveTo>
                  <a:cubicBezTo>
                    <a:pt x="5153" y="0"/>
                    <a:pt x="5141" y="4"/>
                    <a:pt x="5131" y="14"/>
                  </a:cubicBezTo>
                  <a:cubicBezTo>
                    <a:pt x="4097" y="748"/>
                    <a:pt x="3163" y="1615"/>
                    <a:pt x="2329" y="2583"/>
                  </a:cubicBezTo>
                  <a:cubicBezTo>
                    <a:pt x="1495" y="3517"/>
                    <a:pt x="695" y="4517"/>
                    <a:pt x="27" y="5585"/>
                  </a:cubicBezTo>
                  <a:cubicBezTo>
                    <a:pt x="0" y="5639"/>
                    <a:pt x="40" y="5694"/>
                    <a:pt x="73" y="5694"/>
                  </a:cubicBezTo>
                  <a:cubicBezTo>
                    <a:pt x="81" y="5694"/>
                    <a:pt x="88" y="5691"/>
                    <a:pt x="94" y="5685"/>
                  </a:cubicBezTo>
                  <a:cubicBezTo>
                    <a:pt x="328" y="5485"/>
                    <a:pt x="2196" y="3350"/>
                    <a:pt x="2596" y="2883"/>
                  </a:cubicBezTo>
                  <a:cubicBezTo>
                    <a:pt x="3463" y="1949"/>
                    <a:pt x="4364" y="1015"/>
                    <a:pt x="5198" y="48"/>
                  </a:cubicBezTo>
                  <a:cubicBezTo>
                    <a:pt x="5221" y="24"/>
                    <a:pt x="5195" y="0"/>
                    <a:pt x="5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232;p55">
              <a:extLst>
                <a:ext uri="{FF2B5EF4-FFF2-40B4-BE49-F238E27FC236}">
                  <a16:creationId xmlns:a16="http://schemas.microsoft.com/office/drawing/2014/main" id="{7E7C013A-AAD1-430C-DA16-748013DE1CE8}"/>
                </a:ext>
              </a:extLst>
            </p:cNvPr>
            <p:cNvSpPr/>
            <p:nvPr/>
          </p:nvSpPr>
          <p:spPr>
            <a:xfrm>
              <a:off x="3784550" y="2698200"/>
              <a:ext cx="129275" cy="128675"/>
            </a:xfrm>
            <a:custGeom>
              <a:avLst/>
              <a:gdLst/>
              <a:ahLst/>
              <a:cxnLst/>
              <a:rect l="l" t="t" r="r" b="b"/>
              <a:pathLst>
                <a:path w="5171" h="5147" extrusionOk="0">
                  <a:moveTo>
                    <a:pt x="5104" y="1"/>
                  </a:moveTo>
                  <a:cubicBezTo>
                    <a:pt x="4103" y="668"/>
                    <a:pt x="3136" y="1435"/>
                    <a:pt x="2235" y="2269"/>
                  </a:cubicBezTo>
                  <a:cubicBezTo>
                    <a:pt x="1434" y="3136"/>
                    <a:pt x="701" y="4070"/>
                    <a:pt x="0" y="5071"/>
                  </a:cubicBezTo>
                  <a:cubicBezTo>
                    <a:pt x="0" y="5098"/>
                    <a:pt x="44" y="5147"/>
                    <a:pt x="78" y="5147"/>
                  </a:cubicBezTo>
                  <a:cubicBezTo>
                    <a:pt x="86" y="5147"/>
                    <a:pt x="94" y="5144"/>
                    <a:pt x="100" y="5138"/>
                  </a:cubicBezTo>
                  <a:cubicBezTo>
                    <a:pt x="534" y="4771"/>
                    <a:pt x="2068" y="2970"/>
                    <a:pt x="2502" y="2569"/>
                  </a:cubicBezTo>
                  <a:cubicBezTo>
                    <a:pt x="3336" y="1702"/>
                    <a:pt x="4270" y="901"/>
                    <a:pt x="5137" y="67"/>
                  </a:cubicBezTo>
                  <a:cubicBezTo>
                    <a:pt x="5170" y="34"/>
                    <a:pt x="5137" y="1"/>
                    <a:pt x="5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233;p55">
              <a:extLst>
                <a:ext uri="{FF2B5EF4-FFF2-40B4-BE49-F238E27FC236}">
                  <a16:creationId xmlns:a16="http://schemas.microsoft.com/office/drawing/2014/main" id="{B1DEB8CB-3ABB-CE19-8E5E-A14F09EE15B4}"/>
                </a:ext>
              </a:extLst>
            </p:cNvPr>
            <p:cNvSpPr/>
            <p:nvPr/>
          </p:nvSpPr>
          <p:spPr>
            <a:xfrm>
              <a:off x="3876700" y="1669775"/>
              <a:ext cx="542475" cy="565625"/>
            </a:xfrm>
            <a:custGeom>
              <a:avLst/>
              <a:gdLst/>
              <a:ahLst/>
              <a:cxnLst/>
              <a:rect l="l" t="t" r="r" b="b"/>
              <a:pathLst>
                <a:path w="21699" h="22625" extrusionOk="0">
                  <a:moveTo>
                    <a:pt x="1474" y="1"/>
                  </a:moveTo>
                  <a:cubicBezTo>
                    <a:pt x="188" y="1"/>
                    <a:pt x="0" y="1443"/>
                    <a:pt x="1118" y="4578"/>
                  </a:cubicBezTo>
                  <a:cubicBezTo>
                    <a:pt x="3152" y="10382"/>
                    <a:pt x="11058" y="22625"/>
                    <a:pt x="11058" y="22625"/>
                  </a:cubicBezTo>
                  <a:lnTo>
                    <a:pt x="21699" y="15720"/>
                  </a:lnTo>
                  <a:cubicBezTo>
                    <a:pt x="21699" y="15720"/>
                    <a:pt x="12626" y="7180"/>
                    <a:pt x="7022" y="2977"/>
                  </a:cubicBezTo>
                  <a:cubicBezTo>
                    <a:pt x="4461" y="1045"/>
                    <a:pt x="2569" y="1"/>
                    <a:pt x="14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234;p55">
              <a:extLst>
                <a:ext uri="{FF2B5EF4-FFF2-40B4-BE49-F238E27FC236}">
                  <a16:creationId xmlns:a16="http://schemas.microsoft.com/office/drawing/2014/main" id="{5A59892B-852D-5C08-5E1B-C0F76C6DA39D}"/>
                </a:ext>
              </a:extLst>
            </p:cNvPr>
            <p:cNvSpPr/>
            <p:nvPr/>
          </p:nvSpPr>
          <p:spPr>
            <a:xfrm>
              <a:off x="3886275" y="1699150"/>
              <a:ext cx="532900" cy="536250"/>
            </a:xfrm>
            <a:custGeom>
              <a:avLst/>
              <a:gdLst/>
              <a:ahLst/>
              <a:cxnLst/>
              <a:rect l="l" t="t" r="r" b="b"/>
              <a:pathLst>
                <a:path w="21316" h="21450" extrusionOk="0">
                  <a:moveTo>
                    <a:pt x="34" y="1"/>
                  </a:moveTo>
                  <a:cubicBezTo>
                    <a:pt x="1" y="201"/>
                    <a:pt x="1" y="434"/>
                    <a:pt x="34" y="668"/>
                  </a:cubicBezTo>
                  <a:lnTo>
                    <a:pt x="5038" y="668"/>
                  </a:lnTo>
                  <a:cubicBezTo>
                    <a:pt x="4671" y="401"/>
                    <a:pt x="4337" y="201"/>
                    <a:pt x="4037" y="1"/>
                  </a:cubicBezTo>
                  <a:close/>
                  <a:moveTo>
                    <a:pt x="401" y="2369"/>
                  </a:moveTo>
                  <a:cubicBezTo>
                    <a:pt x="434" y="2569"/>
                    <a:pt x="501" y="2769"/>
                    <a:pt x="601" y="3003"/>
                  </a:cubicBezTo>
                  <a:lnTo>
                    <a:pt x="8207" y="3003"/>
                  </a:lnTo>
                  <a:lnTo>
                    <a:pt x="7373" y="2369"/>
                  </a:lnTo>
                  <a:close/>
                  <a:moveTo>
                    <a:pt x="1235" y="4704"/>
                  </a:moveTo>
                  <a:cubicBezTo>
                    <a:pt x="1335" y="4938"/>
                    <a:pt x="1435" y="5138"/>
                    <a:pt x="1535" y="5371"/>
                  </a:cubicBezTo>
                  <a:lnTo>
                    <a:pt x="11075" y="5371"/>
                  </a:lnTo>
                  <a:cubicBezTo>
                    <a:pt x="10808" y="5138"/>
                    <a:pt x="10575" y="4938"/>
                    <a:pt x="10308" y="4704"/>
                  </a:cubicBezTo>
                  <a:close/>
                  <a:moveTo>
                    <a:pt x="2336" y="7073"/>
                  </a:moveTo>
                  <a:lnTo>
                    <a:pt x="2669" y="7740"/>
                  </a:lnTo>
                  <a:lnTo>
                    <a:pt x="13811" y="7740"/>
                  </a:lnTo>
                  <a:lnTo>
                    <a:pt x="13077" y="7073"/>
                  </a:lnTo>
                  <a:close/>
                  <a:moveTo>
                    <a:pt x="3537" y="9441"/>
                  </a:moveTo>
                  <a:cubicBezTo>
                    <a:pt x="3670" y="9641"/>
                    <a:pt x="3770" y="9875"/>
                    <a:pt x="3903" y="10108"/>
                  </a:cubicBezTo>
                  <a:lnTo>
                    <a:pt x="16479" y="10108"/>
                  </a:lnTo>
                  <a:lnTo>
                    <a:pt x="15745" y="9441"/>
                  </a:lnTo>
                  <a:close/>
                  <a:moveTo>
                    <a:pt x="4837" y="11809"/>
                  </a:moveTo>
                  <a:lnTo>
                    <a:pt x="5204" y="12443"/>
                  </a:lnTo>
                  <a:lnTo>
                    <a:pt x="19081" y="12443"/>
                  </a:lnTo>
                  <a:lnTo>
                    <a:pt x="18380" y="11809"/>
                  </a:lnTo>
                  <a:close/>
                  <a:moveTo>
                    <a:pt x="6205" y="14178"/>
                  </a:moveTo>
                  <a:cubicBezTo>
                    <a:pt x="6339" y="14378"/>
                    <a:pt x="6472" y="14611"/>
                    <a:pt x="6605" y="14811"/>
                  </a:cubicBezTo>
                  <a:lnTo>
                    <a:pt x="20882" y="14811"/>
                  </a:lnTo>
                  <a:lnTo>
                    <a:pt x="21316" y="14545"/>
                  </a:lnTo>
                  <a:lnTo>
                    <a:pt x="20916" y="14178"/>
                  </a:lnTo>
                  <a:close/>
                  <a:moveTo>
                    <a:pt x="7606" y="16513"/>
                  </a:moveTo>
                  <a:lnTo>
                    <a:pt x="8006" y="17180"/>
                  </a:lnTo>
                  <a:lnTo>
                    <a:pt x="17246" y="17180"/>
                  </a:lnTo>
                  <a:lnTo>
                    <a:pt x="18247" y="16513"/>
                  </a:lnTo>
                  <a:close/>
                  <a:moveTo>
                    <a:pt x="9074" y="18881"/>
                  </a:moveTo>
                  <a:lnTo>
                    <a:pt x="9474" y="19548"/>
                  </a:lnTo>
                  <a:lnTo>
                    <a:pt x="13610" y="19548"/>
                  </a:lnTo>
                  <a:lnTo>
                    <a:pt x="14644" y="18881"/>
                  </a:lnTo>
                  <a:close/>
                  <a:moveTo>
                    <a:pt x="10542" y="21249"/>
                  </a:moveTo>
                  <a:lnTo>
                    <a:pt x="10675" y="21450"/>
                  </a:lnTo>
                  <a:lnTo>
                    <a:pt x="10975" y="2124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235;p55">
              <a:extLst>
                <a:ext uri="{FF2B5EF4-FFF2-40B4-BE49-F238E27FC236}">
                  <a16:creationId xmlns:a16="http://schemas.microsoft.com/office/drawing/2014/main" id="{3CD0051F-68EA-C669-CF26-652F0F75C4D1}"/>
                </a:ext>
              </a:extLst>
            </p:cNvPr>
            <p:cNvSpPr/>
            <p:nvPr/>
          </p:nvSpPr>
          <p:spPr>
            <a:xfrm>
              <a:off x="4135625" y="2022500"/>
              <a:ext cx="224200" cy="152025"/>
            </a:xfrm>
            <a:custGeom>
              <a:avLst/>
              <a:gdLst/>
              <a:ahLst/>
              <a:cxnLst/>
              <a:rect l="l" t="t" r="r" b="b"/>
              <a:pathLst>
                <a:path w="8968" h="6081" extrusionOk="0">
                  <a:moveTo>
                    <a:pt x="8925" y="0"/>
                  </a:moveTo>
                  <a:cubicBezTo>
                    <a:pt x="8920" y="0"/>
                    <a:pt x="8913" y="3"/>
                    <a:pt x="8907" y="9"/>
                  </a:cubicBezTo>
                  <a:cubicBezTo>
                    <a:pt x="5204" y="2311"/>
                    <a:pt x="834" y="5513"/>
                    <a:pt x="34" y="6014"/>
                  </a:cubicBezTo>
                  <a:cubicBezTo>
                    <a:pt x="0" y="6014"/>
                    <a:pt x="34" y="6080"/>
                    <a:pt x="67" y="6080"/>
                  </a:cubicBezTo>
                  <a:cubicBezTo>
                    <a:pt x="868" y="5513"/>
                    <a:pt x="4871" y="3312"/>
                    <a:pt x="8940" y="76"/>
                  </a:cubicBezTo>
                  <a:cubicBezTo>
                    <a:pt x="8967" y="49"/>
                    <a:pt x="8951" y="0"/>
                    <a:pt x="8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236;p55">
              <a:extLst>
                <a:ext uri="{FF2B5EF4-FFF2-40B4-BE49-F238E27FC236}">
                  <a16:creationId xmlns:a16="http://schemas.microsoft.com/office/drawing/2014/main" id="{714A1FCA-189F-C29C-E8C7-D93E6CA54B36}"/>
                </a:ext>
              </a:extLst>
            </p:cNvPr>
            <p:cNvSpPr/>
            <p:nvPr/>
          </p:nvSpPr>
          <p:spPr>
            <a:xfrm>
              <a:off x="3970750" y="1924800"/>
              <a:ext cx="200750" cy="313100"/>
            </a:xfrm>
            <a:custGeom>
              <a:avLst/>
              <a:gdLst/>
              <a:ahLst/>
              <a:cxnLst/>
              <a:rect l="l" t="t" r="r" b="b"/>
              <a:pathLst>
                <a:path w="8030" h="12524" extrusionOk="0">
                  <a:moveTo>
                    <a:pt x="44" y="1"/>
                  </a:moveTo>
                  <a:cubicBezTo>
                    <a:pt x="27" y="1"/>
                    <a:pt x="1" y="24"/>
                    <a:pt x="24" y="48"/>
                  </a:cubicBezTo>
                  <a:cubicBezTo>
                    <a:pt x="458" y="1049"/>
                    <a:pt x="925" y="2016"/>
                    <a:pt x="1458" y="2950"/>
                  </a:cubicBezTo>
                  <a:cubicBezTo>
                    <a:pt x="1358" y="2817"/>
                    <a:pt x="1258" y="2650"/>
                    <a:pt x="1125" y="2516"/>
                  </a:cubicBezTo>
                  <a:cubicBezTo>
                    <a:pt x="891" y="2216"/>
                    <a:pt x="625" y="1916"/>
                    <a:pt x="391" y="1582"/>
                  </a:cubicBezTo>
                  <a:cubicBezTo>
                    <a:pt x="381" y="1562"/>
                    <a:pt x="364" y="1554"/>
                    <a:pt x="347" y="1554"/>
                  </a:cubicBezTo>
                  <a:cubicBezTo>
                    <a:pt x="308" y="1554"/>
                    <a:pt x="268" y="1593"/>
                    <a:pt x="291" y="1616"/>
                  </a:cubicBezTo>
                  <a:cubicBezTo>
                    <a:pt x="524" y="1949"/>
                    <a:pt x="725" y="2283"/>
                    <a:pt x="925" y="2617"/>
                  </a:cubicBezTo>
                  <a:cubicBezTo>
                    <a:pt x="1125" y="2917"/>
                    <a:pt x="1358" y="3250"/>
                    <a:pt x="1592" y="3584"/>
                  </a:cubicBezTo>
                  <a:cubicBezTo>
                    <a:pt x="1792" y="3884"/>
                    <a:pt x="2026" y="4184"/>
                    <a:pt x="2259" y="4451"/>
                  </a:cubicBezTo>
                  <a:cubicBezTo>
                    <a:pt x="2292" y="4485"/>
                    <a:pt x="2326" y="4518"/>
                    <a:pt x="2359" y="4585"/>
                  </a:cubicBezTo>
                  <a:cubicBezTo>
                    <a:pt x="2659" y="5152"/>
                    <a:pt x="2993" y="5752"/>
                    <a:pt x="3326" y="6353"/>
                  </a:cubicBezTo>
                  <a:cubicBezTo>
                    <a:pt x="4523" y="8412"/>
                    <a:pt x="7175" y="12524"/>
                    <a:pt x="7229" y="12524"/>
                  </a:cubicBezTo>
                  <a:cubicBezTo>
                    <a:pt x="7229" y="12524"/>
                    <a:pt x="7229" y="12524"/>
                    <a:pt x="7229" y="12524"/>
                  </a:cubicBezTo>
                  <a:cubicBezTo>
                    <a:pt x="7529" y="12390"/>
                    <a:pt x="7763" y="12223"/>
                    <a:pt x="8030" y="12023"/>
                  </a:cubicBezTo>
                  <a:cubicBezTo>
                    <a:pt x="8030" y="11990"/>
                    <a:pt x="8030" y="11957"/>
                    <a:pt x="7996" y="11957"/>
                  </a:cubicBezTo>
                  <a:cubicBezTo>
                    <a:pt x="7763" y="12057"/>
                    <a:pt x="7529" y="12157"/>
                    <a:pt x="7329" y="12290"/>
                  </a:cubicBezTo>
                  <a:cubicBezTo>
                    <a:pt x="6162" y="10255"/>
                    <a:pt x="4861" y="8187"/>
                    <a:pt x="3660" y="6152"/>
                  </a:cubicBezTo>
                  <a:lnTo>
                    <a:pt x="1892" y="3150"/>
                  </a:lnTo>
                  <a:cubicBezTo>
                    <a:pt x="1292" y="2116"/>
                    <a:pt x="725" y="1015"/>
                    <a:pt x="57" y="15"/>
                  </a:cubicBezTo>
                  <a:cubicBezTo>
                    <a:pt x="57" y="5"/>
                    <a:pt x="52" y="1"/>
                    <a:pt x="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237;p55">
              <a:extLst>
                <a:ext uri="{FF2B5EF4-FFF2-40B4-BE49-F238E27FC236}">
                  <a16:creationId xmlns:a16="http://schemas.microsoft.com/office/drawing/2014/main" id="{E81A5CAD-225A-B0D3-CF51-A900976F27CD}"/>
                </a:ext>
              </a:extLst>
            </p:cNvPr>
            <p:cNvSpPr/>
            <p:nvPr/>
          </p:nvSpPr>
          <p:spPr>
            <a:xfrm>
              <a:off x="2961450" y="1672700"/>
              <a:ext cx="827225" cy="819700"/>
            </a:xfrm>
            <a:custGeom>
              <a:avLst/>
              <a:gdLst/>
              <a:ahLst/>
              <a:cxnLst/>
              <a:rect l="l" t="t" r="r" b="b"/>
              <a:pathLst>
                <a:path w="33089" h="32788" extrusionOk="0">
                  <a:moveTo>
                    <a:pt x="31388" y="0"/>
                  </a:moveTo>
                  <a:cubicBezTo>
                    <a:pt x="30032" y="0"/>
                    <a:pt x="27619" y="1020"/>
                    <a:pt x="25252" y="2260"/>
                  </a:cubicBezTo>
                  <a:cubicBezTo>
                    <a:pt x="13911" y="8131"/>
                    <a:pt x="3236" y="15302"/>
                    <a:pt x="1235" y="20306"/>
                  </a:cubicBezTo>
                  <a:cubicBezTo>
                    <a:pt x="1" y="23442"/>
                    <a:pt x="1535" y="29112"/>
                    <a:pt x="2803" y="32515"/>
                  </a:cubicBezTo>
                  <a:cubicBezTo>
                    <a:pt x="2870" y="32703"/>
                    <a:pt x="3130" y="32787"/>
                    <a:pt x="3537" y="32787"/>
                  </a:cubicBezTo>
                  <a:cubicBezTo>
                    <a:pt x="6731" y="32787"/>
                    <a:pt x="18967" y="27557"/>
                    <a:pt x="17813" y="26344"/>
                  </a:cubicBezTo>
                  <a:cubicBezTo>
                    <a:pt x="14578" y="22941"/>
                    <a:pt x="14044" y="21574"/>
                    <a:pt x="14411" y="20873"/>
                  </a:cubicBezTo>
                  <a:cubicBezTo>
                    <a:pt x="14644" y="20439"/>
                    <a:pt x="27053" y="9632"/>
                    <a:pt x="30556" y="4761"/>
                  </a:cubicBezTo>
                  <a:cubicBezTo>
                    <a:pt x="33089" y="1233"/>
                    <a:pt x="32877" y="0"/>
                    <a:pt x="31388"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238;p55">
              <a:extLst>
                <a:ext uri="{FF2B5EF4-FFF2-40B4-BE49-F238E27FC236}">
                  <a16:creationId xmlns:a16="http://schemas.microsoft.com/office/drawing/2014/main" id="{8A3BC7C8-F147-FAA4-0E38-A4155F6878DB}"/>
                </a:ext>
              </a:extLst>
            </p:cNvPr>
            <p:cNvSpPr/>
            <p:nvPr/>
          </p:nvSpPr>
          <p:spPr>
            <a:xfrm>
              <a:off x="3009825" y="2226200"/>
              <a:ext cx="602125" cy="528775"/>
            </a:xfrm>
            <a:custGeom>
              <a:avLst/>
              <a:gdLst/>
              <a:ahLst/>
              <a:cxnLst/>
              <a:rect l="l" t="t" r="r" b="b"/>
              <a:pathLst>
                <a:path w="24085" h="21151" extrusionOk="0">
                  <a:moveTo>
                    <a:pt x="11108" y="1"/>
                  </a:moveTo>
                  <a:lnTo>
                    <a:pt x="0" y="7773"/>
                  </a:lnTo>
                  <a:cubicBezTo>
                    <a:pt x="434" y="8874"/>
                    <a:pt x="2169" y="14945"/>
                    <a:pt x="3369" y="16713"/>
                  </a:cubicBezTo>
                  <a:cubicBezTo>
                    <a:pt x="4556" y="18427"/>
                    <a:pt x="6394" y="21150"/>
                    <a:pt x="8529" y="21150"/>
                  </a:cubicBezTo>
                  <a:cubicBezTo>
                    <a:pt x="8555" y="21150"/>
                    <a:pt x="8581" y="21150"/>
                    <a:pt x="8606" y="21149"/>
                  </a:cubicBezTo>
                  <a:cubicBezTo>
                    <a:pt x="9407" y="21082"/>
                    <a:pt x="10174" y="20749"/>
                    <a:pt x="10741" y="20148"/>
                  </a:cubicBezTo>
                  <a:cubicBezTo>
                    <a:pt x="10741" y="20148"/>
                    <a:pt x="11707" y="20551"/>
                    <a:pt x="12620" y="20551"/>
                  </a:cubicBezTo>
                  <a:cubicBezTo>
                    <a:pt x="13022" y="20551"/>
                    <a:pt x="13415" y="20473"/>
                    <a:pt x="13710" y="20248"/>
                  </a:cubicBezTo>
                  <a:cubicBezTo>
                    <a:pt x="14311" y="19748"/>
                    <a:pt x="14744" y="19081"/>
                    <a:pt x="14978" y="18347"/>
                  </a:cubicBezTo>
                  <a:cubicBezTo>
                    <a:pt x="14978" y="18347"/>
                    <a:pt x="15889" y="18887"/>
                    <a:pt x="16751" y="18887"/>
                  </a:cubicBezTo>
                  <a:cubicBezTo>
                    <a:pt x="17101" y="18887"/>
                    <a:pt x="17443" y="18798"/>
                    <a:pt x="17713" y="18547"/>
                  </a:cubicBezTo>
                  <a:cubicBezTo>
                    <a:pt x="18213" y="18013"/>
                    <a:pt x="18514" y="17313"/>
                    <a:pt x="18580" y="16612"/>
                  </a:cubicBezTo>
                  <a:cubicBezTo>
                    <a:pt x="18580" y="16612"/>
                    <a:pt x="19989" y="19701"/>
                    <a:pt x="21366" y="19701"/>
                  </a:cubicBezTo>
                  <a:cubicBezTo>
                    <a:pt x="21517" y="19701"/>
                    <a:pt x="21668" y="19664"/>
                    <a:pt x="21816" y="19581"/>
                  </a:cubicBezTo>
                  <a:cubicBezTo>
                    <a:pt x="24084" y="18314"/>
                    <a:pt x="20748" y="10441"/>
                    <a:pt x="19814" y="8540"/>
                  </a:cubicBezTo>
                  <a:cubicBezTo>
                    <a:pt x="18714" y="6305"/>
                    <a:pt x="11108" y="1"/>
                    <a:pt x="11108"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39;p55">
              <a:extLst>
                <a:ext uri="{FF2B5EF4-FFF2-40B4-BE49-F238E27FC236}">
                  <a16:creationId xmlns:a16="http://schemas.microsoft.com/office/drawing/2014/main" id="{6D2B738A-5F59-76CD-7D7E-9B81E1B631C9}"/>
                </a:ext>
              </a:extLst>
            </p:cNvPr>
            <p:cNvSpPr/>
            <p:nvPr/>
          </p:nvSpPr>
          <p:spPr>
            <a:xfrm>
              <a:off x="3408450" y="2479000"/>
              <a:ext cx="66725" cy="162025"/>
            </a:xfrm>
            <a:custGeom>
              <a:avLst/>
              <a:gdLst/>
              <a:ahLst/>
              <a:cxnLst/>
              <a:rect l="l" t="t" r="r" b="b"/>
              <a:pathLst>
                <a:path w="2669" h="6481" extrusionOk="0">
                  <a:moveTo>
                    <a:pt x="62" y="1"/>
                  </a:moveTo>
                  <a:cubicBezTo>
                    <a:pt x="32" y="1"/>
                    <a:pt x="0" y="40"/>
                    <a:pt x="0" y="63"/>
                  </a:cubicBezTo>
                  <a:cubicBezTo>
                    <a:pt x="1067" y="2064"/>
                    <a:pt x="1601" y="4432"/>
                    <a:pt x="2569" y="6467"/>
                  </a:cubicBezTo>
                  <a:cubicBezTo>
                    <a:pt x="2578" y="6477"/>
                    <a:pt x="2591" y="6481"/>
                    <a:pt x="2604" y="6481"/>
                  </a:cubicBezTo>
                  <a:cubicBezTo>
                    <a:pt x="2635" y="6481"/>
                    <a:pt x="2669" y="6457"/>
                    <a:pt x="2669" y="6434"/>
                  </a:cubicBezTo>
                  <a:cubicBezTo>
                    <a:pt x="2168" y="4199"/>
                    <a:pt x="1101" y="2064"/>
                    <a:pt x="100" y="29"/>
                  </a:cubicBezTo>
                  <a:cubicBezTo>
                    <a:pt x="90" y="8"/>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40;p55">
              <a:extLst>
                <a:ext uri="{FF2B5EF4-FFF2-40B4-BE49-F238E27FC236}">
                  <a16:creationId xmlns:a16="http://schemas.microsoft.com/office/drawing/2014/main" id="{A3E77B28-D057-62E8-B2EA-45468DBDB34B}"/>
                </a:ext>
              </a:extLst>
            </p:cNvPr>
            <p:cNvSpPr/>
            <p:nvPr/>
          </p:nvSpPr>
          <p:spPr>
            <a:xfrm>
              <a:off x="3300275" y="2539050"/>
              <a:ext cx="87100" cy="144850"/>
            </a:xfrm>
            <a:custGeom>
              <a:avLst/>
              <a:gdLst/>
              <a:ahLst/>
              <a:cxnLst/>
              <a:rect l="l" t="t" r="r" b="b"/>
              <a:pathLst>
                <a:path w="3484" h="5794" extrusionOk="0">
                  <a:moveTo>
                    <a:pt x="54" y="0"/>
                  </a:moveTo>
                  <a:cubicBezTo>
                    <a:pt x="26" y="0"/>
                    <a:pt x="1" y="39"/>
                    <a:pt x="24" y="62"/>
                  </a:cubicBezTo>
                  <a:cubicBezTo>
                    <a:pt x="591" y="996"/>
                    <a:pt x="1191" y="1964"/>
                    <a:pt x="1725" y="2931"/>
                  </a:cubicBezTo>
                  <a:cubicBezTo>
                    <a:pt x="1992" y="3431"/>
                    <a:pt x="2259" y="3898"/>
                    <a:pt x="2526" y="4399"/>
                  </a:cubicBezTo>
                  <a:cubicBezTo>
                    <a:pt x="2726" y="4866"/>
                    <a:pt x="3026" y="5333"/>
                    <a:pt x="3326" y="5766"/>
                  </a:cubicBezTo>
                  <a:cubicBezTo>
                    <a:pt x="3346" y="5786"/>
                    <a:pt x="3368" y="5794"/>
                    <a:pt x="3389" y="5794"/>
                  </a:cubicBezTo>
                  <a:cubicBezTo>
                    <a:pt x="3440" y="5794"/>
                    <a:pt x="3483" y="5747"/>
                    <a:pt x="3460" y="5700"/>
                  </a:cubicBezTo>
                  <a:cubicBezTo>
                    <a:pt x="3293" y="5199"/>
                    <a:pt x="3059" y="4699"/>
                    <a:pt x="2793" y="4265"/>
                  </a:cubicBezTo>
                  <a:cubicBezTo>
                    <a:pt x="2492" y="3798"/>
                    <a:pt x="2226" y="3298"/>
                    <a:pt x="1925" y="2831"/>
                  </a:cubicBezTo>
                  <a:cubicBezTo>
                    <a:pt x="1325" y="1864"/>
                    <a:pt x="724" y="930"/>
                    <a:pt x="91" y="29"/>
                  </a:cubicBezTo>
                  <a:cubicBezTo>
                    <a:pt x="80" y="8"/>
                    <a:pt x="67"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41;p55">
              <a:extLst>
                <a:ext uri="{FF2B5EF4-FFF2-40B4-BE49-F238E27FC236}">
                  <a16:creationId xmlns:a16="http://schemas.microsoft.com/office/drawing/2014/main" id="{D6EE28AF-69A4-2D28-F0D9-3209628C6EFB}"/>
                </a:ext>
              </a:extLst>
            </p:cNvPr>
            <p:cNvSpPr/>
            <p:nvPr/>
          </p:nvSpPr>
          <p:spPr>
            <a:xfrm>
              <a:off x="3198300" y="2600300"/>
              <a:ext cx="80075" cy="129625"/>
            </a:xfrm>
            <a:custGeom>
              <a:avLst/>
              <a:gdLst/>
              <a:ahLst/>
              <a:cxnLst/>
              <a:rect l="l" t="t" r="r" b="b"/>
              <a:pathLst>
                <a:path w="3203" h="5185" extrusionOk="0">
                  <a:moveTo>
                    <a:pt x="38" y="0"/>
                  </a:moveTo>
                  <a:cubicBezTo>
                    <a:pt x="17" y="0"/>
                    <a:pt x="0" y="24"/>
                    <a:pt x="0" y="47"/>
                  </a:cubicBezTo>
                  <a:cubicBezTo>
                    <a:pt x="534" y="948"/>
                    <a:pt x="1034" y="1849"/>
                    <a:pt x="1534" y="2749"/>
                  </a:cubicBezTo>
                  <a:cubicBezTo>
                    <a:pt x="1801" y="3183"/>
                    <a:pt x="2068" y="3617"/>
                    <a:pt x="2335" y="4084"/>
                  </a:cubicBezTo>
                  <a:cubicBezTo>
                    <a:pt x="2535" y="4484"/>
                    <a:pt x="2802" y="4884"/>
                    <a:pt x="3136" y="5184"/>
                  </a:cubicBezTo>
                  <a:lnTo>
                    <a:pt x="3202" y="5184"/>
                  </a:lnTo>
                  <a:cubicBezTo>
                    <a:pt x="3036" y="4717"/>
                    <a:pt x="2802" y="4284"/>
                    <a:pt x="2502" y="3917"/>
                  </a:cubicBezTo>
                  <a:cubicBezTo>
                    <a:pt x="2235" y="3516"/>
                    <a:pt x="1968" y="3049"/>
                    <a:pt x="1668" y="2616"/>
                  </a:cubicBezTo>
                  <a:cubicBezTo>
                    <a:pt x="1134" y="1782"/>
                    <a:pt x="600" y="915"/>
                    <a:pt x="67" y="14"/>
                  </a:cubicBezTo>
                  <a:cubicBezTo>
                    <a:pt x="57" y="4"/>
                    <a:pt x="47" y="0"/>
                    <a:pt x="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42;p55">
              <a:extLst>
                <a:ext uri="{FF2B5EF4-FFF2-40B4-BE49-F238E27FC236}">
                  <a16:creationId xmlns:a16="http://schemas.microsoft.com/office/drawing/2014/main" id="{17D71B8C-21A9-6E14-D7D2-449B8940C376}"/>
                </a:ext>
              </a:extLst>
            </p:cNvPr>
            <p:cNvSpPr/>
            <p:nvPr/>
          </p:nvSpPr>
          <p:spPr>
            <a:xfrm>
              <a:off x="3182450" y="1664825"/>
              <a:ext cx="607975" cy="488850"/>
            </a:xfrm>
            <a:custGeom>
              <a:avLst/>
              <a:gdLst/>
              <a:ahLst/>
              <a:cxnLst/>
              <a:rect l="l" t="t" r="r" b="b"/>
              <a:pathLst>
                <a:path w="24319" h="19554" extrusionOk="0">
                  <a:moveTo>
                    <a:pt x="22497" y="1"/>
                  </a:moveTo>
                  <a:cubicBezTo>
                    <a:pt x="21339" y="1"/>
                    <a:pt x="19445" y="641"/>
                    <a:pt x="16912" y="1841"/>
                  </a:cubicBezTo>
                  <a:cubicBezTo>
                    <a:pt x="10608" y="4843"/>
                    <a:pt x="0" y="11381"/>
                    <a:pt x="0" y="11381"/>
                  </a:cubicBezTo>
                  <a:lnTo>
                    <a:pt x="8340" y="19554"/>
                  </a:lnTo>
                  <a:cubicBezTo>
                    <a:pt x="8340" y="19554"/>
                    <a:pt x="19247" y="9880"/>
                    <a:pt x="22416" y="4609"/>
                  </a:cubicBezTo>
                  <a:cubicBezTo>
                    <a:pt x="24319" y="1445"/>
                    <a:pt x="24237" y="1"/>
                    <a:pt x="22497" y="1"/>
                  </a:cubicBezTo>
                  <a:close/>
                </a:path>
              </a:pathLst>
            </a:custGeom>
            <a:solidFill>
              <a:srgbClr val="FBB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3;p55">
              <a:extLst>
                <a:ext uri="{FF2B5EF4-FFF2-40B4-BE49-F238E27FC236}">
                  <a16:creationId xmlns:a16="http://schemas.microsoft.com/office/drawing/2014/main" id="{972F5227-81F4-DF51-EDCB-9D659B5CA06C}"/>
                </a:ext>
              </a:extLst>
            </p:cNvPr>
            <p:cNvSpPr/>
            <p:nvPr/>
          </p:nvSpPr>
          <p:spPr>
            <a:xfrm>
              <a:off x="3182450" y="1664825"/>
              <a:ext cx="607975" cy="488850"/>
            </a:xfrm>
            <a:custGeom>
              <a:avLst/>
              <a:gdLst/>
              <a:ahLst/>
              <a:cxnLst/>
              <a:rect l="l" t="t" r="r" b="b"/>
              <a:pathLst>
                <a:path w="24319" h="19554" extrusionOk="0">
                  <a:moveTo>
                    <a:pt x="22497" y="1"/>
                  </a:moveTo>
                  <a:cubicBezTo>
                    <a:pt x="21339" y="1"/>
                    <a:pt x="19445" y="641"/>
                    <a:pt x="16912" y="1841"/>
                  </a:cubicBezTo>
                  <a:cubicBezTo>
                    <a:pt x="10608" y="4843"/>
                    <a:pt x="0" y="11381"/>
                    <a:pt x="0" y="11381"/>
                  </a:cubicBezTo>
                  <a:lnTo>
                    <a:pt x="8340" y="19554"/>
                  </a:lnTo>
                  <a:cubicBezTo>
                    <a:pt x="8340" y="19554"/>
                    <a:pt x="19247" y="9880"/>
                    <a:pt x="22416" y="4609"/>
                  </a:cubicBezTo>
                  <a:cubicBezTo>
                    <a:pt x="24319" y="1445"/>
                    <a:pt x="24237" y="1"/>
                    <a:pt x="224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44;p55">
              <a:extLst>
                <a:ext uri="{FF2B5EF4-FFF2-40B4-BE49-F238E27FC236}">
                  <a16:creationId xmlns:a16="http://schemas.microsoft.com/office/drawing/2014/main" id="{9ECBA9F2-0236-F686-030C-726F9AE806B7}"/>
                </a:ext>
              </a:extLst>
            </p:cNvPr>
            <p:cNvSpPr/>
            <p:nvPr/>
          </p:nvSpPr>
          <p:spPr>
            <a:xfrm>
              <a:off x="3182450" y="1699150"/>
              <a:ext cx="595450" cy="429500"/>
            </a:xfrm>
            <a:custGeom>
              <a:avLst/>
              <a:gdLst/>
              <a:ahLst/>
              <a:cxnLst/>
              <a:rect l="l" t="t" r="r" b="b"/>
              <a:pathLst>
                <a:path w="23818" h="17180" extrusionOk="0">
                  <a:moveTo>
                    <a:pt x="17946" y="1"/>
                  </a:moveTo>
                  <a:cubicBezTo>
                    <a:pt x="17613" y="134"/>
                    <a:pt x="17279" y="301"/>
                    <a:pt x="16912" y="468"/>
                  </a:cubicBezTo>
                  <a:lnTo>
                    <a:pt x="16545" y="668"/>
                  </a:lnTo>
                  <a:lnTo>
                    <a:pt x="23650" y="668"/>
                  </a:lnTo>
                  <a:cubicBezTo>
                    <a:pt x="23717" y="434"/>
                    <a:pt x="23784" y="234"/>
                    <a:pt x="23817" y="1"/>
                  </a:cubicBezTo>
                  <a:close/>
                  <a:moveTo>
                    <a:pt x="13210" y="2369"/>
                  </a:moveTo>
                  <a:lnTo>
                    <a:pt x="12009" y="3003"/>
                  </a:lnTo>
                  <a:lnTo>
                    <a:pt x="22550" y="3003"/>
                  </a:lnTo>
                  <a:cubicBezTo>
                    <a:pt x="22683" y="2803"/>
                    <a:pt x="22817" y="2569"/>
                    <a:pt x="22917" y="2369"/>
                  </a:cubicBezTo>
                  <a:close/>
                  <a:moveTo>
                    <a:pt x="8940" y="4704"/>
                  </a:moveTo>
                  <a:lnTo>
                    <a:pt x="7806" y="5371"/>
                  </a:lnTo>
                  <a:lnTo>
                    <a:pt x="20915" y="5371"/>
                  </a:lnTo>
                  <a:cubicBezTo>
                    <a:pt x="21082" y="5138"/>
                    <a:pt x="21249" y="4938"/>
                    <a:pt x="21416" y="4704"/>
                  </a:cubicBezTo>
                  <a:close/>
                  <a:moveTo>
                    <a:pt x="4870" y="7073"/>
                  </a:moveTo>
                  <a:lnTo>
                    <a:pt x="3803" y="7740"/>
                  </a:lnTo>
                  <a:lnTo>
                    <a:pt x="18914" y="7740"/>
                  </a:lnTo>
                  <a:cubicBezTo>
                    <a:pt x="19114" y="7506"/>
                    <a:pt x="19314" y="7306"/>
                    <a:pt x="19481" y="7073"/>
                  </a:cubicBezTo>
                  <a:close/>
                  <a:moveTo>
                    <a:pt x="968" y="9441"/>
                  </a:moveTo>
                  <a:lnTo>
                    <a:pt x="0" y="10008"/>
                  </a:lnTo>
                  <a:lnTo>
                    <a:pt x="100" y="10108"/>
                  </a:lnTo>
                  <a:lnTo>
                    <a:pt x="16746" y="10108"/>
                  </a:lnTo>
                  <a:lnTo>
                    <a:pt x="17346" y="9441"/>
                  </a:lnTo>
                  <a:close/>
                  <a:moveTo>
                    <a:pt x="1835" y="11809"/>
                  </a:moveTo>
                  <a:lnTo>
                    <a:pt x="2502" y="12443"/>
                  </a:lnTo>
                  <a:lnTo>
                    <a:pt x="14411" y="12443"/>
                  </a:lnTo>
                  <a:lnTo>
                    <a:pt x="15044" y="11809"/>
                  </a:lnTo>
                  <a:close/>
                  <a:moveTo>
                    <a:pt x="4237" y="14178"/>
                  </a:moveTo>
                  <a:lnTo>
                    <a:pt x="4904" y="14811"/>
                  </a:lnTo>
                  <a:lnTo>
                    <a:pt x="11975" y="14811"/>
                  </a:lnTo>
                  <a:lnTo>
                    <a:pt x="12643" y="14178"/>
                  </a:lnTo>
                  <a:close/>
                  <a:moveTo>
                    <a:pt x="6638" y="16513"/>
                  </a:moveTo>
                  <a:lnTo>
                    <a:pt x="7305" y="17180"/>
                  </a:lnTo>
                  <a:lnTo>
                    <a:pt x="9440" y="17180"/>
                  </a:lnTo>
                  <a:lnTo>
                    <a:pt x="10141" y="1651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45;p55">
              <a:extLst>
                <a:ext uri="{FF2B5EF4-FFF2-40B4-BE49-F238E27FC236}">
                  <a16:creationId xmlns:a16="http://schemas.microsoft.com/office/drawing/2014/main" id="{10B0026B-3517-01A4-F929-BEE381D15BF9}"/>
                </a:ext>
              </a:extLst>
            </p:cNvPr>
            <p:cNvSpPr/>
            <p:nvPr/>
          </p:nvSpPr>
          <p:spPr>
            <a:xfrm>
              <a:off x="3250225" y="1916475"/>
              <a:ext cx="185525" cy="184150"/>
            </a:xfrm>
            <a:custGeom>
              <a:avLst/>
              <a:gdLst/>
              <a:ahLst/>
              <a:cxnLst/>
              <a:rect l="l" t="t" r="r" b="b"/>
              <a:pathLst>
                <a:path w="7421" h="7366" extrusionOk="0">
                  <a:moveTo>
                    <a:pt x="30" y="0"/>
                  </a:moveTo>
                  <a:cubicBezTo>
                    <a:pt x="11" y="0"/>
                    <a:pt x="1" y="24"/>
                    <a:pt x="25" y="47"/>
                  </a:cubicBezTo>
                  <a:cubicBezTo>
                    <a:pt x="658" y="715"/>
                    <a:pt x="3494" y="4084"/>
                    <a:pt x="7330" y="7353"/>
                  </a:cubicBezTo>
                  <a:cubicBezTo>
                    <a:pt x="7339" y="7362"/>
                    <a:pt x="7350" y="7366"/>
                    <a:pt x="7361" y="7366"/>
                  </a:cubicBezTo>
                  <a:cubicBezTo>
                    <a:pt x="7392" y="7366"/>
                    <a:pt x="7421" y="7335"/>
                    <a:pt x="7396" y="7286"/>
                  </a:cubicBezTo>
                  <a:cubicBezTo>
                    <a:pt x="4528" y="4217"/>
                    <a:pt x="692" y="681"/>
                    <a:pt x="58" y="14"/>
                  </a:cubicBezTo>
                  <a:cubicBezTo>
                    <a:pt x="48" y="4"/>
                    <a:pt x="38" y="0"/>
                    <a:pt x="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46;p55">
              <a:extLst>
                <a:ext uri="{FF2B5EF4-FFF2-40B4-BE49-F238E27FC236}">
                  <a16:creationId xmlns:a16="http://schemas.microsoft.com/office/drawing/2014/main" id="{BB1D460A-750D-1E7E-0E4B-1206F0962415}"/>
                </a:ext>
              </a:extLst>
            </p:cNvPr>
            <p:cNvSpPr/>
            <p:nvPr/>
          </p:nvSpPr>
          <p:spPr>
            <a:xfrm>
              <a:off x="3556050" y="1828900"/>
              <a:ext cx="63400" cy="180575"/>
            </a:xfrm>
            <a:custGeom>
              <a:avLst/>
              <a:gdLst/>
              <a:ahLst/>
              <a:cxnLst/>
              <a:rect l="l" t="t" r="r" b="b"/>
              <a:pathLst>
                <a:path w="2536" h="7223" extrusionOk="0">
                  <a:moveTo>
                    <a:pt x="2483" y="1"/>
                  </a:moveTo>
                  <a:cubicBezTo>
                    <a:pt x="2474" y="1"/>
                    <a:pt x="2469" y="5"/>
                    <a:pt x="2469" y="15"/>
                  </a:cubicBezTo>
                  <a:cubicBezTo>
                    <a:pt x="2035" y="915"/>
                    <a:pt x="1635" y="1782"/>
                    <a:pt x="1268" y="2716"/>
                  </a:cubicBezTo>
                  <a:lnTo>
                    <a:pt x="1268" y="2516"/>
                  </a:lnTo>
                  <a:cubicBezTo>
                    <a:pt x="1301" y="1983"/>
                    <a:pt x="1401" y="1416"/>
                    <a:pt x="1535" y="848"/>
                  </a:cubicBezTo>
                  <a:cubicBezTo>
                    <a:pt x="1535" y="815"/>
                    <a:pt x="1510" y="798"/>
                    <a:pt x="1485" y="798"/>
                  </a:cubicBezTo>
                  <a:cubicBezTo>
                    <a:pt x="1460" y="798"/>
                    <a:pt x="1435" y="815"/>
                    <a:pt x="1435" y="848"/>
                  </a:cubicBezTo>
                  <a:cubicBezTo>
                    <a:pt x="1301" y="1382"/>
                    <a:pt x="1201" y="1949"/>
                    <a:pt x="1101" y="2516"/>
                  </a:cubicBezTo>
                  <a:cubicBezTo>
                    <a:pt x="1068" y="2783"/>
                    <a:pt x="1034" y="3050"/>
                    <a:pt x="1001" y="3317"/>
                  </a:cubicBezTo>
                  <a:cubicBezTo>
                    <a:pt x="1001" y="3350"/>
                    <a:pt x="1001" y="3384"/>
                    <a:pt x="1001" y="3417"/>
                  </a:cubicBezTo>
                  <a:cubicBezTo>
                    <a:pt x="1001" y="3417"/>
                    <a:pt x="1001" y="3450"/>
                    <a:pt x="1001" y="3450"/>
                  </a:cubicBezTo>
                  <a:cubicBezTo>
                    <a:pt x="601" y="4685"/>
                    <a:pt x="367" y="5919"/>
                    <a:pt x="0" y="7153"/>
                  </a:cubicBezTo>
                  <a:cubicBezTo>
                    <a:pt x="0" y="7194"/>
                    <a:pt x="26" y="7223"/>
                    <a:pt x="53" y="7223"/>
                  </a:cubicBezTo>
                  <a:cubicBezTo>
                    <a:pt x="70" y="7223"/>
                    <a:pt x="88" y="7212"/>
                    <a:pt x="100" y="7186"/>
                  </a:cubicBezTo>
                  <a:cubicBezTo>
                    <a:pt x="434" y="5986"/>
                    <a:pt x="934" y="4785"/>
                    <a:pt x="1335" y="3617"/>
                  </a:cubicBezTo>
                  <a:cubicBezTo>
                    <a:pt x="1768" y="2450"/>
                    <a:pt x="2135" y="1249"/>
                    <a:pt x="2535" y="48"/>
                  </a:cubicBezTo>
                  <a:cubicBezTo>
                    <a:pt x="2535" y="24"/>
                    <a:pt x="2502" y="1"/>
                    <a:pt x="2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47;p55">
              <a:extLst>
                <a:ext uri="{FF2B5EF4-FFF2-40B4-BE49-F238E27FC236}">
                  <a16:creationId xmlns:a16="http://schemas.microsoft.com/office/drawing/2014/main" id="{D29B4989-0EB2-61ED-D6EB-6F5C840249DF}"/>
                </a:ext>
              </a:extLst>
            </p:cNvPr>
            <p:cNvSpPr/>
            <p:nvPr/>
          </p:nvSpPr>
          <p:spPr>
            <a:xfrm>
              <a:off x="3718650" y="1501700"/>
              <a:ext cx="207675" cy="304900"/>
            </a:xfrm>
            <a:custGeom>
              <a:avLst/>
              <a:gdLst/>
              <a:ahLst/>
              <a:cxnLst/>
              <a:rect l="l" t="t" r="r" b="b"/>
              <a:pathLst>
                <a:path w="8307" h="12196" extrusionOk="0">
                  <a:moveTo>
                    <a:pt x="7839" y="0"/>
                  </a:moveTo>
                  <a:cubicBezTo>
                    <a:pt x="6917" y="0"/>
                    <a:pt x="1" y="1628"/>
                    <a:pt x="1" y="1628"/>
                  </a:cubicBezTo>
                  <a:cubicBezTo>
                    <a:pt x="401" y="3229"/>
                    <a:pt x="601" y="4863"/>
                    <a:pt x="601" y="6464"/>
                  </a:cubicBezTo>
                  <a:cubicBezTo>
                    <a:pt x="601" y="6665"/>
                    <a:pt x="568" y="6831"/>
                    <a:pt x="535" y="6998"/>
                  </a:cubicBezTo>
                  <a:cubicBezTo>
                    <a:pt x="535" y="6998"/>
                    <a:pt x="535" y="7032"/>
                    <a:pt x="535" y="7065"/>
                  </a:cubicBezTo>
                  <a:cubicBezTo>
                    <a:pt x="301" y="8032"/>
                    <a:pt x="34" y="11635"/>
                    <a:pt x="1802" y="12135"/>
                  </a:cubicBezTo>
                  <a:cubicBezTo>
                    <a:pt x="1953" y="12176"/>
                    <a:pt x="2113" y="12196"/>
                    <a:pt x="2280" y="12196"/>
                  </a:cubicBezTo>
                  <a:cubicBezTo>
                    <a:pt x="4160" y="12196"/>
                    <a:pt x="7012" y="9750"/>
                    <a:pt x="8207" y="7699"/>
                  </a:cubicBezTo>
                  <a:cubicBezTo>
                    <a:pt x="8307" y="7565"/>
                    <a:pt x="8140" y="5897"/>
                    <a:pt x="8007" y="3863"/>
                  </a:cubicBezTo>
                  <a:cubicBezTo>
                    <a:pt x="7940" y="2628"/>
                    <a:pt x="7873" y="1261"/>
                    <a:pt x="7940" y="27"/>
                  </a:cubicBezTo>
                  <a:cubicBezTo>
                    <a:pt x="7940" y="9"/>
                    <a:pt x="7905" y="0"/>
                    <a:pt x="783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48;p55">
              <a:extLst>
                <a:ext uri="{FF2B5EF4-FFF2-40B4-BE49-F238E27FC236}">
                  <a16:creationId xmlns:a16="http://schemas.microsoft.com/office/drawing/2014/main" id="{86515CCE-3A0A-10FB-919D-013336C4197A}"/>
                </a:ext>
              </a:extLst>
            </p:cNvPr>
            <p:cNvSpPr/>
            <p:nvPr/>
          </p:nvSpPr>
          <p:spPr>
            <a:xfrm>
              <a:off x="3718650" y="1502350"/>
              <a:ext cx="186000" cy="177675"/>
            </a:xfrm>
            <a:custGeom>
              <a:avLst/>
              <a:gdLst/>
              <a:ahLst/>
              <a:cxnLst/>
              <a:rect l="l" t="t" r="r" b="b"/>
              <a:pathLst>
                <a:path w="7440" h="7107" extrusionOk="0">
                  <a:moveTo>
                    <a:pt x="7440" y="1"/>
                  </a:moveTo>
                  <a:lnTo>
                    <a:pt x="7440" y="1"/>
                  </a:lnTo>
                  <a:cubicBezTo>
                    <a:pt x="5738" y="267"/>
                    <a:pt x="1" y="1602"/>
                    <a:pt x="1" y="1602"/>
                  </a:cubicBezTo>
                  <a:cubicBezTo>
                    <a:pt x="401" y="3169"/>
                    <a:pt x="601" y="4804"/>
                    <a:pt x="601" y="6438"/>
                  </a:cubicBezTo>
                  <a:cubicBezTo>
                    <a:pt x="568" y="6605"/>
                    <a:pt x="535" y="6772"/>
                    <a:pt x="501" y="6939"/>
                  </a:cubicBezTo>
                  <a:cubicBezTo>
                    <a:pt x="501" y="6972"/>
                    <a:pt x="501" y="7006"/>
                    <a:pt x="501" y="7039"/>
                  </a:cubicBezTo>
                  <a:cubicBezTo>
                    <a:pt x="768" y="7072"/>
                    <a:pt x="1035" y="7106"/>
                    <a:pt x="1302" y="7106"/>
                  </a:cubicBezTo>
                  <a:cubicBezTo>
                    <a:pt x="1329" y="7106"/>
                    <a:pt x="1357" y="7106"/>
                    <a:pt x="1384" y="7106"/>
                  </a:cubicBezTo>
                  <a:cubicBezTo>
                    <a:pt x="5524" y="7106"/>
                    <a:pt x="7009" y="2088"/>
                    <a:pt x="74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249;p55">
              <a:extLst>
                <a:ext uri="{FF2B5EF4-FFF2-40B4-BE49-F238E27FC236}">
                  <a16:creationId xmlns:a16="http://schemas.microsoft.com/office/drawing/2014/main" id="{7EB34480-5B79-032B-FCE3-ECE8EBB7804A}"/>
                </a:ext>
              </a:extLst>
            </p:cNvPr>
            <p:cNvSpPr/>
            <p:nvPr/>
          </p:nvSpPr>
          <p:spPr>
            <a:xfrm>
              <a:off x="3553550" y="1307200"/>
              <a:ext cx="154300" cy="174325"/>
            </a:xfrm>
            <a:custGeom>
              <a:avLst/>
              <a:gdLst/>
              <a:ahLst/>
              <a:cxnLst/>
              <a:rect l="l" t="t" r="r" b="b"/>
              <a:pathLst>
                <a:path w="6172" h="6973" extrusionOk="0">
                  <a:moveTo>
                    <a:pt x="3057" y="0"/>
                  </a:moveTo>
                  <a:cubicBezTo>
                    <a:pt x="3039" y="0"/>
                    <a:pt x="3020" y="1"/>
                    <a:pt x="3002" y="1"/>
                  </a:cubicBezTo>
                  <a:cubicBezTo>
                    <a:pt x="1334" y="34"/>
                    <a:pt x="0" y="1602"/>
                    <a:pt x="34" y="3537"/>
                  </a:cubicBezTo>
                  <a:cubicBezTo>
                    <a:pt x="67" y="5472"/>
                    <a:pt x="1468" y="6973"/>
                    <a:pt x="3136" y="6973"/>
                  </a:cubicBezTo>
                  <a:cubicBezTo>
                    <a:pt x="4837" y="6939"/>
                    <a:pt x="6171" y="5338"/>
                    <a:pt x="6138" y="3403"/>
                  </a:cubicBezTo>
                  <a:cubicBezTo>
                    <a:pt x="6105" y="1522"/>
                    <a:pt x="4733" y="0"/>
                    <a:pt x="3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250;p55">
              <a:extLst>
                <a:ext uri="{FF2B5EF4-FFF2-40B4-BE49-F238E27FC236}">
                  <a16:creationId xmlns:a16="http://schemas.microsoft.com/office/drawing/2014/main" id="{3BF0F1BE-239F-BE45-19B2-E55E6DC1677E}"/>
                </a:ext>
              </a:extLst>
            </p:cNvPr>
            <p:cNvSpPr/>
            <p:nvPr/>
          </p:nvSpPr>
          <p:spPr>
            <a:xfrm>
              <a:off x="3561050" y="1299700"/>
              <a:ext cx="171800" cy="194350"/>
            </a:xfrm>
            <a:custGeom>
              <a:avLst/>
              <a:gdLst/>
              <a:ahLst/>
              <a:cxnLst/>
              <a:rect l="l" t="t" r="r" b="b"/>
              <a:pathLst>
                <a:path w="6872" h="7774" extrusionOk="0">
                  <a:moveTo>
                    <a:pt x="3423" y="0"/>
                  </a:moveTo>
                  <a:cubicBezTo>
                    <a:pt x="3405" y="0"/>
                    <a:pt x="3387" y="0"/>
                    <a:pt x="3369" y="1"/>
                  </a:cubicBezTo>
                  <a:cubicBezTo>
                    <a:pt x="1468" y="34"/>
                    <a:pt x="0" y="1802"/>
                    <a:pt x="34" y="3970"/>
                  </a:cubicBezTo>
                  <a:cubicBezTo>
                    <a:pt x="67" y="6084"/>
                    <a:pt x="1605" y="7773"/>
                    <a:pt x="3449" y="7773"/>
                  </a:cubicBezTo>
                  <a:cubicBezTo>
                    <a:pt x="3467" y="7773"/>
                    <a:pt x="3485" y="7773"/>
                    <a:pt x="3503" y="7773"/>
                  </a:cubicBezTo>
                  <a:cubicBezTo>
                    <a:pt x="5371" y="7740"/>
                    <a:pt x="6872" y="5972"/>
                    <a:pt x="6839" y="3837"/>
                  </a:cubicBezTo>
                  <a:cubicBezTo>
                    <a:pt x="6806" y="1690"/>
                    <a:pt x="5268" y="0"/>
                    <a:pt x="34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251;p55">
              <a:extLst>
                <a:ext uri="{FF2B5EF4-FFF2-40B4-BE49-F238E27FC236}">
                  <a16:creationId xmlns:a16="http://schemas.microsoft.com/office/drawing/2014/main" id="{4D364636-B4A2-2DBE-F8B7-346F43085AE7}"/>
                </a:ext>
              </a:extLst>
            </p:cNvPr>
            <p:cNvSpPr/>
            <p:nvPr/>
          </p:nvSpPr>
          <p:spPr>
            <a:xfrm>
              <a:off x="3584400" y="1156150"/>
              <a:ext cx="355275" cy="479725"/>
            </a:xfrm>
            <a:custGeom>
              <a:avLst/>
              <a:gdLst/>
              <a:ahLst/>
              <a:cxnLst/>
              <a:rect l="l" t="t" r="r" b="b"/>
              <a:pathLst>
                <a:path w="14211" h="19189" extrusionOk="0">
                  <a:moveTo>
                    <a:pt x="6811" y="0"/>
                  </a:moveTo>
                  <a:cubicBezTo>
                    <a:pt x="5100" y="0"/>
                    <a:pt x="3422" y="579"/>
                    <a:pt x="2269" y="1773"/>
                  </a:cubicBezTo>
                  <a:cubicBezTo>
                    <a:pt x="334" y="3741"/>
                    <a:pt x="0" y="14416"/>
                    <a:pt x="2669" y="17351"/>
                  </a:cubicBezTo>
                  <a:cubicBezTo>
                    <a:pt x="3817" y="18625"/>
                    <a:pt x="5294" y="19188"/>
                    <a:pt x="6799" y="19188"/>
                  </a:cubicBezTo>
                  <a:cubicBezTo>
                    <a:pt x="8881" y="19188"/>
                    <a:pt x="11016" y="18112"/>
                    <a:pt x="12409" y="16350"/>
                  </a:cubicBezTo>
                  <a:cubicBezTo>
                    <a:pt x="14077" y="14249"/>
                    <a:pt x="14211" y="6043"/>
                    <a:pt x="12910" y="3441"/>
                  </a:cubicBezTo>
                  <a:cubicBezTo>
                    <a:pt x="11771" y="1184"/>
                    <a:pt x="9258" y="0"/>
                    <a:pt x="6811"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252;p55">
              <a:extLst>
                <a:ext uri="{FF2B5EF4-FFF2-40B4-BE49-F238E27FC236}">
                  <a16:creationId xmlns:a16="http://schemas.microsoft.com/office/drawing/2014/main" id="{0ADB25DD-7480-7D48-E791-5CABF591F7E6}"/>
                </a:ext>
              </a:extLst>
            </p:cNvPr>
            <p:cNvSpPr/>
            <p:nvPr/>
          </p:nvSpPr>
          <p:spPr>
            <a:xfrm>
              <a:off x="3742850" y="1419800"/>
              <a:ext cx="17525" cy="36700"/>
            </a:xfrm>
            <a:custGeom>
              <a:avLst/>
              <a:gdLst/>
              <a:ahLst/>
              <a:cxnLst/>
              <a:rect l="l" t="t" r="r" b="b"/>
              <a:pathLst>
                <a:path w="701" h="1468" extrusionOk="0">
                  <a:moveTo>
                    <a:pt x="134" y="0"/>
                  </a:moveTo>
                  <a:cubicBezTo>
                    <a:pt x="0" y="534"/>
                    <a:pt x="100" y="1368"/>
                    <a:pt x="701" y="1468"/>
                  </a:cubicBezTo>
                  <a:lnTo>
                    <a:pt x="701" y="1435"/>
                  </a:lnTo>
                  <a:cubicBezTo>
                    <a:pt x="200" y="1234"/>
                    <a:pt x="134" y="601"/>
                    <a:pt x="167" y="67"/>
                  </a:cubicBezTo>
                  <a:cubicBezTo>
                    <a:pt x="167" y="34"/>
                    <a:pt x="134" y="0"/>
                    <a:pt x="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253;p55">
              <a:extLst>
                <a:ext uri="{FF2B5EF4-FFF2-40B4-BE49-F238E27FC236}">
                  <a16:creationId xmlns:a16="http://schemas.microsoft.com/office/drawing/2014/main" id="{DF96BFF2-024F-DB51-F9F4-31DF41923D7D}"/>
                </a:ext>
              </a:extLst>
            </p:cNvPr>
            <p:cNvSpPr/>
            <p:nvPr/>
          </p:nvSpPr>
          <p:spPr>
            <a:xfrm>
              <a:off x="3739875" y="1405575"/>
              <a:ext cx="41800" cy="44300"/>
            </a:xfrm>
            <a:custGeom>
              <a:avLst/>
              <a:gdLst/>
              <a:ahLst/>
              <a:cxnLst/>
              <a:rect l="l" t="t" r="r" b="b"/>
              <a:pathLst>
                <a:path w="1672" h="1772" extrusionOk="0">
                  <a:moveTo>
                    <a:pt x="800" y="0"/>
                  </a:moveTo>
                  <a:cubicBezTo>
                    <a:pt x="784" y="0"/>
                    <a:pt x="769" y="1"/>
                    <a:pt x="753" y="2"/>
                  </a:cubicBezTo>
                  <a:cubicBezTo>
                    <a:pt x="0" y="68"/>
                    <a:pt x="18" y="1772"/>
                    <a:pt x="808" y="1772"/>
                  </a:cubicBezTo>
                  <a:cubicBezTo>
                    <a:pt x="823" y="1772"/>
                    <a:pt x="838" y="1771"/>
                    <a:pt x="853" y="1770"/>
                  </a:cubicBezTo>
                  <a:cubicBezTo>
                    <a:pt x="1672" y="1737"/>
                    <a:pt x="1622" y="0"/>
                    <a:pt x="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254;p55">
              <a:extLst>
                <a:ext uri="{FF2B5EF4-FFF2-40B4-BE49-F238E27FC236}">
                  <a16:creationId xmlns:a16="http://schemas.microsoft.com/office/drawing/2014/main" id="{19067661-5041-52F2-66C2-4D908815DC1A}"/>
                </a:ext>
              </a:extLst>
            </p:cNvPr>
            <p:cNvSpPr/>
            <p:nvPr/>
          </p:nvSpPr>
          <p:spPr>
            <a:xfrm>
              <a:off x="3654450" y="1422300"/>
              <a:ext cx="17525" cy="36700"/>
            </a:xfrm>
            <a:custGeom>
              <a:avLst/>
              <a:gdLst/>
              <a:ahLst/>
              <a:cxnLst/>
              <a:rect l="l" t="t" r="r" b="b"/>
              <a:pathLst>
                <a:path w="701" h="1468" extrusionOk="0">
                  <a:moveTo>
                    <a:pt x="567" y="0"/>
                  </a:moveTo>
                  <a:lnTo>
                    <a:pt x="567" y="0"/>
                  </a:lnTo>
                  <a:cubicBezTo>
                    <a:pt x="567" y="0"/>
                    <a:pt x="534" y="34"/>
                    <a:pt x="534" y="67"/>
                  </a:cubicBezTo>
                  <a:cubicBezTo>
                    <a:pt x="567" y="601"/>
                    <a:pt x="501" y="1234"/>
                    <a:pt x="0" y="1435"/>
                  </a:cubicBezTo>
                  <a:lnTo>
                    <a:pt x="0" y="1468"/>
                  </a:lnTo>
                  <a:cubicBezTo>
                    <a:pt x="634" y="1368"/>
                    <a:pt x="701" y="534"/>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255;p55">
              <a:extLst>
                <a:ext uri="{FF2B5EF4-FFF2-40B4-BE49-F238E27FC236}">
                  <a16:creationId xmlns:a16="http://schemas.microsoft.com/office/drawing/2014/main" id="{A178C384-92BA-64F8-8863-B762F9A77956}"/>
                </a:ext>
              </a:extLst>
            </p:cNvPr>
            <p:cNvSpPr/>
            <p:nvPr/>
          </p:nvSpPr>
          <p:spPr>
            <a:xfrm>
              <a:off x="3633600" y="1408900"/>
              <a:ext cx="40875" cy="44275"/>
            </a:xfrm>
            <a:custGeom>
              <a:avLst/>
              <a:gdLst/>
              <a:ahLst/>
              <a:cxnLst/>
              <a:rect l="l" t="t" r="r" b="b"/>
              <a:pathLst>
                <a:path w="1635" h="1771" extrusionOk="0">
                  <a:moveTo>
                    <a:pt x="853" y="1"/>
                  </a:moveTo>
                  <a:cubicBezTo>
                    <a:pt x="1" y="1"/>
                    <a:pt x="15" y="1738"/>
                    <a:pt x="801" y="1770"/>
                  </a:cubicBezTo>
                  <a:cubicBezTo>
                    <a:pt x="809" y="1771"/>
                    <a:pt x="817" y="1771"/>
                    <a:pt x="824" y="1771"/>
                  </a:cubicBezTo>
                  <a:cubicBezTo>
                    <a:pt x="1635" y="1771"/>
                    <a:pt x="1628" y="36"/>
                    <a:pt x="901" y="3"/>
                  </a:cubicBezTo>
                  <a:cubicBezTo>
                    <a:pt x="885" y="1"/>
                    <a:pt x="869" y="1"/>
                    <a:pt x="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256;p55">
              <a:extLst>
                <a:ext uri="{FF2B5EF4-FFF2-40B4-BE49-F238E27FC236}">
                  <a16:creationId xmlns:a16="http://schemas.microsoft.com/office/drawing/2014/main" id="{EB10193C-B84B-A409-1E79-D2EE05E37C97}"/>
                </a:ext>
              </a:extLst>
            </p:cNvPr>
            <p:cNvSpPr/>
            <p:nvPr/>
          </p:nvSpPr>
          <p:spPr>
            <a:xfrm>
              <a:off x="3738675" y="1342575"/>
              <a:ext cx="51725" cy="27200"/>
            </a:xfrm>
            <a:custGeom>
              <a:avLst/>
              <a:gdLst/>
              <a:ahLst/>
              <a:cxnLst/>
              <a:rect l="l" t="t" r="r" b="b"/>
              <a:pathLst>
                <a:path w="2069" h="1088" extrusionOk="0">
                  <a:moveTo>
                    <a:pt x="781" y="0"/>
                  </a:moveTo>
                  <a:cubicBezTo>
                    <a:pt x="526" y="0"/>
                    <a:pt x="254" y="107"/>
                    <a:pt x="67" y="321"/>
                  </a:cubicBezTo>
                  <a:cubicBezTo>
                    <a:pt x="0" y="454"/>
                    <a:pt x="0" y="621"/>
                    <a:pt x="134" y="754"/>
                  </a:cubicBezTo>
                  <a:cubicBezTo>
                    <a:pt x="334" y="921"/>
                    <a:pt x="568" y="988"/>
                    <a:pt x="834" y="988"/>
                  </a:cubicBezTo>
                  <a:cubicBezTo>
                    <a:pt x="1068" y="1054"/>
                    <a:pt x="1335" y="1088"/>
                    <a:pt x="1568" y="1088"/>
                  </a:cubicBezTo>
                  <a:cubicBezTo>
                    <a:pt x="1902" y="1088"/>
                    <a:pt x="2069" y="687"/>
                    <a:pt x="1868" y="421"/>
                  </a:cubicBezTo>
                  <a:cubicBezTo>
                    <a:pt x="1635" y="187"/>
                    <a:pt x="1335" y="54"/>
                    <a:pt x="968" y="20"/>
                  </a:cubicBezTo>
                  <a:cubicBezTo>
                    <a:pt x="908" y="7"/>
                    <a:pt x="845" y="0"/>
                    <a:pt x="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257;p55">
              <a:extLst>
                <a:ext uri="{FF2B5EF4-FFF2-40B4-BE49-F238E27FC236}">
                  <a16:creationId xmlns:a16="http://schemas.microsoft.com/office/drawing/2014/main" id="{07042D8D-9764-0F35-D3F2-7E498288DFDE}"/>
                </a:ext>
              </a:extLst>
            </p:cNvPr>
            <p:cNvSpPr/>
            <p:nvPr/>
          </p:nvSpPr>
          <p:spPr>
            <a:xfrm>
              <a:off x="3620600" y="1346350"/>
              <a:ext cx="50550" cy="30300"/>
            </a:xfrm>
            <a:custGeom>
              <a:avLst/>
              <a:gdLst/>
              <a:ahLst/>
              <a:cxnLst/>
              <a:rect l="l" t="t" r="r" b="b"/>
              <a:pathLst>
                <a:path w="2022" h="1212" extrusionOk="0">
                  <a:moveTo>
                    <a:pt x="1324" y="0"/>
                  </a:moveTo>
                  <a:cubicBezTo>
                    <a:pt x="1209" y="0"/>
                    <a:pt x="1094" y="22"/>
                    <a:pt x="987" y="69"/>
                  </a:cubicBezTo>
                  <a:cubicBezTo>
                    <a:pt x="621" y="136"/>
                    <a:pt x="320" y="336"/>
                    <a:pt x="154" y="603"/>
                  </a:cubicBezTo>
                  <a:cubicBezTo>
                    <a:pt x="0" y="879"/>
                    <a:pt x="185" y="1212"/>
                    <a:pt x="475" y="1212"/>
                  </a:cubicBezTo>
                  <a:cubicBezTo>
                    <a:pt x="501" y="1212"/>
                    <a:pt x="527" y="1209"/>
                    <a:pt x="554" y="1204"/>
                  </a:cubicBezTo>
                  <a:cubicBezTo>
                    <a:pt x="821" y="1170"/>
                    <a:pt x="1021" y="1070"/>
                    <a:pt x="1254" y="1003"/>
                  </a:cubicBezTo>
                  <a:cubicBezTo>
                    <a:pt x="1521" y="970"/>
                    <a:pt x="1755" y="837"/>
                    <a:pt x="1955" y="670"/>
                  </a:cubicBezTo>
                  <a:cubicBezTo>
                    <a:pt x="2022" y="536"/>
                    <a:pt x="2022" y="336"/>
                    <a:pt x="1921" y="203"/>
                  </a:cubicBezTo>
                  <a:cubicBezTo>
                    <a:pt x="1749" y="74"/>
                    <a:pt x="1535" y="0"/>
                    <a:pt x="1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258;p55">
              <a:extLst>
                <a:ext uri="{FF2B5EF4-FFF2-40B4-BE49-F238E27FC236}">
                  <a16:creationId xmlns:a16="http://schemas.microsoft.com/office/drawing/2014/main" id="{B2CAF9E9-BF7E-0CB1-D9C3-DA199307980D}"/>
                </a:ext>
              </a:extLst>
            </p:cNvPr>
            <p:cNvSpPr/>
            <p:nvPr/>
          </p:nvSpPr>
          <p:spPr>
            <a:xfrm>
              <a:off x="3745350" y="1547050"/>
              <a:ext cx="28375" cy="13850"/>
            </a:xfrm>
            <a:custGeom>
              <a:avLst/>
              <a:gdLst/>
              <a:ahLst/>
              <a:cxnLst/>
              <a:rect l="l" t="t" r="r" b="b"/>
              <a:pathLst>
                <a:path w="1135" h="554" extrusionOk="0">
                  <a:moveTo>
                    <a:pt x="1108" y="0"/>
                  </a:moveTo>
                  <a:cubicBezTo>
                    <a:pt x="1104" y="0"/>
                    <a:pt x="1101" y="4"/>
                    <a:pt x="1101" y="14"/>
                  </a:cubicBezTo>
                  <a:cubicBezTo>
                    <a:pt x="968" y="147"/>
                    <a:pt x="834" y="314"/>
                    <a:pt x="634" y="347"/>
                  </a:cubicBezTo>
                  <a:cubicBezTo>
                    <a:pt x="434" y="347"/>
                    <a:pt x="234" y="314"/>
                    <a:pt x="34" y="214"/>
                  </a:cubicBezTo>
                  <a:cubicBezTo>
                    <a:pt x="34" y="214"/>
                    <a:pt x="0" y="214"/>
                    <a:pt x="0" y="247"/>
                  </a:cubicBezTo>
                  <a:cubicBezTo>
                    <a:pt x="146" y="452"/>
                    <a:pt x="369" y="554"/>
                    <a:pt x="601" y="554"/>
                  </a:cubicBezTo>
                  <a:cubicBezTo>
                    <a:pt x="634" y="554"/>
                    <a:pt x="667" y="552"/>
                    <a:pt x="701" y="548"/>
                  </a:cubicBezTo>
                  <a:cubicBezTo>
                    <a:pt x="934" y="481"/>
                    <a:pt x="1101" y="281"/>
                    <a:pt x="1134" y="47"/>
                  </a:cubicBezTo>
                  <a:cubicBezTo>
                    <a:pt x="1134" y="24"/>
                    <a:pt x="1118" y="0"/>
                    <a:pt x="1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259;p55">
              <a:extLst>
                <a:ext uri="{FF2B5EF4-FFF2-40B4-BE49-F238E27FC236}">
                  <a16:creationId xmlns:a16="http://schemas.microsoft.com/office/drawing/2014/main" id="{8E840189-BFDF-8D79-FCD9-EC388D30FA75}"/>
                </a:ext>
              </a:extLst>
            </p:cNvPr>
            <p:cNvSpPr/>
            <p:nvPr/>
          </p:nvSpPr>
          <p:spPr>
            <a:xfrm>
              <a:off x="3676975" y="1359325"/>
              <a:ext cx="80900" cy="170575"/>
            </a:xfrm>
            <a:custGeom>
              <a:avLst/>
              <a:gdLst/>
              <a:ahLst/>
              <a:cxnLst/>
              <a:rect l="l" t="t" r="r" b="b"/>
              <a:pathLst>
                <a:path w="3236" h="6823" extrusionOk="0">
                  <a:moveTo>
                    <a:pt x="617" y="1"/>
                  </a:moveTo>
                  <a:cubicBezTo>
                    <a:pt x="592" y="1"/>
                    <a:pt x="567" y="17"/>
                    <a:pt x="567" y="51"/>
                  </a:cubicBezTo>
                  <a:cubicBezTo>
                    <a:pt x="133" y="1885"/>
                    <a:pt x="67" y="3920"/>
                    <a:pt x="0" y="5755"/>
                  </a:cubicBezTo>
                  <a:cubicBezTo>
                    <a:pt x="0" y="5807"/>
                    <a:pt x="38" y="5827"/>
                    <a:pt x="98" y="5827"/>
                  </a:cubicBezTo>
                  <a:cubicBezTo>
                    <a:pt x="311" y="5827"/>
                    <a:pt x="804" y="5573"/>
                    <a:pt x="934" y="5521"/>
                  </a:cubicBezTo>
                  <a:lnTo>
                    <a:pt x="934" y="5521"/>
                  </a:lnTo>
                  <a:cubicBezTo>
                    <a:pt x="934" y="5521"/>
                    <a:pt x="901" y="6155"/>
                    <a:pt x="934" y="6589"/>
                  </a:cubicBezTo>
                  <a:lnTo>
                    <a:pt x="934" y="6622"/>
                  </a:lnTo>
                  <a:cubicBezTo>
                    <a:pt x="934" y="6656"/>
                    <a:pt x="934" y="6656"/>
                    <a:pt x="934" y="6689"/>
                  </a:cubicBezTo>
                  <a:cubicBezTo>
                    <a:pt x="934" y="6756"/>
                    <a:pt x="967" y="6789"/>
                    <a:pt x="1034" y="6822"/>
                  </a:cubicBezTo>
                  <a:lnTo>
                    <a:pt x="1301" y="6822"/>
                  </a:lnTo>
                  <a:cubicBezTo>
                    <a:pt x="1501" y="6822"/>
                    <a:pt x="1735" y="6822"/>
                    <a:pt x="1968" y="6756"/>
                  </a:cubicBezTo>
                  <a:cubicBezTo>
                    <a:pt x="2468" y="6656"/>
                    <a:pt x="2935" y="6322"/>
                    <a:pt x="3202" y="5888"/>
                  </a:cubicBezTo>
                  <a:cubicBezTo>
                    <a:pt x="3236" y="5855"/>
                    <a:pt x="3169" y="5822"/>
                    <a:pt x="3136" y="5822"/>
                  </a:cubicBezTo>
                  <a:cubicBezTo>
                    <a:pt x="2662" y="6266"/>
                    <a:pt x="2056" y="6500"/>
                    <a:pt x="1436" y="6500"/>
                  </a:cubicBezTo>
                  <a:cubicBezTo>
                    <a:pt x="1358" y="6500"/>
                    <a:pt x="1279" y="6496"/>
                    <a:pt x="1201" y="6489"/>
                  </a:cubicBezTo>
                  <a:cubicBezTo>
                    <a:pt x="1201" y="6322"/>
                    <a:pt x="1301" y="5054"/>
                    <a:pt x="1268" y="5054"/>
                  </a:cubicBezTo>
                  <a:lnTo>
                    <a:pt x="1268" y="5054"/>
                  </a:lnTo>
                  <a:cubicBezTo>
                    <a:pt x="934" y="5121"/>
                    <a:pt x="634" y="5221"/>
                    <a:pt x="367" y="5355"/>
                  </a:cubicBezTo>
                  <a:cubicBezTo>
                    <a:pt x="400" y="3587"/>
                    <a:pt x="667" y="1819"/>
                    <a:pt x="667" y="51"/>
                  </a:cubicBezTo>
                  <a:cubicBezTo>
                    <a:pt x="667" y="17"/>
                    <a:pt x="642" y="1"/>
                    <a:pt x="6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260;p55">
              <a:extLst>
                <a:ext uri="{FF2B5EF4-FFF2-40B4-BE49-F238E27FC236}">
                  <a16:creationId xmlns:a16="http://schemas.microsoft.com/office/drawing/2014/main" id="{CB78E3F4-D631-D9E1-2E47-0D77CFB0A33F}"/>
                </a:ext>
              </a:extLst>
            </p:cNvPr>
            <p:cNvSpPr/>
            <p:nvPr/>
          </p:nvSpPr>
          <p:spPr>
            <a:xfrm>
              <a:off x="3715325" y="1505675"/>
              <a:ext cx="49225" cy="36300"/>
            </a:xfrm>
            <a:custGeom>
              <a:avLst/>
              <a:gdLst/>
              <a:ahLst/>
              <a:cxnLst/>
              <a:rect l="l" t="t" r="r" b="b"/>
              <a:pathLst>
                <a:path w="1969" h="1452" extrusionOk="0">
                  <a:moveTo>
                    <a:pt x="1668" y="1"/>
                  </a:moveTo>
                  <a:cubicBezTo>
                    <a:pt x="1201" y="401"/>
                    <a:pt x="601" y="668"/>
                    <a:pt x="0" y="735"/>
                  </a:cubicBezTo>
                  <a:cubicBezTo>
                    <a:pt x="234" y="1035"/>
                    <a:pt x="568" y="1269"/>
                    <a:pt x="901" y="1402"/>
                  </a:cubicBezTo>
                  <a:cubicBezTo>
                    <a:pt x="1001" y="1435"/>
                    <a:pt x="1110" y="1452"/>
                    <a:pt x="1218" y="1452"/>
                  </a:cubicBezTo>
                  <a:cubicBezTo>
                    <a:pt x="1326" y="1452"/>
                    <a:pt x="1435" y="1435"/>
                    <a:pt x="1535" y="1402"/>
                  </a:cubicBezTo>
                  <a:cubicBezTo>
                    <a:pt x="1969" y="1269"/>
                    <a:pt x="1969" y="868"/>
                    <a:pt x="1868" y="535"/>
                  </a:cubicBezTo>
                  <a:cubicBezTo>
                    <a:pt x="1802" y="335"/>
                    <a:pt x="1735" y="168"/>
                    <a:pt x="16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261;p55">
              <a:extLst>
                <a:ext uri="{FF2B5EF4-FFF2-40B4-BE49-F238E27FC236}">
                  <a16:creationId xmlns:a16="http://schemas.microsoft.com/office/drawing/2014/main" id="{923DEE6E-E4E2-2699-C288-EE0AF57D0E80}"/>
                </a:ext>
              </a:extLst>
            </p:cNvPr>
            <p:cNvSpPr/>
            <p:nvPr/>
          </p:nvSpPr>
          <p:spPr>
            <a:xfrm>
              <a:off x="3737850" y="1519025"/>
              <a:ext cx="26700" cy="23175"/>
            </a:xfrm>
            <a:custGeom>
              <a:avLst/>
              <a:gdLst/>
              <a:ahLst/>
              <a:cxnLst/>
              <a:rect l="l" t="t" r="r" b="b"/>
              <a:pathLst>
                <a:path w="1068" h="927" extrusionOk="0">
                  <a:moveTo>
                    <a:pt x="967" y="1"/>
                  </a:moveTo>
                  <a:lnTo>
                    <a:pt x="967" y="1"/>
                  </a:lnTo>
                  <a:cubicBezTo>
                    <a:pt x="467" y="34"/>
                    <a:pt x="67" y="401"/>
                    <a:pt x="0" y="901"/>
                  </a:cubicBezTo>
                  <a:cubicBezTo>
                    <a:pt x="100" y="918"/>
                    <a:pt x="209" y="926"/>
                    <a:pt x="317" y="926"/>
                  </a:cubicBezTo>
                  <a:cubicBezTo>
                    <a:pt x="425" y="926"/>
                    <a:pt x="534" y="918"/>
                    <a:pt x="634" y="901"/>
                  </a:cubicBezTo>
                  <a:cubicBezTo>
                    <a:pt x="1068" y="768"/>
                    <a:pt x="1068" y="368"/>
                    <a:pt x="9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262;p55">
              <a:extLst>
                <a:ext uri="{FF2B5EF4-FFF2-40B4-BE49-F238E27FC236}">
                  <a16:creationId xmlns:a16="http://schemas.microsoft.com/office/drawing/2014/main" id="{6C2DCEF3-1C9F-E6A3-BB7A-B6F6AE7C7DD8}"/>
                </a:ext>
              </a:extLst>
            </p:cNvPr>
            <p:cNvSpPr/>
            <p:nvPr/>
          </p:nvSpPr>
          <p:spPr>
            <a:xfrm>
              <a:off x="3852100" y="1182950"/>
              <a:ext cx="76725" cy="204350"/>
            </a:xfrm>
            <a:custGeom>
              <a:avLst/>
              <a:gdLst/>
              <a:ahLst/>
              <a:cxnLst/>
              <a:rect l="l" t="t" r="r" b="b"/>
              <a:pathLst>
                <a:path w="3069" h="8174" extrusionOk="0">
                  <a:moveTo>
                    <a:pt x="0" y="1"/>
                  </a:moveTo>
                  <a:lnTo>
                    <a:pt x="0" y="1"/>
                  </a:lnTo>
                  <a:cubicBezTo>
                    <a:pt x="33" y="901"/>
                    <a:pt x="234" y="4771"/>
                    <a:pt x="767" y="5505"/>
                  </a:cubicBezTo>
                  <a:cubicBezTo>
                    <a:pt x="1301" y="6239"/>
                    <a:pt x="2535" y="8073"/>
                    <a:pt x="3069" y="8173"/>
                  </a:cubicBezTo>
                  <a:cubicBezTo>
                    <a:pt x="3069" y="5838"/>
                    <a:pt x="2769" y="3537"/>
                    <a:pt x="2202" y="2369"/>
                  </a:cubicBezTo>
                  <a:cubicBezTo>
                    <a:pt x="1701" y="1402"/>
                    <a:pt x="934" y="56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263;p55">
              <a:extLst>
                <a:ext uri="{FF2B5EF4-FFF2-40B4-BE49-F238E27FC236}">
                  <a16:creationId xmlns:a16="http://schemas.microsoft.com/office/drawing/2014/main" id="{B7711A90-FCA3-4750-5D23-7FAC545252EA}"/>
                </a:ext>
              </a:extLst>
            </p:cNvPr>
            <p:cNvSpPr/>
            <p:nvPr/>
          </p:nvSpPr>
          <p:spPr>
            <a:xfrm>
              <a:off x="3682250" y="1238450"/>
              <a:ext cx="120375" cy="48525"/>
            </a:xfrm>
            <a:custGeom>
              <a:avLst/>
              <a:gdLst/>
              <a:ahLst/>
              <a:cxnLst/>
              <a:rect l="l" t="t" r="r" b="b"/>
              <a:pathLst>
                <a:path w="4815" h="1941" extrusionOk="0">
                  <a:moveTo>
                    <a:pt x="4775" y="1"/>
                  </a:moveTo>
                  <a:cubicBezTo>
                    <a:pt x="4767" y="1"/>
                    <a:pt x="4759" y="5"/>
                    <a:pt x="4759" y="16"/>
                  </a:cubicBezTo>
                  <a:cubicBezTo>
                    <a:pt x="4392" y="916"/>
                    <a:pt x="3558" y="1583"/>
                    <a:pt x="2591" y="1717"/>
                  </a:cubicBezTo>
                  <a:cubicBezTo>
                    <a:pt x="2441" y="1744"/>
                    <a:pt x="2289" y="1757"/>
                    <a:pt x="2139" y="1757"/>
                  </a:cubicBezTo>
                  <a:cubicBezTo>
                    <a:pt x="1354" y="1757"/>
                    <a:pt x="588" y="1404"/>
                    <a:pt x="56" y="816"/>
                  </a:cubicBezTo>
                  <a:cubicBezTo>
                    <a:pt x="45" y="805"/>
                    <a:pt x="34" y="801"/>
                    <a:pt x="25" y="801"/>
                  </a:cubicBezTo>
                  <a:cubicBezTo>
                    <a:pt x="8" y="801"/>
                    <a:pt x="0" y="816"/>
                    <a:pt x="23" y="816"/>
                  </a:cubicBezTo>
                  <a:cubicBezTo>
                    <a:pt x="551" y="1521"/>
                    <a:pt x="1389" y="1941"/>
                    <a:pt x="2264" y="1941"/>
                  </a:cubicBezTo>
                  <a:cubicBezTo>
                    <a:pt x="2384" y="1941"/>
                    <a:pt x="2504" y="1933"/>
                    <a:pt x="2624" y="1917"/>
                  </a:cubicBezTo>
                  <a:cubicBezTo>
                    <a:pt x="3658" y="1750"/>
                    <a:pt x="4492" y="1016"/>
                    <a:pt x="4793" y="16"/>
                  </a:cubicBezTo>
                  <a:cubicBezTo>
                    <a:pt x="4815" y="16"/>
                    <a:pt x="4793" y="1"/>
                    <a:pt x="4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264;p55">
              <a:extLst>
                <a:ext uri="{FF2B5EF4-FFF2-40B4-BE49-F238E27FC236}">
                  <a16:creationId xmlns:a16="http://schemas.microsoft.com/office/drawing/2014/main" id="{0EF3BD1F-82C0-3AEB-A399-52C3E897D81C}"/>
                </a:ext>
              </a:extLst>
            </p:cNvPr>
            <p:cNvSpPr/>
            <p:nvPr/>
          </p:nvSpPr>
          <p:spPr>
            <a:xfrm>
              <a:off x="3673875" y="1087050"/>
              <a:ext cx="183250" cy="101300"/>
            </a:xfrm>
            <a:custGeom>
              <a:avLst/>
              <a:gdLst/>
              <a:ahLst/>
              <a:cxnLst/>
              <a:rect l="l" t="t" r="r" b="b"/>
              <a:pathLst>
                <a:path w="7330" h="4052" extrusionOk="0">
                  <a:moveTo>
                    <a:pt x="3226" y="1"/>
                  </a:moveTo>
                  <a:cubicBezTo>
                    <a:pt x="1759" y="1"/>
                    <a:pt x="458" y="668"/>
                    <a:pt x="24" y="1669"/>
                  </a:cubicBezTo>
                  <a:cubicBezTo>
                    <a:pt x="1" y="1692"/>
                    <a:pt x="57" y="1730"/>
                    <a:pt x="105" y="1730"/>
                  </a:cubicBezTo>
                  <a:cubicBezTo>
                    <a:pt x="127" y="1730"/>
                    <a:pt x="147" y="1723"/>
                    <a:pt x="157" y="1702"/>
                  </a:cubicBezTo>
                  <a:cubicBezTo>
                    <a:pt x="491" y="1135"/>
                    <a:pt x="1025" y="735"/>
                    <a:pt x="1625" y="501"/>
                  </a:cubicBezTo>
                  <a:cubicBezTo>
                    <a:pt x="2109" y="327"/>
                    <a:pt x="2612" y="241"/>
                    <a:pt x="3112" y="241"/>
                  </a:cubicBezTo>
                  <a:cubicBezTo>
                    <a:pt x="3956" y="241"/>
                    <a:pt x="4795" y="486"/>
                    <a:pt x="5528" y="968"/>
                  </a:cubicBezTo>
                  <a:cubicBezTo>
                    <a:pt x="6595" y="1602"/>
                    <a:pt x="7229" y="2769"/>
                    <a:pt x="7162" y="4037"/>
                  </a:cubicBezTo>
                  <a:cubicBezTo>
                    <a:pt x="7162" y="4037"/>
                    <a:pt x="7192" y="4052"/>
                    <a:pt x="7212" y="4052"/>
                  </a:cubicBezTo>
                  <a:cubicBezTo>
                    <a:pt x="7222" y="4052"/>
                    <a:pt x="7229" y="4048"/>
                    <a:pt x="7229" y="4037"/>
                  </a:cubicBezTo>
                  <a:cubicBezTo>
                    <a:pt x="7329" y="3336"/>
                    <a:pt x="7229" y="2636"/>
                    <a:pt x="6896" y="2002"/>
                  </a:cubicBezTo>
                  <a:cubicBezTo>
                    <a:pt x="6295" y="901"/>
                    <a:pt x="4827" y="34"/>
                    <a:pt x="3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265;p55">
              <a:extLst>
                <a:ext uri="{FF2B5EF4-FFF2-40B4-BE49-F238E27FC236}">
                  <a16:creationId xmlns:a16="http://schemas.microsoft.com/office/drawing/2014/main" id="{67CA1E57-3D1A-5801-9A83-BF0BCE890ACD}"/>
                </a:ext>
              </a:extLst>
            </p:cNvPr>
            <p:cNvSpPr/>
            <p:nvPr/>
          </p:nvSpPr>
          <p:spPr>
            <a:xfrm>
              <a:off x="3504175" y="1115225"/>
              <a:ext cx="136125" cy="172575"/>
            </a:xfrm>
            <a:custGeom>
              <a:avLst/>
              <a:gdLst/>
              <a:ahLst/>
              <a:cxnLst/>
              <a:rect l="l" t="t" r="r" b="b"/>
              <a:pathLst>
                <a:path w="5445" h="6903" extrusionOk="0">
                  <a:moveTo>
                    <a:pt x="4173" y="1"/>
                  </a:moveTo>
                  <a:cubicBezTo>
                    <a:pt x="3482" y="1"/>
                    <a:pt x="2819" y="108"/>
                    <a:pt x="2209" y="508"/>
                  </a:cubicBezTo>
                  <a:cubicBezTo>
                    <a:pt x="1508" y="942"/>
                    <a:pt x="974" y="1609"/>
                    <a:pt x="708" y="2410"/>
                  </a:cubicBezTo>
                  <a:cubicBezTo>
                    <a:pt x="1" y="4728"/>
                    <a:pt x="1810" y="6902"/>
                    <a:pt x="4003" y="6902"/>
                  </a:cubicBezTo>
                  <a:cubicBezTo>
                    <a:pt x="4397" y="6902"/>
                    <a:pt x="4804" y="6832"/>
                    <a:pt x="5211" y="6679"/>
                  </a:cubicBezTo>
                  <a:cubicBezTo>
                    <a:pt x="5244" y="6679"/>
                    <a:pt x="5211" y="6613"/>
                    <a:pt x="5177" y="6613"/>
                  </a:cubicBezTo>
                  <a:cubicBezTo>
                    <a:pt x="4828" y="6729"/>
                    <a:pt x="4469" y="6785"/>
                    <a:pt x="4112" y="6785"/>
                  </a:cubicBezTo>
                  <a:cubicBezTo>
                    <a:pt x="3547" y="6785"/>
                    <a:pt x="2986" y="6645"/>
                    <a:pt x="2476" y="6379"/>
                  </a:cubicBezTo>
                  <a:cubicBezTo>
                    <a:pt x="1008" y="5512"/>
                    <a:pt x="407" y="3710"/>
                    <a:pt x="1041" y="2176"/>
                  </a:cubicBezTo>
                  <a:cubicBezTo>
                    <a:pt x="1341" y="1409"/>
                    <a:pt x="1908" y="808"/>
                    <a:pt x="2642" y="475"/>
                  </a:cubicBezTo>
                  <a:cubicBezTo>
                    <a:pt x="3206" y="172"/>
                    <a:pt x="3811" y="79"/>
                    <a:pt x="4422" y="79"/>
                  </a:cubicBezTo>
                  <a:cubicBezTo>
                    <a:pt x="4752" y="79"/>
                    <a:pt x="5084" y="106"/>
                    <a:pt x="5411" y="141"/>
                  </a:cubicBezTo>
                  <a:cubicBezTo>
                    <a:pt x="5444" y="141"/>
                    <a:pt x="5444" y="75"/>
                    <a:pt x="5411" y="75"/>
                  </a:cubicBezTo>
                  <a:cubicBezTo>
                    <a:pt x="4992" y="38"/>
                    <a:pt x="4578" y="1"/>
                    <a:pt x="41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266;p55">
              <a:extLst>
                <a:ext uri="{FF2B5EF4-FFF2-40B4-BE49-F238E27FC236}">
                  <a16:creationId xmlns:a16="http://schemas.microsoft.com/office/drawing/2014/main" id="{19177EF7-9CF1-6B3D-A956-99BEAA2E2A70}"/>
                </a:ext>
              </a:extLst>
            </p:cNvPr>
            <p:cNvSpPr/>
            <p:nvPr/>
          </p:nvSpPr>
          <p:spPr>
            <a:xfrm>
              <a:off x="3514350" y="1101650"/>
              <a:ext cx="443675" cy="187425"/>
            </a:xfrm>
            <a:custGeom>
              <a:avLst/>
              <a:gdLst/>
              <a:ahLst/>
              <a:cxnLst/>
              <a:rect l="l" t="t" r="r" b="b"/>
              <a:pathLst>
                <a:path w="17747" h="7497" extrusionOk="0">
                  <a:moveTo>
                    <a:pt x="9648" y="0"/>
                  </a:moveTo>
                  <a:cubicBezTo>
                    <a:pt x="7897" y="0"/>
                    <a:pt x="6171" y="851"/>
                    <a:pt x="6171" y="851"/>
                  </a:cubicBezTo>
                  <a:cubicBezTo>
                    <a:pt x="6171" y="851"/>
                    <a:pt x="5293" y="367"/>
                    <a:pt x="4180" y="367"/>
                  </a:cubicBezTo>
                  <a:cubicBezTo>
                    <a:pt x="3640" y="367"/>
                    <a:pt x="3046" y="480"/>
                    <a:pt x="2469" y="818"/>
                  </a:cubicBezTo>
                  <a:cubicBezTo>
                    <a:pt x="0" y="2252"/>
                    <a:pt x="367" y="6055"/>
                    <a:pt x="2869" y="7256"/>
                  </a:cubicBezTo>
                  <a:cubicBezTo>
                    <a:pt x="3234" y="7428"/>
                    <a:pt x="3625" y="7496"/>
                    <a:pt x="4016" y="7496"/>
                  </a:cubicBezTo>
                  <a:cubicBezTo>
                    <a:pt x="5515" y="7496"/>
                    <a:pt x="7005" y="6488"/>
                    <a:pt x="7005" y="6488"/>
                  </a:cubicBezTo>
                  <a:cubicBezTo>
                    <a:pt x="7139" y="6508"/>
                    <a:pt x="7976" y="6977"/>
                    <a:pt x="8998" y="6977"/>
                  </a:cubicBezTo>
                  <a:cubicBezTo>
                    <a:pt x="9758" y="6977"/>
                    <a:pt x="10621" y="6717"/>
                    <a:pt x="11375" y="5821"/>
                  </a:cubicBezTo>
                  <a:cubicBezTo>
                    <a:pt x="11375" y="5821"/>
                    <a:pt x="12145" y="6484"/>
                    <a:pt x="13068" y="6484"/>
                  </a:cubicBezTo>
                  <a:cubicBezTo>
                    <a:pt x="13405" y="6484"/>
                    <a:pt x="13763" y="6396"/>
                    <a:pt x="14110" y="6155"/>
                  </a:cubicBezTo>
                  <a:cubicBezTo>
                    <a:pt x="14462" y="6829"/>
                    <a:pt x="15176" y="7246"/>
                    <a:pt x="15932" y="7246"/>
                  </a:cubicBezTo>
                  <a:cubicBezTo>
                    <a:pt x="16036" y="7246"/>
                    <a:pt x="16141" y="7238"/>
                    <a:pt x="16245" y="7222"/>
                  </a:cubicBezTo>
                  <a:cubicBezTo>
                    <a:pt x="16245" y="7222"/>
                    <a:pt x="17746" y="4320"/>
                    <a:pt x="16445" y="2686"/>
                  </a:cubicBezTo>
                  <a:cubicBezTo>
                    <a:pt x="15875" y="1959"/>
                    <a:pt x="14295" y="1878"/>
                    <a:pt x="13621" y="1878"/>
                  </a:cubicBezTo>
                  <a:cubicBezTo>
                    <a:pt x="13429" y="1878"/>
                    <a:pt x="13310" y="1885"/>
                    <a:pt x="13310" y="1885"/>
                  </a:cubicBezTo>
                  <a:cubicBezTo>
                    <a:pt x="12676" y="951"/>
                    <a:pt x="11675" y="317"/>
                    <a:pt x="10541" y="84"/>
                  </a:cubicBezTo>
                  <a:cubicBezTo>
                    <a:pt x="10248" y="25"/>
                    <a:pt x="9948" y="0"/>
                    <a:pt x="9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267;p55">
              <a:extLst>
                <a:ext uri="{FF2B5EF4-FFF2-40B4-BE49-F238E27FC236}">
                  <a16:creationId xmlns:a16="http://schemas.microsoft.com/office/drawing/2014/main" id="{DDC6197F-CDB4-9B17-8353-1149828CFD17}"/>
                </a:ext>
              </a:extLst>
            </p:cNvPr>
            <p:cNvSpPr/>
            <p:nvPr/>
          </p:nvSpPr>
          <p:spPr>
            <a:xfrm>
              <a:off x="3887950" y="1350950"/>
              <a:ext cx="102600" cy="134625"/>
            </a:xfrm>
            <a:custGeom>
              <a:avLst/>
              <a:gdLst/>
              <a:ahLst/>
              <a:cxnLst/>
              <a:rect l="l" t="t" r="r" b="b"/>
              <a:pathLst>
                <a:path w="4104" h="5385" extrusionOk="0">
                  <a:moveTo>
                    <a:pt x="2544" y="0"/>
                  </a:moveTo>
                  <a:cubicBezTo>
                    <a:pt x="1358" y="0"/>
                    <a:pt x="134" y="2421"/>
                    <a:pt x="134" y="2421"/>
                  </a:cubicBezTo>
                  <a:lnTo>
                    <a:pt x="0" y="4689"/>
                  </a:lnTo>
                  <a:cubicBezTo>
                    <a:pt x="258" y="5140"/>
                    <a:pt x="738" y="5384"/>
                    <a:pt x="1225" y="5384"/>
                  </a:cubicBezTo>
                  <a:cubicBezTo>
                    <a:pt x="1494" y="5384"/>
                    <a:pt x="1765" y="5310"/>
                    <a:pt x="2002" y="5156"/>
                  </a:cubicBezTo>
                  <a:cubicBezTo>
                    <a:pt x="3269" y="4455"/>
                    <a:pt x="4103" y="519"/>
                    <a:pt x="2836" y="52"/>
                  </a:cubicBezTo>
                  <a:cubicBezTo>
                    <a:pt x="2739" y="17"/>
                    <a:pt x="2642" y="0"/>
                    <a:pt x="2544"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268;p55">
              <a:extLst>
                <a:ext uri="{FF2B5EF4-FFF2-40B4-BE49-F238E27FC236}">
                  <a16:creationId xmlns:a16="http://schemas.microsoft.com/office/drawing/2014/main" id="{F51BC3B8-D0DA-6D91-E3F9-527B1E752277}"/>
                </a:ext>
              </a:extLst>
            </p:cNvPr>
            <p:cNvSpPr/>
            <p:nvPr/>
          </p:nvSpPr>
          <p:spPr>
            <a:xfrm>
              <a:off x="3902125" y="1379775"/>
              <a:ext cx="50900" cy="87425"/>
            </a:xfrm>
            <a:custGeom>
              <a:avLst/>
              <a:gdLst/>
              <a:ahLst/>
              <a:cxnLst/>
              <a:rect l="l" t="t" r="r" b="b"/>
              <a:pathLst>
                <a:path w="2036" h="3497" extrusionOk="0">
                  <a:moveTo>
                    <a:pt x="2035" y="0"/>
                  </a:moveTo>
                  <a:cubicBezTo>
                    <a:pt x="701" y="334"/>
                    <a:pt x="0" y="2168"/>
                    <a:pt x="234" y="3402"/>
                  </a:cubicBezTo>
                  <a:cubicBezTo>
                    <a:pt x="215" y="3461"/>
                    <a:pt x="263" y="3496"/>
                    <a:pt x="313" y="3496"/>
                  </a:cubicBezTo>
                  <a:cubicBezTo>
                    <a:pt x="349" y="3496"/>
                    <a:pt x="387" y="3478"/>
                    <a:pt x="401" y="3436"/>
                  </a:cubicBezTo>
                  <a:cubicBezTo>
                    <a:pt x="467" y="3169"/>
                    <a:pt x="601" y="2869"/>
                    <a:pt x="734" y="2602"/>
                  </a:cubicBezTo>
                  <a:cubicBezTo>
                    <a:pt x="905" y="2346"/>
                    <a:pt x="1173" y="2187"/>
                    <a:pt x="1475" y="2187"/>
                  </a:cubicBezTo>
                  <a:cubicBezTo>
                    <a:pt x="1527" y="2187"/>
                    <a:pt x="1581" y="2192"/>
                    <a:pt x="1635" y="2202"/>
                  </a:cubicBezTo>
                  <a:cubicBezTo>
                    <a:pt x="1635" y="2202"/>
                    <a:pt x="1668" y="2135"/>
                    <a:pt x="1635" y="2135"/>
                  </a:cubicBezTo>
                  <a:cubicBezTo>
                    <a:pt x="1514" y="2064"/>
                    <a:pt x="1380" y="2030"/>
                    <a:pt x="1247" y="2030"/>
                  </a:cubicBezTo>
                  <a:cubicBezTo>
                    <a:pt x="942" y="2030"/>
                    <a:pt x="640" y="2210"/>
                    <a:pt x="501" y="2535"/>
                  </a:cubicBezTo>
                  <a:cubicBezTo>
                    <a:pt x="734" y="1534"/>
                    <a:pt x="1101" y="567"/>
                    <a:pt x="2035" y="33"/>
                  </a:cubicBezTo>
                  <a:cubicBezTo>
                    <a:pt x="2035" y="33"/>
                    <a:pt x="2035" y="0"/>
                    <a:pt x="20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269;p55">
              <a:extLst>
                <a:ext uri="{FF2B5EF4-FFF2-40B4-BE49-F238E27FC236}">
                  <a16:creationId xmlns:a16="http://schemas.microsoft.com/office/drawing/2014/main" id="{76726936-A3D2-C7FB-021E-4D74018B2249}"/>
                </a:ext>
              </a:extLst>
            </p:cNvPr>
            <p:cNvSpPr/>
            <p:nvPr/>
          </p:nvSpPr>
          <p:spPr>
            <a:xfrm>
              <a:off x="3809550" y="1456475"/>
              <a:ext cx="122625" cy="96775"/>
            </a:xfrm>
            <a:custGeom>
              <a:avLst/>
              <a:gdLst/>
              <a:ahLst/>
              <a:cxnLst/>
              <a:rect l="l" t="t" r="r" b="b"/>
              <a:pathLst>
                <a:path w="4905" h="3871" extrusionOk="0">
                  <a:moveTo>
                    <a:pt x="4504" y="1"/>
                  </a:moveTo>
                  <a:lnTo>
                    <a:pt x="2469" y="2403"/>
                  </a:lnTo>
                  <a:lnTo>
                    <a:pt x="1" y="3403"/>
                  </a:lnTo>
                  <a:lnTo>
                    <a:pt x="168" y="3870"/>
                  </a:lnTo>
                  <a:lnTo>
                    <a:pt x="2769" y="2836"/>
                  </a:lnTo>
                  <a:lnTo>
                    <a:pt x="4904" y="334"/>
                  </a:lnTo>
                  <a:lnTo>
                    <a:pt x="45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270;p55">
              <a:extLst>
                <a:ext uri="{FF2B5EF4-FFF2-40B4-BE49-F238E27FC236}">
                  <a16:creationId xmlns:a16="http://schemas.microsoft.com/office/drawing/2014/main" id="{AB942B47-49DD-2C5E-D7C5-DA9C2574569B}"/>
                </a:ext>
              </a:extLst>
            </p:cNvPr>
            <p:cNvSpPr/>
            <p:nvPr/>
          </p:nvSpPr>
          <p:spPr>
            <a:xfrm>
              <a:off x="3766425" y="1532450"/>
              <a:ext cx="59350" cy="39400"/>
            </a:xfrm>
            <a:custGeom>
              <a:avLst/>
              <a:gdLst/>
              <a:ahLst/>
              <a:cxnLst/>
              <a:rect l="l" t="t" r="r" b="b"/>
              <a:pathLst>
                <a:path w="2374" h="1576" extrusionOk="0">
                  <a:moveTo>
                    <a:pt x="1324" y="1"/>
                  </a:moveTo>
                  <a:cubicBezTo>
                    <a:pt x="695" y="1"/>
                    <a:pt x="1" y="353"/>
                    <a:pt x="225" y="1065"/>
                  </a:cubicBezTo>
                  <a:cubicBezTo>
                    <a:pt x="333" y="1432"/>
                    <a:pt x="605" y="1575"/>
                    <a:pt x="915" y="1575"/>
                  </a:cubicBezTo>
                  <a:cubicBezTo>
                    <a:pt x="1562" y="1575"/>
                    <a:pt x="2373" y="950"/>
                    <a:pt x="2193" y="431"/>
                  </a:cubicBezTo>
                  <a:cubicBezTo>
                    <a:pt x="2102" y="145"/>
                    <a:pt x="1726" y="1"/>
                    <a:pt x="1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271;p55">
              <a:extLst>
                <a:ext uri="{FF2B5EF4-FFF2-40B4-BE49-F238E27FC236}">
                  <a16:creationId xmlns:a16="http://schemas.microsoft.com/office/drawing/2014/main" id="{F2CE567E-7223-67A2-1817-981749A35CF8}"/>
                </a:ext>
              </a:extLst>
            </p:cNvPr>
            <p:cNvSpPr/>
            <p:nvPr/>
          </p:nvSpPr>
          <p:spPr>
            <a:xfrm>
              <a:off x="3668625" y="1094875"/>
              <a:ext cx="301075" cy="257400"/>
            </a:xfrm>
            <a:custGeom>
              <a:avLst/>
              <a:gdLst/>
              <a:ahLst/>
              <a:cxnLst/>
              <a:rect l="l" t="t" r="r" b="b"/>
              <a:pathLst>
                <a:path w="12043" h="10296" extrusionOk="0">
                  <a:moveTo>
                    <a:pt x="3805" y="1"/>
                  </a:moveTo>
                  <a:cubicBezTo>
                    <a:pt x="2492" y="1"/>
                    <a:pt x="1171" y="328"/>
                    <a:pt x="0" y="1122"/>
                  </a:cubicBezTo>
                  <a:cubicBezTo>
                    <a:pt x="0" y="1122"/>
                    <a:pt x="756" y="1007"/>
                    <a:pt x="1863" y="1007"/>
                  </a:cubicBezTo>
                  <a:cubicBezTo>
                    <a:pt x="3963" y="1007"/>
                    <a:pt x="7329" y="1421"/>
                    <a:pt x="9207" y="3824"/>
                  </a:cubicBezTo>
                  <a:cubicBezTo>
                    <a:pt x="10408" y="5358"/>
                    <a:pt x="10241" y="10295"/>
                    <a:pt x="10241" y="10295"/>
                  </a:cubicBezTo>
                  <a:lnTo>
                    <a:pt x="11642" y="10195"/>
                  </a:lnTo>
                  <a:cubicBezTo>
                    <a:pt x="11642" y="10195"/>
                    <a:pt x="12042" y="6026"/>
                    <a:pt x="10875" y="3657"/>
                  </a:cubicBezTo>
                  <a:cubicBezTo>
                    <a:pt x="9961" y="1829"/>
                    <a:pt x="6906" y="1"/>
                    <a:pt x="38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272;p55">
              <a:extLst>
                <a:ext uri="{FF2B5EF4-FFF2-40B4-BE49-F238E27FC236}">
                  <a16:creationId xmlns:a16="http://schemas.microsoft.com/office/drawing/2014/main" id="{A6B00C92-99E2-006E-82CA-1667A5401DF4}"/>
                </a:ext>
              </a:extLst>
            </p:cNvPr>
            <p:cNvSpPr/>
            <p:nvPr/>
          </p:nvSpPr>
          <p:spPr>
            <a:xfrm>
              <a:off x="3857925" y="1306325"/>
              <a:ext cx="174325" cy="194425"/>
            </a:xfrm>
            <a:custGeom>
              <a:avLst/>
              <a:gdLst/>
              <a:ahLst/>
              <a:cxnLst/>
              <a:rect l="l" t="t" r="r" b="b"/>
              <a:pathLst>
                <a:path w="6973" h="7777" extrusionOk="0">
                  <a:moveTo>
                    <a:pt x="3528" y="1"/>
                  </a:moveTo>
                  <a:cubicBezTo>
                    <a:pt x="1676" y="1"/>
                    <a:pt x="166" y="1678"/>
                    <a:pt x="101" y="3772"/>
                  </a:cubicBezTo>
                  <a:cubicBezTo>
                    <a:pt x="1" y="5907"/>
                    <a:pt x="1468" y="7708"/>
                    <a:pt x="3336" y="7775"/>
                  </a:cubicBezTo>
                  <a:cubicBezTo>
                    <a:pt x="3372" y="7776"/>
                    <a:pt x="3408" y="7777"/>
                    <a:pt x="3444" y="7777"/>
                  </a:cubicBezTo>
                  <a:cubicBezTo>
                    <a:pt x="5297" y="7777"/>
                    <a:pt x="6807" y="6100"/>
                    <a:pt x="6872" y="4005"/>
                  </a:cubicBezTo>
                  <a:cubicBezTo>
                    <a:pt x="6972" y="1871"/>
                    <a:pt x="5504" y="69"/>
                    <a:pt x="3636" y="3"/>
                  </a:cubicBezTo>
                  <a:cubicBezTo>
                    <a:pt x="3600" y="1"/>
                    <a:pt x="3564" y="1"/>
                    <a:pt x="35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273;p55">
              <a:extLst>
                <a:ext uri="{FF2B5EF4-FFF2-40B4-BE49-F238E27FC236}">
                  <a16:creationId xmlns:a16="http://schemas.microsoft.com/office/drawing/2014/main" id="{FFA8092D-60A2-22CB-6177-5668FE0A48C3}"/>
                </a:ext>
              </a:extLst>
            </p:cNvPr>
            <p:cNvSpPr/>
            <p:nvPr/>
          </p:nvSpPr>
          <p:spPr>
            <a:xfrm>
              <a:off x="3882950" y="1313825"/>
              <a:ext cx="155975" cy="174425"/>
            </a:xfrm>
            <a:custGeom>
              <a:avLst/>
              <a:gdLst/>
              <a:ahLst/>
              <a:cxnLst/>
              <a:rect l="l" t="t" r="r" b="b"/>
              <a:pathLst>
                <a:path w="6239" h="6977" extrusionOk="0">
                  <a:moveTo>
                    <a:pt x="3164" y="1"/>
                  </a:moveTo>
                  <a:cubicBezTo>
                    <a:pt x="1540" y="1"/>
                    <a:pt x="132" y="1510"/>
                    <a:pt x="67" y="3372"/>
                  </a:cubicBezTo>
                  <a:cubicBezTo>
                    <a:pt x="0" y="5307"/>
                    <a:pt x="1335" y="6908"/>
                    <a:pt x="3002" y="6974"/>
                  </a:cubicBezTo>
                  <a:cubicBezTo>
                    <a:pt x="3038" y="6976"/>
                    <a:pt x="3074" y="6977"/>
                    <a:pt x="3109" y="6977"/>
                  </a:cubicBezTo>
                  <a:cubicBezTo>
                    <a:pt x="4731" y="6977"/>
                    <a:pt x="6106" y="5499"/>
                    <a:pt x="6171" y="3605"/>
                  </a:cubicBezTo>
                  <a:cubicBezTo>
                    <a:pt x="6238" y="1671"/>
                    <a:pt x="4937" y="70"/>
                    <a:pt x="3269" y="3"/>
                  </a:cubicBezTo>
                  <a:cubicBezTo>
                    <a:pt x="3234" y="1"/>
                    <a:pt x="3199" y="1"/>
                    <a:pt x="3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274;p55">
              <a:extLst>
                <a:ext uri="{FF2B5EF4-FFF2-40B4-BE49-F238E27FC236}">
                  <a16:creationId xmlns:a16="http://schemas.microsoft.com/office/drawing/2014/main" id="{A17175F9-9F05-5C3F-D4BC-5AECD132A218}"/>
                </a:ext>
              </a:extLst>
            </p:cNvPr>
            <p:cNvSpPr/>
            <p:nvPr/>
          </p:nvSpPr>
          <p:spPr>
            <a:xfrm>
              <a:off x="3702825" y="1687900"/>
              <a:ext cx="246025" cy="151125"/>
            </a:xfrm>
            <a:custGeom>
              <a:avLst/>
              <a:gdLst/>
              <a:ahLst/>
              <a:cxnLst/>
              <a:rect l="l" t="t" r="r" b="b"/>
              <a:pathLst>
                <a:path w="9841" h="6045" extrusionOk="0">
                  <a:moveTo>
                    <a:pt x="584" y="1"/>
                  </a:moveTo>
                  <a:cubicBezTo>
                    <a:pt x="559" y="1"/>
                    <a:pt x="534" y="17"/>
                    <a:pt x="534" y="51"/>
                  </a:cubicBezTo>
                  <a:cubicBezTo>
                    <a:pt x="267" y="2052"/>
                    <a:pt x="0" y="5121"/>
                    <a:pt x="1835" y="5788"/>
                  </a:cubicBezTo>
                  <a:cubicBezTo>
                    <a:pt x="2305" y="5965"/>
                    <a:pt x="2771" y="6044"/>
                    <a:pt x="3227" y="6044"/>
                  </a:cubicBezTo>
                  <a:cubicBezTo>
                    <a:pt x="4748" y="6044"/>
                    <a:pt x="6161" y="5164"/>
                    <a:pt x="7239" y="4087"/>
                  </a:cubicBezTo>
                  <a:cubicBezTo>
                    <a:pt x="8239" y="3119"/>
                    <a:pt x="9107" y="2052"/>
                    <a:pt x="9840" y="884"/>
                  </a:cubicBezTo>
                  <a:cubicBezTo>
                    <a:pt x="9840" y="861"/>
                    <a:pt x="9824" y="837"/>
                    <a:pt x="9814" y="837"/>
                  </a:cubicBezTo>
                  <a:cubicBezTo>
                    <a:pt x="9810" y="837"/>
                    <a:pt x="9807" y="841"/>
                    <a:pt x="9807" y="851"/>
                  </a:cubicBezTo>
                  <a:cubicBezTo>
                    <a:pt x="8940" y="1885"/>
                    <a:pt x="8039" y="2919"/>
                    <a:pt x="7072" y="3887"/>
                  </a:cubicBezTo>
                  <a:cubicBezTo>
                    <a:pt x="6138" y="4754"/>
                    <a:pt x="4970" y="5554"/>
                    <a:pt x="3736" y="5688"/>
                  </a:cubicBezTo>
                  <a:cubicBezTo>
                    <a:pt x="3575" y="5701"/>
                    <a:pt x="3414" y="5708"/>
                    <a:pt x="3255" y="5708"/>
                  </a:cubicBezTo>
                  <a:cubicBezTo>
                    <a:pt x="2167" y="5708"/>
                    <a:pt x="1175" y="5363"/>
                    <a:pt x="767" y="4053"/>
                  </a:cubicBezTo>
                  <a:cubicBezTo>
                    <a:pt x="400" y="2853"/>
                    <a:pt x="434" y="1585"/>
                    <a:pt x="634" y="51"/>
                  </a:cubicBezTo>
                  <a:cubicBezTo>
                    <a:pt x="634" y="17"/>
                    <a:pt x="609" y="1"/>
                    <a:pt x="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275;p55">
              <a:extLst>
                <a:ext uri="{FF2B5EF4-FFF2-40B4-BE49-F238E27FC236}">
                  <a16:creationId xmlns:a16="http://schemas.microsoft.com/office/drawing/2014/main" id="{81BD1AA2-3DF2-CF7B-CA67-BFF3E560968A}"/>
                </a:ext>
              </a:extLst>
            </p:cNvPr>
            <p:cNvSpPr/>
            <p:nvPr/>
          </p:nvSpPr>
          <p:spPr>
            <a:xfrm>
              <a:off x="3281675" y="2849975"/>
              <a:ext cx="927350" cy="41725"/>
            </a:xfrm>
            <a:custGeom>
              <a:avLst/>
              <a:gdLst/>
              <a:ahLst/>
              <a:cxnLst/>
              <a:rect l="l" t="t" r="r" b="b"/>
              <a:pathLst>
                <a:path w="37094" h="1669" extrusionOk="0">
                  <a:moveTo>
                    <a:pt x="1" y="1"/>
                  </a:moveTo>
                  <a:lnTo>
                    <a:pt x="1" y="1669"/>
                  </a:lnTo>
                  <a:lnTo>
                    <a:pt x="37094" y="1669"/>
                  </a:lnTo>
                  <a:lnTo>
                    <a:pt x="370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276;p55">
              <a:extLst>
                <a:ext uri="{FF2B5EF4-FFF2-40B4-BE49-F238E27FC236}">
                  <a16:creationId xmlns:a16="http://schemas.microsoft.com/office/drawing/2014/main" id="{F4F337AC-8490-6DCD-3F0F-A58A9AF4AD85}"/>
                </a:ext>
              </a:extLst>
            </p:cNvPr>
            <p:cNvSpPr/>
            <p:nvPr/>
          </p:nvSpPr>
          <p:spPr>
            <a:xfrm>
              <a:off x="3282525" y="2849975"/>
              <a:ext cx="759725" cy="41725"/>
            </a:xfrm>
            <a:custGeom>
              <a:avLst/>
              <a:gdLst/>
              <a:ahLst/>
              <a:cxnLst/>
              <a:rect l="l" t="t" r="r" b="b"/>
              <a:pathLst>
                <a:path w="30389" h="1669" extrusionOk="0">
                  <a:moveTo>
                    <a:pt x="0" y="1"/>
                  </a:moveTo>
                  <a:lnTo>
                    <a:pt x="0" y="1669"/>
                  </a:lnTo>
                  <a:lnTo>
                    <a:pt x="30388" y="1669"/>
                  </a:lnTo>
                  <a:lnTo>
                    <a:pt x="291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277;p55">
              <a:extLst>
                <a:ext uri="{FF2B5EF4-FFF2-40B4-BE49-F238E27FC236}">
                  <a16:creationId xmlns:a16="http://schemas.microsoft.com/office/drawing/2014/main" id="{E1B95E04-8FEE-E52B-9C42-51CF5BDC1349}"/>
                </a:ext>
              </a:extLst>
            </p:cNvPr>
            <p:cNvSpPr/>
            <p:nvPr/>
          </p:nvSpPr>
          <p:spPr>
            <a:xfrm>
              <a:off x="2992300" y="2277900"/>
              <a:ext cx="979075" cy="613800"/>
            </a:xfrm>
            <a:custGeom>
              <a:avLst/>
              <a:gdLst/>
              <a:ahLst/>
              <a:cxnLst/>
              <a:rect l="l" t="t" r="r" b="b"/>
              <a:pathLst>
                <a:path w="39163" h="24552" extrusionOk="0">
                  <a:moveTo>
                    <a:pt x="1" y="1"/>
                  </a:moveTo>
                  <a:lnTo>
                    <a:pt x="3003" y="24552"/>
                  </a:lnTo>
                  <a:lnTo>
                    <a:pt x="39162" y="24552"/>
                  </a:lnTo>
                  <a:lnTo>
                    <a:pt x="36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278;p55">
              <a:extLst>
                <a:ext uri="{FF2B5EF4-FFF2-40B4-BE49-F238E27FC236}">
                  <a16:creationId xmlns:a16="http://schemas.microsoft.com/office/drawing/2014/main" id="{6997FA30-0C23-33F1-41F1-F248B7B78B9B}"/>
                </a:ext>
              </a:extLst>
            </p:cNvPr>
            <p:cNvSpPr/>
            <p:nvPr/>
          </p:nvSpPr>
          <p:spPr>
            <a:xfrm>
              <a:off x="3425950" y="2529750"/>
              <a:ext cx="111775" cy="110100"/>
            </a:xfrm>
            <a:custGeom>
              <a:avLst/>
              <a:gdLst/>
              <a:ahLst/>
              <a:cxnLst/>
              <a:rect l="l" t="t" r="r" b="b"/>
              <a:pathLst>
                <a:path w="4471" h="4404" extrusionOk="0">
                  <a:moveTo>
                    <a:pt x="2202" y="1"/>
                  </a:moveTo>
                  <a:cubicBezTo>
                    <a:pt x="968" y="1"/>
                    <a:pt x="1" y="1001"/>
                    <a:pt x="34" y="2202"/>
                  </a:cubicBezTo>
                  <a:cubicBezTo>
                    <a:pt x="67" y="3436"/>
                    <a:pt x="1035" y="4404"/>
                    <a:pt x="2269" y="4404"/>
                  </a:cubicBezTo>
                  <a:cubicBezTo>
                    <a:pt x="3470" y="4404"/>
                    <a:pt x="4470" y="3403"/>
                    <a:pt x="4437" y="2202"/>
                  </a:cubicBezTo>
                  <a:cubicBezTo>
                    <a:pt x="4404" y="968"/>
                    <a:pt x="3403" y="1"/>
                    <a:pt x="2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279;p55">
              <a:extLst>
                <a:ext uri="{FF2B5EF4-FFF2-40B4-BE49-F238E27FC236}">
                  <a16:creationId xmlns:a16="http://schemas.microsoft.com/office/drawing/2014/main" id="{261EA28F-62E5-F190-FD63-4D70AE723348}"/>
                </a:ext>
              </a:extLst>
            </p:cNvPr>
            <p:cNvSpPr/>
            <p:nvPr/>
          </p:nvSpPr>
          <p:spPr>
            <a:xfrm>
              <a:off x="5083800" y="2972575"/>
              <a:ext cx="966550" cy="124275"/>
            </a:xfrm>
            <a:custGeom>
              <a:avLst/>
              <a:gdLst/>
              <a:ahLst/>
              <a:cxnLst/>
              <a:rect l="l" t="t" r="r" b="b"/>
              <a:pathLst>
                <a:path w="38662" h="4971" extrusionOk="0">
                  <a:moveTo>
                    <a:pt x="1" y="0"/>
                  </a:moveTo>
                  <a:lnTo>
                    <a:pt x="1" y="4971"/>
                  </a:lnTo>
                  <a:lnTo>
                    <a:pt x="38662" y="4971"/>
                  </a:lnTo>
                  <a:lnTo>
                    <a:pt x="38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280;p55">
              <a:extLst>
                <a:ext uri="{FF2B5EF4-FFF2-40B4-BE49-F238E27FC236}">
                  <a16:creationId xmlns:a16="http://schemas.microsoft.com/office/drawing/2014/main" id="{90EA9B8D-3CBA-293A-7C1C-816B12E57309}"/>
                </a:ext>
              </a:extLst>
            </p:cNvPr>
            <p:cNvSpPr/>
            <p:nvPr/>
          </p:nvSpPr>
          <p:spPr>
            <a:xfrm>
              <a:off x="5110475" y="3096825"/>
              <a:ext cx="912350" cy="38375"/>
            </a:xfrm>
            <a:custGeom>
              <a:avLst/>
              <a:gdLst/>
              <a:ahLst/>
              <a:cxnLst/>
              <a:rect l="l" t="t" r="r" b="b"/>
              <a:pathLst>
                <a:path w="36494" h="1535" extrusionOk="0">
                  <a:moveTo>
                    <a:pt x="1" y="1"/>
                  </a:moveTo>
                  <a:lnTo>
                    <a:pt x="1" y="1535"/>
                  </a:lnTo>
                  <a:lnTo>
                    <a:pt x="36494" y="1535"/>
                  </a:lnTo>
                  <a:lnTo>
                    <a:pt x="364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281;p55">
              <a:extLst>
                <a:ext uri="{FF2B5EF4-FFF2-40B4-BE49-F238E27FC236}">
                  <a16:creationId xmlns:a16="http://schemas.microsoft.com/office/drawing/2014/main" id="{EA4CF712-0A72-EFA6-1951-B5FDE67493C6}"/>
                </a:ext>
              </a:extLst>
            </p:cNvPr>
            <p:cNvSpPr/>
            <p:nvPr/>
          </p:nvSpPr>
          <p:spPr>
            <a:xfrm>
              <a:off x="5241425" y="4038325"/>
              <a:ext cx="651300" cy="38400"/>
            </a:xfrm>
            <a:custGeom>
              <a:avLst/>
              <a:gdLst/>
              <a:ahLst/>
              <a:cxnLst/>
              <a:rect l="l" t="t" r="r" b="b"/>
              <a:pathLst>
                <a:path w="26052" h="1536" extrusionOk="0">
                  <a:moveTo>
                    <a:pt x="0" y="1"/>
                  </a:moveTo>
                  <a:lnTo>
                    <a:pt x="0" y="1535"/>
                  </a:lnTo>
                  <a:lnTo>
                    <a:pt x="26052" y="1535"/>
                  </a:lnTo>
                  <a:lnTo>
                    <a:pt x="26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282;p55">
              <a:extLst>
                <a:ext uri="{FF2B5EF4-FFF2-40B4-BE49-F238E27FC236}">
                  <a16:creationId xmlns:a16="http://schemas.microsoft.com/office/drawing/2014/main" id="{DC838F82-21C1-B201-AC88-6D57E97FD3D7}"/>
                </a:ext>
              </a:extLst>
            </p:cNvPr>
            <p:cNvSpPr/>
            <p:nvPr/>
          </p:nvSpPr>
          <p:spPr>
            <a:xfrm>
              <a:off x="5172200" y="3135175"/>
              <a:ext cx="130950" cy="1471925"/>
            </a:xfrm>
            <a:custGeom>
              <a:avLst/>
              <a:gdLst/>
              <a:ahLst/>
              <a:cxnLst/>
              <a:rect l="l" t="t" r="r" b="b"/>
              <a:pathLst>
                <a:path w="5238" h="58877" extrusionOk="0">
                  <a:moveTo>
                    <a:pt x="0" y="1"/>
                  </a:moveTo>
                  <a:lnTo>
                    <a:pt x="0" y="58876"/>
                  </a:lnTo>
                  <a:lnTo>
                    <a:pt x="1902" y="58876"/>
                  </a:lnTo>
                  <a:lnTo>
                    <a:pt x="5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283;p55">
              <a:extLst>
                <a:ext uri="{FF2B5EF4-FFF2-40B4-BE49-F238E27FC236}">
                  <a16:creationId xmlns:a16="http://schemas.microsoft.com/office/drawing/2014/main" id="{374AD27A-FB3C-82F9-AA7B-30C9489F2001}"/>
                </a:ext>
              </a:extLst>
            </p:cNvPr>
            <p:cNvSpPr/>
            <p:nvPr/>
          </p:nvSpPr>
          <p:spPr>
            <a:xfrm>
              <a:off x="5172200" y="3135175"/>
              <a:ext cx="130950" cy="86775"/>
            </a:xfrm>
            <a:custGeom>
              <a:avLst/>
              <a:gdLst/>
              <a:ahLst/>
              <a:cxnLst/>
              <a:rect l="l" t="t" r="r" b="b"/>
              <a:pathLst>
                <a:path w="5238" h="3471" extrusionOk="0">
                  <a:moveTo>
                    <a:pt x="0" y="1"/>
                  </a:moveTo>
                  <a:lnTo>
                    <a:pt x="0" y="3470"/>
                  </a:lnTo>
                  <a:lnTo>
                    <a:pt x="5071" y="3470"/>
                  </a:lnTo>
                  <a:lnTo>
                    <a:pt x="52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284;p55">
              <a:extLst>
                <a:ext uri="{FF2B5EF4-FFF2-40B4-BE49-F238E27FC236}">
                  <a16:creationId xmlns:a16="http://schemas.microsoft.com/office/drawing/2014/main" id="{867E4720-54CF-4CDE-1D8E-A32D92ED15A2}"/>
                </a:ext>
              </a:extLst>
            </p:cNvPr>
            <p:cNvSpPr/>
            <p:nvPr/>
          </p:nvSpPr>
          <p:spPr>
            <a:xfrm>
              <a:off x="5830175" y="3135175"/>
              <a:ext cx="131775" cy="1471925"/>
            </a:xfrm>
            <a:custGeom>
              <a:avLst/>
              <a:gdLst/>
              <a:ahLst/>
              <a:cxnLst/>
              <a:rect l="l" t="t" r="r" b="b"/>
              <a:pathLst>
                <a:path w="5271" h="58877" extrusionOk="0">
                  <a:moveTo>
                    <a:pt x="0" y="1"/>
                  </a:moveTo>
                  <a:lnTo>
                    <a:pt x="3336" y="58876"/>
                  </a:lnTo>
                  <a:lnTo>
                    <a:pt x="5271" y="58876"/>
                  </a:lnTo>
                  <a:lnTo>
                    <a:pt x="52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285;p55">
              <a:extLst>
                <a:ext uri="{FF2B5EF4-FFF2-40B4-BE49-F238E27FC236}">
                  <a16:creationId xmlns:a16="http://schemas.microsoft.com/office/drawing/2014/main" id="{15CD4131-D0BA-8737-817F-2F33B1AA48E1}"/>
                </a:ext>
              </a:extLst>
            </p:cNvPr>
            <p:cNvSpPr/>
            <p:nvPr/>
          </p:nvSpPr>
          <p:spPr>
            <a:xfrm>
              <a:off x="5830175" y="3135175"/>
              <a:ext cx="131775" cy="86775"/>
            </a:xfrm>
            <a:custGeom>
              <a:avLst/>
              <a:gdLst/>
              <a:ahLst/>
              <a:cxnLst/>
              <a:rect l="l" t="t" r="r" b="b"/>
              <a:pathLst>
                <a:path w="5271" h="3471" extrusionOk="0">
                  <a:moveTo>
                    <a:pt x="0" y="1"/>
                  </a:moveTo>
                  <a:lnTo>
                    <a:pt x="200" y="3470"/>
                  </a:lnTo>
                  <a:lnTo>
                    <a:pt x="5271" y="3470"/>
                  </a:lnTo>
                  <a:lnTo>
                    <a:pt x="52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286;p55">
              <a:extLst>
                <a:ext uri="{FF2B5EF4-FFF2-40B4-BE49-F238E27FC236}">
                  <a16:creationId xmlns:a16="http://schemas.microsoft.com/office/drawing/2014/main" id="{652292AF-9452-3267-DB75-478D1ACAF1B5}"/>
                </a:ext>
              </a:extLst>
            </p:cNvPr>
            <p:cNvSpPr/>
            <p:nvPr/>
          </p:nvSpPr>
          <p:spPr>
            <a:xfrm>
              <a:off x="5110475" y="2664025"/>
              <a:ext cx="745575" cy="126775"/>
            </a:xfrm>
            <a:custGeom>
              <a:avLst/>
              <a:gdLst/>
              <a:ahLst/>
              <a:cxnLst/>
              <a:rect l="l" t="t" r="r" b="b"/>
              <a:pathLst>
                <a:path w="29823" h="5071" extrusionOk="0">
                  <a:moveTo>
                    <a:pt x="1" y="0"/>
                  </a:moveTo>
                  <a:lnTo>
                    <a:pt x="1" y="5070"/>
                  </a:lnTo>
                  <a:lnTo>
                    <a:pt x="29822" y="5070"/>
                  </a:lnTo>
                  <a:lnTo>
                    <a:pt x="298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287;p55">
              <a:extLst>
                <a:ext uri="{FF2B5EF4-FFF2-40B4-BE49-F238E27FC236}">
                  <a16:creationId xmlns:a16="http://schemas.microsoft.com/office/drawing/2014/main" id="{0F085DE6-9CE7-1CCC-05EE-3AC44340765C}"/>
                </a:ext>
              </a:extLst>
            </p:cNvPr>
            <p:cNvSpPr/>
            <p:nvPr/>
          </p:nvSpPr>
          <p:spPr>
            <a:xfrm>
              <a:off x="5728425" y="2664025"/>
              <a:ext cx="69250" cy="126775"/>
            </a:xfrm>
            <a:custGeom>
              <a:avLst/>
              <a:gdLst/>
              <a:ahLst/>
              <a:cxnLst/>
              <a:rect l="l" t="t" r="r" b="b"/>
              <a:pathLst>
                <a:path w="2770" h="5071" extrusionOk="0">
                  <a:moveTo>
                    <a:pt x="1" y="0"/>
                  </a:moveTo>
                  <a:lnTo>
                    <a:pt x="1" y="5070"/>
                  </a:lnTo>
                  <a:lnTo>
                    <a:pt x="2769" y="5070"/>
                  </a:lnTo>
                  <a:lnTo>
                    <a:pt x="27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288;p55">
              <a:extLst>
                <a:ext uri="{FF2B5EF4-FFF2-40B4-BE49-F238E27FC236}">
                  <a16:creationId xmlns:a16="http://schemas.microsoft.com/office/drawing/2014/main" id="{494B8097-5A3F-9325-E51B-5A829A7A412E}"/>
                </a:ext>
              </a:extLst>
            </p:cNvPr>
            <p:cNvSpPr/>
            <p:nvPr/>
          </p:nvSpPr>
          <p:spPr>
            <a:xfrm>
              <a:off x="5168850" y="2664025"/>
              <a:ext cx="70075" cy="126775"/>
            </a:xfrm>
            <a:custGeom>
              <a:avLst/>
              <a:gdLst/>
              <a:ahLst/>
              <a:cxnLst/>
              <a:rect l="l" t="t" r="r" b="b"/>
              <a:pathLst>
                <a:path w="2803" h="5071" extrusionOk="0">
                  <a:moveTo>
                    <a:pt x="1" y="0"/>
                  </a:moveTo>
                  <a:lnTo>
                    <a:pt x="1" y="5070"/>
                  </a:lnTo>
                  <a:lnTo>
                    <a:pt x="2803" y="5070"/>
                  </a:lnTo>
                  <a:lnTo>
                    <a:pt x="2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289;p55">
              <a:extLst>
                <a:ext uri="{FF2B5EF4-FFF2-40B4-BE49-F238E27FC236}">
                  <a16:creationId xmlns:a16="http://schemas.microsoft.com/office/drawing/2014/main" id="{1975EB9B-12A1-6B16-D478-8B85540326EF}"/>
                </a:ext>
              </a:extLst>
            </p:cNvPr>
            <p:cNvSpPr/>
            <p:nvPr/>
          </p:nvSpPr>
          <p:spPr>
            <a:xfrm>
              <a:off x="5148850" y="2790775"/>
              <a:ext cx="817275" cy="181825"/>
            </a:xfrm>
            <a:custGeom>
              <a:avLst/>
              <a:gdLst/>
              <a:ahLst/>
              <a:cxnLst/>
              <a:rect l="l" t="t" r="r" b="b"/>
              <a:pathLst>
                <a:path w="32691" h="7273" extrusionOk="0">
                  <a:moveTo>
                    <a:pt x="0" y="0"/>
                  </a:moveTo>
                  <a:lnTo>
                    <a:pt x="0" y="7272"/>
                  </a:lnTo>
                  <a:lnTo>
                    <a:pt x="32690" y="7272"/>
                  </a:lnTo>
                  <a:lnTo>
                    <a:pt x="326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290;p55">
              <a:extLst>
                <a:ext uri="{FF2B5EF4-FFF2-40B4-BE49-F238E27FC236}">
                  <a16:creationId xmlns:a16="http://schemas.microsoft.com/office/drawing/2014/main" id="{31E75F71-EF4B-0E1E-C303-0D8FBD306F04}"/>
                </a:ext>
              </a:extLst>
            </p:cNvPr>
            <p:cNvSpPr/>
            <p:nvPr/>
          </p:nvSpPr>
          <p:spPr>
            <a:xfrm>
              <a:off x="5587500" y="2809950"/>
              <a:ext cx="378625" cy="143475"/>
            </a:xfrm>
            <a:custGeom>
              <a:avLst/>
              <a:gdLst/>
              <a:ahLst/>
              <a:cxnLst/>
              <a:rect l="l" t="t" r="r" b="b"/>
              <a:pathLst>
                <a:path w="15145" h="5739" extrusionOk="0">
                  <a:moveTo>
                    <a:pt x="0" y="1"/>
                  </a:moveTo>
                  <a:lnTo>
                    <a:pt x="0" y="5738"/>
                  </a:lnTo>
                  <a:lnTo>
                    <a:pt x="15144" y="5738"/>
                  </a:lnTo>
                  <a:lnTo>
                    <a:pt x="151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291;p55">
              <a:extLst>
                <a:ext uri="{FF2B5EF4-FFF2-40B4-BE49-F238E27FC236}">
                  <a16:creationId xmlns:a16="http://schemas.microsoft.com/office/drawing/2014/main" id="{5899FFD1-D661-0436-CC78-B70041669607}"/>
                </a:ext>
              </a:extLst>
            </p:cNvPr>
            <p:cNvSpPr/>
            <p:nvPr/>
          </p:nvSpPr>
          <p:spPr>
            <a:xfrm>
              <a:off x="5587500" y="2836650"/>
              <a:ext cx="378625" cy="5850"/>
            </a:xfrm>
            <a:custGeom>
              <a:avLst/>
              <a:gdLst/>
              <a:ahLst/>
              <a:cxnLst/>
              <a:rect l="l" t="t" r="r" b="b"/>
              <a:pathLst>
                <a:path w="15145" h="234" extrusionOk="0">
                  <a:moveTo>
                    <a:pt x="7572" y="0"/>
                  </a:moveTo>
                  <a:lnTo>
                    <a:pt x="6105" y="33"/>
                  </a:lnTo>
                  <a:cubicBezTo>
                    <a:pt x="4070" y="33"/>
                    <a:pt x="2035" y="67"/>
                    <a:pt x="0" y="100"/>
                  </a:cubicBezTo>
                  <a:cubicBezTo>
                    <a:pt x="2035" y="167"/>
                    <a:pt x="4070" y="167"/>
                    <a:pt x="6105" y="200"/>
                  </a:cubicBezTo>
                  <a:lnTo>
                    <a:pt x="7572" y="234"/>
                  </a:lnTo>
                  <a:cubicBezTo>
                    <a:pt x="7572" y="234"/>
                    <a:pt x="13110" y="134"/>
                    <a:pt x="15144" y="100"/>
                  </a:cubicBezTo>
                  <a:cubicBezTo>
                    <a:pt x="13110" y="67"/>
                    <a:pt x="7572" y="0"/>
                    <a:pt x="7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292;p55">
              <a:extLst>
                <a:ext uri="{FF2B5EF4-FFF2-40B4-BE49-F238E27FC236}">
                  <a16:creationId xmlns:a16="http://schemas.microsoft.com/office/drawing/2014/main" id="{13419356-D267-AD51-4E55-D5D6757160AE}"/>
                </a:ext>
              </a:extLst>
            </p:cNvPr>
            <p:cNvSpPr/>
            <p:nvPr/>
          </p:nvSpPr>
          <p:spPr>
            <a:xfrm>
              <a:off x="5587500" y="2865000"/>
              <a:ext cx="378625" cy="5850"/>
            </a:xfrm>
            <a:custGeom>
              <a:avLst/>
              <a:gdLst/>
              <a:ahLst/>
              <a:cxnLst/>
              <a:rect l="l" t="t" r="r" b="b"/>
              <a:pathLst>
                <a:path w="15145" h="234" extrusionOk="0">
                  <a:moveTo>
                    <a:pt x="7572" y="0"/>
                  </a:moveTo>
                  <a:lnTo>
                    <a:pt x="6105" y="34"/>
                  </a:lnTo>
                  <a:cubicBezTo>
                    <a:pt x="4070" y="34"/>
                    <a:pt x="2035" y="67"/>
                    <a:pt x="0" y="100"/>
                  </a:cubicBezTo>
                  <a:cubicBezTo>
                    <a:pt x="2035" y="134"/>
                    <a:pt x="4070" y="167"/>
                    <a:pt x="6105" y="200"/>
                  </a:cubicBezTo>
                  <a:lnTo>
                    <a:pt x="7572" y="234"/>
                  </a:lnTo>
                  <a:cubicBezTo>
                    <a:pt x="7572" y="234"/>
                    <a:pt x="13110" y="134"/>
                    <a:pt x="15144" y="100"/>
                  </a:cubicBezTo>
                  <a:cubicBezTo>
                    <a:pt x="13110" y="67"/>
                    <a:pt x="7572" y="0"/>
                    <a:pt x="7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293;p55">
              <a:extLst>
                <a:ext uri="{FF2B5EF4-FFF2-40B4-BE49-F238E27FC236}">
                  <a16:creationId xmlns:a16="http://schemas.microsoft.com/office/drawing/2014/main" id="{CF5FCC40-EAEE-3529-72B5-F52B64E4BEF6}"/>
                </a:ext>
              </a:extLst>
            </p:cNvPr>
            <p:cNvSpPr/>
            <p:nvPr/>
          </p:nvSpPr>
          <p:spPr>
            <a:xfrm>
              <a:off x="5587500" y="2893350"/>
              <a:ext cx="378625" cy="5850"/>
            </a:xfrm>
            <a:custGeom>
              <a:avLst/>
              <a:gdLst/>
              <a:ahLst/>
              <a:cxnLst/>
              <a:rect l="l" t="t" r="r" b="b"/>
              <a:pathLst>
                <a:path w="15145" h="234" extrusionOk="0">
                  <a:moveTo>
                    <a:pt x="7572" y="0"/>
                  </a:moveTo>
                  <a:lnTo>
                    <a:pt x="6105" y="34"/>
                  </a:lnTo>
                  <a:cubicBezTo>
                    <a:pt x="4070" y="34"/>
                    <a:pt x="2035" y="67"/>
                    <a:pt x="0" y="134"/>
                  </a:cubicBezTo>
                  <a:cubicBezTo>
                    <a:pt x="2035" y="167"/>
                    <a:pt x="4070" y="201"/>
                    <a:pt x="6105" y="201"/>
                  </a:cubicBezTo>
                  <a:lnTo>
                    <a:pt x="7572" y="234"/>
                  </a:lnTo>
                  <a:cubicBezTo>
                    <a:pt x="7572" y="234"/>
                    <a:pt x="13110" y="134"/>
                    <a:pt x="15144" y="134"/>
                  </a:cubicBezTo>
                  <a:cubicBezTo>
                    <a:pt x="13110" y="67"/>
                    <a:pt x="7572" y="0"/>
                    <a:pt x="7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294;p55">
              <a:extLst>
                <a:ext uri="{FF2B5EF4-FFF2-40B4-BE49-F238E27FC236}">
                  <a16:creationId xmlns:a16="http://schemas.microsoft.com/office/drawing/2014/main" id="{5EBE8CEB-D12E-C5DD-DFF4-42D75EF2602E}"/>
                </a:ext>
              </a:extLst>
            </p:cNvPr>
            <p:cNvSpPr/>
            <p:nvPr/>
          </p:nvSpPr>
          <p:spPr>
            <a:xfrm>
              <a:off x="5587500" y="2921700"/>
              <a:ext cx="378625" cy="5025"/>
            </a:xfrm>
            <a:custGeom>
              <a:avLst/>
              <a:gdLst/>
              <a:ahLst/>
              <a:cxnLst/>
              <a:rect l="l" t="t" r="r" b="b"/>
              <a:pathLst>
                <a:path w="15145" h="201" extrusionOk="0">
                  <a:moveTo>
                    <a:pt x="6105" y="1"/>
                  </a:moveTo>
                  <a:cubicBezTo>
                    <a:pt x="4070" y="34"/>
                    <a:pt x="2035" y="67"/>
                    <a:pt x="0" y="101"/>
                  </a:cubicBezTo>
                  <a:cubicBezTo>
                    <a:pt x="2035" y="134"/>
                    <a:pt x="4070" y="167"/>
                    <a:pt x="6105" y="201"/>
                  </a:cubicBezTo>
                  <a:lnTo>
                    <a:pt x="7572" y="201"/>
                  </a:lnTo>
                  <a:cubicBezTo>
                    <a:pt x="7572" y="201"/>
                    <a:pt x="13110" y="134"/>
                    <a:pt x="15144" y="101"/>
                  </a:cubicBezTo>
                  <a:cubicBezTo>
                    <a:pt x="13110" y="67"/>
                    <a:pt x="7572" y="1"/>
                    <a:pt x="75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295;p55">
              <a:extLst>
                <a:ext uri="{FF2B5EF4-FFF2-40B4-BE49-F238E27FC236}">
                  <a16:creationId xmlns:a16="http://schemas.microsoft.com/office/drawing/2014/main" id="{59060BEE-6021-1FB9-7671-1F1D07307AD4}"/>
                </a:ext>
              </a:extLst>
            </p:cNvPr>
            <p:cNvSpPr/>
            <p:nvPr/>
          </p:nvSpPr>
          <p:spPr>
            <a:xfrm>
              <a:off x="5209725" y="2859825"/>
              <a:ext cx="33375" cy="51050"/>
            </a:xfrm>
            <a:custGeom>
              <a:avLst/>
              <a:gdLst/>
              <a:ahLst/>
              <a:cxnLst/>
              <a:rect l="l" t="t" r="r" b="b"/>
              <a:pathLst>
                <a:path w="1335" h="2042" extrusionOk="0">
                  <a:moveTo>
                    <a:pt x="128" y="0"/>
                  </a:moveTo>
                  <a:cubicBezTo>
                    <a:pt x="50" y="0"/>
                    <a:pt x="0" y="83"/>
                    <a:pt x="0" y="141"/>
                  </a:cubicBezTo>
                  <a:lnTo>
                    <a:pt x="0" y="1875"/>
                  </a:lnTo>
                  <a:cubicBezTo>
                    <a:pt x="0" y="1975"/>
                    <a:pt x="67" y="2042"/>
                    <a:pt x="167" y="2042"/>
                  </a:cubicBezTo>
                  <a:lnTo>
                    <a:pt x="1101" y="2042"/>
                  </a:lnTo>
                  <a:cubicBezTo>
                    <a:pt x="1335" y="2042"/>
                    <a:pt x="1335" y="1708"/>
                    <a:pt x="1101" y="1708"/>
                  </a:cubicBezTo>
                  <a:lnTo>
                    <a:pt x="334" y="1708"/>
                  </a:lnTo>
                  <a:lnTo>
                    <a:pt x="334" y="1175"/>
                  </a:lnTo>
                  <a:lnTo>
                    <a:pt x="1001" y="1175"/>
                  </a:lnTo>
                  <a:cubicBezTo>
                    <a:pt x="1101" y="1175"/>
                    <a:pt x="1168" y="1108"/>
                    <a:pt x="1168" y="1008"/>
                  </a:cubicBezTo>
                  <a:cubicBezTo>
                    <a:pt x="1168" y="941"/>
                    <a:pt x="1101" y="841"/>
                    <a:pt x="1001" y="841"/>
                  </a:cubicBezTo>
                  <a:lnTo>
                    <a:pt x="334" y="841"/>
                  </a:lnTo>
                  <a:lnTo>
                    <a:pt x="334" y="307"/>
                  </a:lnTo>
                  <a:lnTo>
                    <a:pt x="1135" y="307"/>
                  </a:lnTo>
                  <a:cubicBezTo>
                    <a:pt x="1325" y="307"/>
                    <a:pt x="1334" y="5"/>
                    <a:pt x="1162" y="5"/>
                  </a:cubicBezTo>
                  <a:cubicBezTo>
                    <a:pt x="1153" y="5"/>
                    <a:pt x="1144" y="5"/>
                    <a:pt x="1135" y="7"/>
                  </a:cubicBezTo>
                  <a:lnTo>
                    <a:pt x="167" y="7"/>
                  </a:lnTo>
                  <a:cubicBezTo>
                    <a:pt x="154" y="3"/>
                    <a:pt x="141"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296;p55">
              <a:extLst>
                <a:ext uri="{FF2B5EF4-FFF2-40B4-BE49-F238E27FC236}">
                  <a16:creationId xmlns:a16="http://schemas.microsoft.com/office/drawing/2014/main" id="{AD756C54-CD43-D1AD-78D5-38BEA4925157}"/>
                </a:ext>
              </a:extLst>
            </p:cNvPr>
            <p:cNvSpPr/>
            <p:nvPr/>
          </p:nvSpPr>
          <p:spPr>
            <a:xfrm>
              <a:off x="5253100" y="2859925"/>
              <a:ext cx="38375" cy="50950"/>
            </a:xfrm>
            <a:custGeom>
              <a:avLst/>
              <a:gdLst/>
              <a:ahLst/>
              <a:cxnLst/>
              <a:rect l="l" t="t" r="r" b="b"/>
              <a:pathLst>
                <a:path w="1535" h="2038" extrusionOk="0">
                  <a:moveTo>
                    <a:pt x="154" y="0"/>
                  </a:moveTo>
                  <a:cubicBezTo>
                    <a:pt x="123" y="0"/>
                    <a:pt x="92" y="11"/>
                    <a:pt x="67" y="36"/>
                  </a:cubicBezTo>
                  <a:cubicBezTo>
                    <a:pt x="33" y="70"/>
                    <a:pt x="0" y="137"/>
                    <a:pt x="0" y="170"/>
                  </a:cubicBezTo>
                  <a:lnTo>
                    <a:pt x="0" y="1871"/>
                  </a:lnTo>
                  <a:cubicBezTo>
                    <a:pt x="0" y="1971"/>
                    <a:pt x="67" y="2038"/>
                    <a:pt x="167" y="2038"/>
                  </a:cubicBezTo>
                  <a:cubicBezTo>
                    <a:pt x="234" y="2038"/>
                    <a:pt x="334" y="1971"/>
                    <a:pt x="334" y="1871"/>
                  </a:cubicBezTo>
                  <a:lnTo>
                    <a:pt x="334" y="670"/>
                  </a:lnTo>
                  <a:lnTo>
                    <a:pt x="1268" y="1971"/>
                  </a:lnTo>
                  <a:cubicBezTo>
                    <a:pt x="1301" y="2005"/>
                    <a:pt x="1334" y="2038"/>
                    <a:pt x="1401" y="2038"/>
                  </a:cubicBezTo>
                  <a:cubicBezTo>
                    <a:pt x="1468" y="2038"/>
                    <a:pt x="1534" y="1971"/>
                    <a:pt x="1534" y="1871"/>
                  </a:cubicBezTo>
                  <a:lnTo>
                    <a:pt x="1534" y="170"/>
                  </a:lnTo>
                  <a:cubicBezTo>
                    <a:pt x="1534" y="103"/>
                    <a:pt x="1468" y="3"/>
                    <a:pt x="1401" y="3"/>
                  </a:cubicBezTo>
                  <a:cubicBezTo>
                    <a:pt x="1301" y="3"/>
                    <a:pt x="1234" y="103"/>
                    <a:pt x="1234" y="170"/>
                  </a:cubicBezTo>
                  <a:lnTo>
                    <a:pt x="1234" y="1371"/>
                  </a:lnTo>
                  <a:lnTo>
                    <a:pt x="300" y="70"/>
                  </a:lnTo>
                  <a:cubicBezTo>
                    <a:pt x="259" y="29"/>
                    <a:pt x="205" y="0"/>
                    <a:pt x="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297;p55">
              <a:extLst>
                <a:ext uri="{FF2B5EF4-FFF2-40B4-BE49-F238E27FC236}">
                  <a16:creationId xmlns:a16="http://schemas.microsoft.com/office/drawing/2014/main" id="{E1467D8E-E973-DBC4-BBFF-A8E781673250}"/>
                </a:ext>
              </a:extLst>
            </p:cNvPr>
            <p:cNvSpPr/>
            <p:nvPr/>
          </p:nvSpPr>
          <p:spPr>
            <a:xfrm>
              <a:off x="5303125" y="2858150"/>
              <a:ext cx="48175" cy="51900"/>
            </a:xfrm>
            <a:custGeom>
              <a:avLst/>
              <a:gdLst/>
              <a:ahLst/>
              <a:cxnLst/>
              <a:rect l="l" t="t" r="r" b="b"/>
              <a:pathLst>
                <a:path w="1927" h="2076" extrusionOk="0">
                  <a:moveTo>
                    <a:pt x="1193" y="1"/>
                  </a:moveTo>
                  <a:cubicBezTo>
                    <a:pt x="1163" y="1"/>
                    <a:pt x="1132" y="3"/>
                    <a:pt x="1101" y="7"/>
                  </a:cubicBezTo>
                  <a:cubicBezTo>
                    <a:pt x="1081" y="6"/>
                    <a:pt x="1061" y="6"/>
                    <a:pt x="1041" y="6"/>
                  </a:cubicBezTo>
                  <a:cubicBezTo>
                    <a:pt x="470" y="6"/>
                    <a:pt x="33" y="461"/>
                    <a:pt x="0" y="1041"/>
                  </a:cubicBezTo>
                  <a:cubicBezTo>
                    <a:pt x="34" y="1642"/>
                    <a:pt x="534" y="2076"/>
                    <a:pt x="1101" y="2076"/>
                  </a:cubicBezTo>
                  <a:cubicBezTo>
                    <a:pt x="1368" y="2076"/>
                    <a:pt x="1602" y="1975"/>
                    <a:pt x="1768" y="1842"/>
                  </a:cubicBezTo>
                  <a:cubicBezTo>
                    <a:pt x="1802" y="1809"/>
                    <a:pt x="1835" y="1809"/>
                    <a:pt x="1835" y="1775"/>
                  </a:cubicBezTo>
                  <a:cubicBezTo>
                    <a:pt x="1835" y="1742"/>
                    <a:pt x="1835" y="1742"/>
                    <a:pt x="1835" y="1709"/>
                  </a:cubicBezTo>
                  <a:lnTo>
                    <a:pt x="1835" y="1075"/>
                  </a:lnTo>
                  <a:cubicBezTo>
                    <a:pt x="1835" y="975"/>
                    <a:pt x="1768" y="908"/>
                    <a:pt x="1668" y="908"/>
                  </a:cubicBezTo>
                  <a:lnTo>
                    <a:pt x="1101" y="908"/>
                  </a:lnTo>
                  <a:cubicBezTo>
                    <a:pt x="1001" y="908"/>
                    <a:pt x="934" y="975"/>
                    <a:pt x="934" y="1075"/>
                  </a:cubicBezTo>
                  <a:cubicBezTo>
                    <a:pt x="934" y="1142"/>
                    <a:pt x="1001" y="1242"/>
                    <a:pt x="1101" y="1242"/>
                  </a:cubicBezTo>
                  <a:lnTo>
                    <a:pt x="1502" y="1242"/>
                  </a:lnTo>
                  <a:lnTo>
                    <a:pt x="1502" y="1642"/>
                  </a:lnTo>
                  <a:cubicBezTo>
                    <a:pt x="1368" y="1709"/>
                    <a:pt x="1235" y="1775"/>
                    <a:pt x="1101" y="1775"/>
                  </a:cubicBezTo>
                  <a:cubicBezTo>
                    <a:pt x="901" y="1775"/>
                    <a:pt x="701" y="1675"/>
                    <a:pt x="568" y="1542"/>
                  </a:cubicBezTo>
                  <a:cubicBezTo>
                    <a:pt x="434" y="1408"/>
                    <a:pt x="334" y="1242"/>
                    <a:pt x="334" y="1041"/>
                  </a:cubicBezTo>
                  <a:cubicBezTo>
                    <a:pt x="334" y="841"/>
                    <a:pt x="434" y="675"/>
                    <a:pt x="568" y="541"/>
                  </a:cubicBezTo>
                  <a:cubicBezTo>
                    <a:pt x="683" y="425"/>
                    <a:pt x="850" y="334"/>
                    <a:pt x="1022" y="334"/>
                  </a:cubicBezTo>
                  <a:cubicBezTo>
                    <a:pt x="1049" y="334"/>
                    <a:pt x="1075" y="337"/>
                    <a:pt x="1101" y="341"/>
                  </a:cubicBezTo>
                  <a:cubicBezTo>
                    <a:pt x="1268" y="341"/>
                    <a:pt x="1435" y="374"/>
                    <a:pt x="1568" y="474"/>
                  </a:cubicBezTo>
                  <a:cubicBezTo>
                    <a:pt x="1603" y="509"/>
                    <a:pt x="1641" y="524"/>
                    <a:pt x="1676" y="524"/>
                  </a:cubicBezTo>
                  <a:cubicBezTo>
                    <a:pt x="1813" y="524"/>
                    <a:pt x="1927" y="313"/>
                    <a:pt x="1768" y="208"/>
                  </a:cubicBezTo>
                  <a:cubicBezTo>
                    <a:pt x="1595" y="92"/>
                    <a:pt x="1396" y="1"/>
                    <a:pt x="1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298;p55">
              <a:extLst>
                <a:ext uri="{FF2B5EF4-FFF2-40B4-BE49-F238E27FC236}">
                  <a16:creationId xmlns:a16="http://schemas.microsoft.com/office/drawing/2014/main" id="{C0749E63-C270-BB71-47FC-9CD3E1B5A7E1}"/>
                </a:ext>
              </a:extLst>
            </p:cNvPr>
            <p:cNvSpPr/>
            <p:nvPr/>
          </p:nvSpPr>
          <p:spPr>
            <a:xfrm>
              <a:off x="5361500" y="2859575"/>
              <a:ext cx="33375" cy="51300"/>
            </a:xfrm>
            <a:custGeom>
              <a:avLst/>
              <a:gdLst/>
              <a:ahLst/>
              <a:cxnLst/>
              <a:rect l="l" t="t" r="r" b="b"/>
              <a:pathLst>
                <a:path w="1335" h="2052" extrusionOk="0">
                  <a:moveTo>
                    <a:pt x="167" y="0"/>
                  </a:moveTo>
                  <a:cubicBezTo>
                    <a:pt x="84" y="0"/>
                    <a:pt x="0" y="50"/>
                    <a:pt x="0" y="151"/>
                  </a:cubicBezTo>
                  <a:lnTo>
                    <a:pt x="0" y="1885"/>
                  </a:lnTo>
                  <a:cubicBezTo>
                    <a:pt x="0" y="1985"/>
                    <a:pt x="67" y="2052"/>
                    <a:pt x="167" y="2052"/>
                  </a:cubicBezTo>
                  <a:lnTo>
                    <a:pt x="1101" y="2052"/>
                  </a:lnTo>
                  <a:cubicBezTo>
                    <a:pt x="1335" y="2052"/>
                    <a:pt x="1335" y="1718"/>
                    <a:pt x="1101" y="1718"/>
                  </a:cubicBezTo>
                  <a:lnTo>
                    <a:pt x="334" y="1718"/>
                  </a:lnTo>
                  <a:lnTo>
                    <a:pt x="334" y="151"/>
                  </a:lnTo>
                  <a:cubicBezTo>
                    <a:pt x="334" y="50"/>
                    <a:pt x="25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299;p55">
              <a:extLst>
                <a:ext uri="{FF2B5EF4-FFF2-40B4-BE49-F238E27FC236}">
                  <a16:creationId xmlns:a16="http://schemas.microsoft.com/office/drawing/2014/main" id="{ECE92F60-BB83-6BD5-4296-0CE0B4917BA8}"/>
                </a:ext>
              </a:extLst>
            </p:cNvPr>
            <p:cNvSpPr/>
            <p:nvPr/>
          </p:nvSpPr>
          <p:spPr>
            <a:xfrm>
              <a:off x="5403200" y="2859150"/>
              <a:ext cx="8350" cy="51725"/>
            </a:xfrm>
            <a:custGeom>
              <a:avLst/>
              <a:gdLst/>
              <a:ahLst/>
              <a:cxnLst/>
              <a:rect l="l" t="t" r="r" b="b"/>
              <a:pathLst>
                <a:path w="334" h="2069" extrusionOk="0">
                  <a:moveTo>
                    <a:pt x="167" y="1"/>
                  </a:moveTo>
                  <a:cubicBezTo>
                    <a:pt x="67" y="1"/>
                    <a:pt x="0" y="67"/>
                    <a:pt x="0" y="168"/>
                  </a:cubicBezTo>
                  <a:lnTo>
                    <a:pt x="0" y="1902"/>
                  </a:lnTo>
                  <a:cubicBezTo>
                    <a:pt x="0" y="2002"/>
                    <a:pt x="67" y="2069"/>
                    <a:pt x="167" y="2069"/>
                  </a:cubicBezTo>
                  <a:cubicBezTo>
                    <a:pt x="267" y="2069"/>
                    <a:pt x="334" y="2002"/>
                    <a:pt x="334" y="1902"/>
                  </a:cubicBezTo>
                  <a:lnTo>
                    <a:pt x="334" y="168"/>
                  </a:lnTo>
                  <a:cubicBezTo>
                    <a:pt x="334" y="67"/>
                    <a:pt x="267"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300;p55">
              <a:extLst>
                <a:ext uri="{FF2B5EF4-FFF2-40B4-BE49-F238E27FC236}">
                  <a16:creationId xmlns:a16="http://schemas.microsoft.com/office/drawing/2014/main" id="{476F635F-F659-B4D0-299E-58AA966B7227}"/>
                </a:ext>
              </a:extLst>
            </p:cNvPr>
            <p:cNvSpPr/>
            <p:nvPr/>
          </p:nvSpPr>
          <p:spPr>
            <a:xfrm>
              <a:off x="5422375" y="2858325"/>
              <a:ext cx="40900" cy="51725"/>
            </a:xfrm>
            <a:custGeom>
              <a:avLst/>
              <a:gdLst/>
              <a:ahLst/>
              <a:cxnLst/>
              <a:rect l="l" t="t" r="r" b="b"/>
              <a:pathLst>
                <a:path w="1636" h="2069" extrusionOk="0">
                  <a:moveTo>
                    <a:pt x="801" y="0"/>
                  </a:moveTo>
                  <a:cubicBezTo>
                    <a:pt x="634" y="0"/>
                    <a:pt x="434" y="34"/>
                    <a:pt x="301" y="134"/>
                  </a:cubicBezTo>
                  <a:cubicBezTo>
                    <a:pt x="167" y="234"/>
                    <a:pt x="67" y="401"/>
                    <a:pt x="67" y="567"/>
                  </a:cubicBezTo>
                  <a:cubicBezTo>
                    <a:pt x="67" y="668"/>
                    <a:pt x="101" y="734"/>
                    <a:pt x="134" y="801"/>
                  </a:cubicBezTo>
                  <a:cubicBezTo>
                    <a:pt x="201" y="901"/>
                    <a:pt x="301" y="1001"/>
                    <a:pt x="401" y="1034"/>
                  </a:cubicBezTo>
                  <a:cubicBezTo>
                    <a:pt x="534" y="1101"/>
                    <a:pt x="634" y="1135"/>
                    <a:pt x="768" y="1135"/>
                  </a:cubicBezTo>
                  <a:cubicBezTo>
                    <a:pt x="935" y="1168"/>
                    <a:pt x="1068" y="1201"/>
                    <a:pt x="1201" y="1301"/>
                  </a:cubicBezTo>
                  <a:cubicBezTo>
                    <a:pt x="1235" y="1301"/>
                    <a:pt x="1268" y="1335"/>
                    <a:pt x="1268" y="1368"/>
                  </a:cubicBezTo>
                  <a:cubicBezTo>
                    <a:pt x="1301" y="1401"/>
                    <a:pt x="1301" y="1435"/>
                    <a:pt x="1301" y="1468"/>
                  </a:cubicBezTo>
                  <a:cubicBezTo>
                    <a:pt x="1301" y="1568"/>
                    <a:pt x="1268" y="1635"/>
                    <a:pt x="1201" y="1668"/>
                  </a:cubicBezTo>
                  <a:cubicBezTo>
                    <a:pt x="1068" y="1735"/>
                    <a:pt x="935" y="1802"/>
                    <a:pt x="834" y="1802"/>
                  </a:cubicBezTo>
                  <a:cubicBezTo>
                    <a:pt x="601" y="1768"/>
                    <a:pt x="401" y="1702"/>
                    <a:pt x="267" y="1568"/>
                  </a:cubicBezTo>
                  <a:cubicBezTo>
                    <a:pt x="234" y="1535"/>
                    <a:pt x="192" y="1518"/>
                    <a:pt x="151" y="1518"/>
                  </a:cubicBezTo>
                  <a:cubicBezTo>
                    <a:pt x="109" y="1518"/>
                    <a:pt x="67" y="1535"/>
                    <a:pt x="34" y="1568"/>
                  </a:cubicBezTo>
                  <a:cubicBezTo>
                    <a:pt x="1" y="1635"/>
                    <a:pt x="34" y="1735"/>
                    <a:pt x="101" y="1768"/>
                  </a:cubicBezTo>
                  <a:cubicBezTo>
                    <a:pt x="301" y="1968"/>
                    <a:pt x="568" y="2069"/>
                    <a:pt x="834" y="2069"/>
                  </a:cubicBezTo>
                  <a:cubicBezTo>
                    <a:pt x="1035" y="2069"/>
                    <a:pt x="1235" y="2002"/>
                    <a:pt x="1402" y="1902"/>
                  </a:cubicBezTo>
                  <a:cubicBezTo>
                    <a:pt x="1535" y="1802"/>
                    <a:pt x="1635" y="1635"/>
                    <a:pt x="1635" y="1468"/>
                  </a:cubicBezTo>
                  <a:cubicBezTo>
                    <a:pt x="1635" y="1368"/>
                    <a:pt x="1602" y="1268"/>
                    <a:pt x="1568" y="1201"/>
                  </a:cubicBezTo>
                  <a:cubicBezTo>
                    <a:pt x="1502" y="1101"/>
                    <a:pt x="1402" y="1001"/>
                    <a:pt x="1268" y="968"/>
                  </a:cubicBezTo>
                  <a:cubicBezTo>
                    <a:pt x="1135" y="901"/>
                    <a:pt x="1001" y="868"/>
                    <a:pt x="868" y="834"/>
                  </a:cubicBezTo>
                  <a:cubicBezTo>
                    <a:pt x="734" y="801"/>
                    <a:pt x="601" y="768"/>
                    <a:pt x="501" y="701"/>
                  </a:cubicBezTo>
                  <a:cubicBezTo>
                    <a:pt x="468" y="701"/>
                    <a:pt x="434" y="668"/>
                    <a:pt x="434" y="634"/>
                  </a:cubicBezTo>
                  <a:cubicBezTo>
                    <a:pt x="401" y="601"/>
                    <a:pt x="401" y="567"/>
                    <a:pt x="401" y="567"/>
                  </a:cubicBezTo>
                  <a:cubicBezTo>
                    <a:pt x="401" y="467"/>
                    <a:pt x="434" y="401"/>
                    <a:pt x="501" y="367"/>
                  </a:cubicBezTo>
                  <a:cubicBezTo>
                    <a:pt x="601" y="301"/>
                    <a:pt x="701" y="267"/>
                    <a:pt x="834" y="267"/>
                  </a:cubicBezTo>
                  <a:cubicBezTo>
                    <a:pt x="1001" y="301"/>
                    <a:pt x="1135" y="367"/>
                    <a:pt x="1268" y="467"/>
                  </a:cubicBezTo>
                  <a:cubicBezTo>
                    <a:pt x="1294" y="493"/>
                    <a:pt x="1324" y="504"/>
                    <a:pt x="1354" y="504"/>
                  </a:cubicBezTo>
                  <a:cubicBezTo>
                    <a:pt x="1402" y="504"/>
                    <a:pt x="1448" y="475"/>
                    <a:pt x="1468" y="434"/>
                  </a:cubicBezTo>
                  <a:cubicBezTo>
                    <a:pt x="1535" y="367"/>
                    <a:pt x="1502" y="267"/>
                    <a:pt x="1435" y="234"/>
                  </a:cubicBezTo>
                  <a:cubicBezTo>
                    <a:pt x="1268" y="100"/>
                    <a:pt x="1035" y="0"/>
                    <a:pt x="8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301;p55">
              <a:extLst>
                <a:ext uri="{FF2B5EF4-FFF2-40B4-BE49-F238E27FC236}">
                  <a16:creationId xmlns:a16="http://schemas.microsoft.com/office/drawing/2014/main" id="{092EC691-F8FD-B84F-039C-5DD911A583C4}"/>
                </a:ext>
              </a:extLst>
            </p:cNvPr>
            <p:cNvSpPr/>
            <p:nvPr/>
          </p:nvSpPr>
          <p:spPr>
            <a:xfrm>
              <a:off x="5474075" y="2859825"/>
              <a:ext cx="35050" cy="51050"/>
            </a:xfrm>
            <a:custGeom>
              <a:avLst/>
              <a:gdLst/>
              <a:ahLst/>
              <a:cxnLst/>
              <a:rect l="l" t="t" r="r" b="b"/>
              <a:pathLst>
                <a:path w="1402" h="2042" extrusionOk="0">
                  <a:moveTo>
                    <a:pt x="128" y="0"/>
                  </a:moveTo>
                  <a:cubicBezTo>
                    <a:pt x="50" y="0"/>
                    <a:pt x="1" y="83"/>
                    <a:pt x="1" y="141"/>
                  </a:cubicBezTo>
                  <a:lnTo>
                    <a:pt x="1" y="1875"/>
                  </a:lnTo>
                  <a:cubicBezTo>
                    <a:pt x="1" y="1975"/>
                    <a:pt x="67" y="2042"/>
                    <a:pt x="167" y="2042"/>
                  </a:cubicBezTo>
                  <a:cubicBezTo>
                    <a:pt x="234" y="2042"/>
                    <a:pt x="301" y="1975"/>
                    <a:pt x="301" y="1875"/>
                  </a:cubicBezTo>
                  <a:lnTo>
                    <a:pt x="301" y="1175"/>
                  </a:lnTo>
                  <a:lnTo>
                    <a:pt x="1068" y="1175"/>
                  </a:lnTo>
                  <a:lnTo>
                    <a:pt x="1068" y="1875"/>
                  </a:lnTo>
                  <a:cubicBezTo>
                    <a:pt x="1068" y="1975"/>
                    <a:pt x="1135" y="2042"/>
                    <a:pt x="1235" y="2042"/>
                  </a:cubicBezTo>
                  <a:cubicBezTo>
                    <a:pt x="1335" y="2042"/>
                    <a:pt x="1402" y="1975"/>
                    <a:pt x="1402" y="1875"/>
                  </a:cubicBezTo>
                  <a:lnTo>
                    <a:pt x="1402" y="141"/>
                  </a:lnTo>
                  <a:cubicBezTo>
                    <a:pt x="1402" y="83"/>
                    <a:pt x="1352" y="0"/>
                    <a:pt x="1274" y="0"/>
                  </a:cubicBezTo>
                  <a:cubicBezTo>
                    <a:pt x="1262" y="0"/>
                    <a:pt x="1249" y="3"/>
                    <a:pt x="1235" y="7"/>
                  </a:cubicBezTo>
                  <a:cubicBezTo>
                    <a:pt x="1221" y="3"/>
                    <a:pt x="1208" y="0"/>
                    <a:pt x="1196" y="0"/>
                  </a:cubicBezTo>
                  <a:cubicBezTo>
                    <a:pt x="1118" y="0"/>
                    <a:pt x="1068" y="83"/>
                    <a:pt x="1068" y="141"/>
                  </a:cubicBezTo>
                  <a:lnTo>
                    <a:pt x="1068" y="841"/>
                  </a:lnTo>
                  <a:lnTo>
                    <a:pt x="301" y="841"/>
                  </a:lnTo>
                  <a:lnTo>
                    <a:pt x="301" y="141"/>
                  </a:lnTo>
                  <a:cubicBezTo>
                    <a:pt x="301" y="83"/>
                    <a:pt x="251" y="0"/>
                    <a:pt x="195" y="0"/>
                  </a:cubicBezTo>
                  <a:cubicBezTo>
                    <a:pt x="186" y="0"/>
                    <a:pt x="177" y="3"/>
                    <a:pt x="167" y="7"/>
                  </a:cubicBezTo>
                  <a:cubicBezTo>
                    <a:pt x="154" y="3"/>
                    <a:pt x="141" y="0"/>
                    <a:pt x="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302;p55">
              <a:extLst>
                <a:ext uri="{FF2B5EF4-FFF2-40B4-BE49-F238E27FC236}">
                  <a16:creationId xmlns:a16="http://schemas.microsoft.com/office/drawing/2014/main" id="{7FF6EE06-A39E-A836-48E9-586EC5FB9331}"/>
                </a:ext>
              </a:extLst>
            </p:cNvPr>
            <p:cNvSpPr/>
            <p:nvPr/>
          </p:nvSpPr>
          <p:spPr>
            <a:xfrm>
              <a:off x="5223075" y="2567275"/>
              <a:ext cx="733050" cy="96775"/>
            </a:xfrm>
            <a:custGeom>
              <a:avLst/>
              <a:gdLst/>
              <a:ahLst/>
              <a:cxnLst/>
              <a:rect l="l" t="t" r="r" b="b"/>
              <a:pathLst>
                <a:path w="29322" h="3871" extrusionOk="0">
                  <a:moveTo>
                    <a:pt x="0" y="1"/>
                  </a:moveTo>
                  <a:lnTo>
                    <a:pt x="0" y="3870"/>
                  </a:lnTo>
                  <a:lnTo>
                    <a:pt x="29321" y="3870"/>
                  </a:lnTo>
                  <a:lnTo>
                    <a:pt x="293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303;p55">
              <a:extLst>
                <a:ext uri="{FF2B5EF4-FFF2-40B4-BE49-F238E27FC236}">
                  <a16:creationId xmlns:a16="http://schemas.microsoft.com/office/drawing/2014/main" id="{5EC940A4-E238-0DA6-0AAF-69E6EAF9DDEE}"/>
                </a:ext>
              </a:extLst>
            </p:cNvPr>
            <p:cNvSpPr/>
            <p:nvPr/>
          </p:nvSpPr>
          <p:spPr>
            <a:xfrm>
              <a:off x="5223075" y="2577275"/>
              <a:ext cx="491200" cy="76750"/>
            </a:xfrm>
            <a:custGeom>
              <a:avLst/>
              <a:gdLst/>
              <a:ahLst/>
              <a:cxnLst/>
              <a:rect l="l" t="t" r="r" b="b"/>
              <a:pathLst>
                <a:path w="19648" h="3070" extrusionOk="0">
                  <a:moveTo>
                    <a:pt x="0" y="1"/>
                  </a:moveTo>
                  <a:lnTo>
                    <a:pt x="0" y="3070"/>
                  </a:lnTo>
                  <a:lnTo>
                    <a:pt x="19648" y="3070"/>
                  </a:lnTo>
                  <a:lnTo>
                    <a:pt x="19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304;p55">
              <a:extLst>
                <a:ext uri="{FF2B5EF4-FFF2-40B4-BE49-F238E27FC236}">
                  <a16:creationId xmlns:a16="http://schemas.microsoft.com/office/drawing/2014/main" id="{627B0168-120E-66DE-AFA4-3E0EFB5373B1}"/>
                </a:ext>
              </a:extLst>
            </p:cNvPr>
            <p:cNvSpPr/>
            <p:nvPr/>
          </p:nvSpPr>
          <p:spPr>
            <a:xfrm>
              <a:off x="5254750" y="2637325"/>
              <a:ext cx="458700" cy="1700"/>
            </a:xfrm>
            <a:custGeom>
              <a:avLst/>
              <a:gdLst/>
              <a:ahLst/>
              <a:cxnLst/>
              <a:rect l="l" t="t" r="r" b="b"/>
              <a:pathLst>
                <a:path w="18348" h="68" extrusionOk="0">
                  <a:moveTo>
                    <a:pt x="4604" y="1"/>
                  </a:moveTo>
                  <a:cubicBezTo>
                    <a:pt x="3070" y="1"/>
                    <a:pt x="1535" y="1"/>
                    <a:pt x="1" y="34"/>
                  </a:cubicBezTo>
                  <a:cubicBezTo>
                    <a:pt x="1535" y="34"/>
                    <a:pt x="3070" y="67"/>
                    <a:pt x="4604" y="67"/>
                  </a:cubicBezTo>
                  <a:lnTo>
                    <a:pt x="13777" y="67"/>
                  </a:lnTo>
                  <a:cubicBezTo>
                    <a:pt x="15312" y="67"/>
                    <a:pt x="16813" y="67"/>
                    <a:pt x="18347" y="34"/>
                  </a:cubicBezTo>
                  <a:cubicBezTo>
                    <a:pt x="16813" y="34"/>
                    <a:pt x="15278" y="1"/>
                    <a:pt x="13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305;p55">
              <a:extLst>
                <a:ext uri="{FF2B5EF4-FFF2-40B4-BE49-F238E27FC236}">
                  <a16:creationId xmlns:a16="http://schemas.microsoft.com/office/drawing/2014/main" id="{224E5EF5-643D-11F5-1E37-71720F2CE989}"/>
                </a:ext>
              </a:extLst>
            </p:cNvPr>
            <p:cNvSpPr/>
            <p:nvPr/>
          </p:nvSpPr>
          <p:spPr>
            <a:xfrm>
              <a:off x="5254750" y="2622325"/>
              <a:ext cx="458700" cy="1675"/>
            </a:xfrm>
            <a:custGeom>
              <a:avLst/>
              <a:gdLst/>
              <a:ahLst/>
              <a:cxnLst/>
              <a:rect l="l" t="t" r="r" b="b"/>
              <a:pathLst>
                <a:path w="18348" h="67" extrusionOk="0">
                  <a:moveTo>
                    <a:pt x="4604" y="0"/>
                  </a:moveTo>
                  <a:cubicBezTo>
                    <a:pt x="3070" y="0"/>
                    <a:pt x="1535" y="0"/>
                    <a:pt x="1" y="34"/>
                  </a:cubicBezTo>
                  <a:cubicBezTo>
                    <a:pt x="1535" y="34"/>
                    <a:pt x="3070" y="67"/>
                    <a:pt x="4604" y="67"/>
                  </a:cubicBezTo>
                  <a:lnTo>
                    <a:pt x="13777" y="67"/>
                  </a:lnTo>
                  <a:cubicBezTo>
                    <a:pt x="15312" y="67"/>
                    <a:pt x="16846" y="67"/>
                    <a:pt x="18347" y="34"/>
                  </a:cubicBezTo>
                  <a:cubicBezTo>
                    <a:pt x="16813" y="0"/>
                    <a:pt x="15278" y="0"/>
                    <a:pt x="13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306;p55">
              <a:extLst>
                <a:ext uri="{FF2B5EF4-FFF2-40B4-BE49-F238E27FC236}">
                  <a16:creationId xmlns:a16="http://schemas.microsoft.com/office/drawing/2014/main" id="{F8E8546D-05D3-E1F9-B3E4-2F6616DDD0CF}"/>
                </a:ext>
              </a:extLst>
            </p:cNvPr>
            <p:cNvSpPr/>
            <p:nvPr/>
          </p:nvSpPr>
          <p:spPr>
            <a:xfrm>
              <a:off x="5254750" y="2607300"/>
              <a:ext cx="458700" cy="1700"/>
            </a:xfrm>
            <a:custGeom>
              <a:avLst/>
              <a:gdLst/>
              <a:ahLst/>
              <a:cxnLst/>
              <a:rect l="l" t="t" r="r" b="b"/>
              <a:pathLst>
                <a:path w="18348" h="68" extrusionOk="0">
                  <a:moveTo>
                    <a:pt x="4604" y="1"/>
                  </a:moveTo>
                  <a:cubicBezTo>
                    <a:pt x="3070" y="1"/>
                    <a:pt x="1535" y="1"/>
                    <a:pt x="1" y="34"/>
                  </a:cubicBezTo>
                  <a:cubicBezTo>
                    <a:pt x="1535" y="34"/>
                    <a:pt x="3070" y="68"/>
                    <a:pt x="4604" y="68"/>
                  </a:cubicBezTo>
                  <a:lnTo>
                    <a:pt x="13777" y="68"/>
                  </a:lnTo>
                  <a:cubicBezTo>
                    <a:pt x="15312" y="68"/>
                    <a:pt x="16846" y="68"/>
                    <a:pt x="18347" y="34"/>
                  </a:cubicBezTo>
                  <a:cubicBezTo>
                    <a:pt x="16813" y="1"/>
                    <a:pt x="15278" y="1"/>
                    <a:pt x="137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307;p55">
              <a:extLst>
                <a:ext uri="{FF2B5EF4-FFF2-40B4-BE49-F238E27FC236}">
                  <a16:creationId xmlns:a16="http://schemas.microsoft.com/office/drawing/2014/main" id="{EC12DA5E-4D67-D58D-5989-C52A631970EC}"/>
                </a:ext>
              </a:extLst>
            </p:cNvPr>
            <p:cNvSpPr/>
            <p:nvPr/>
          </p:nvSpPr>
          <p:spPr>
            <a:xfrm>
              <a:off x="5254750" y="2592300"/>
              <a:ext cx="458700" cy="1700"/>
            </a:xfrm>
            <a:custGeom>
              <a:avLst/>
              <a:gdLst/>
              <a:ahLst/>
              <a:cxnLst/>
              <a:rect l="l" t="t" r="r" b="b"/>
              <a:pathLst>
                <a:path w="18348" h="68" extrusionOk="0">
                  <a:moveTo>
                    <a:pt x="4604" y="0"/>
                  </a:moveTo>
                  <a:cubicBezTo>
                    <a:pt x="3070" y="0"/>
                    <a:pt x="1535" y="0"/>
                    <a:pt x="1" y="34"/>
                  </a:cubicBezTo>
                  <a:cubicBezTo>
                    <a:pt x="1535" y="34"/>
                    <a:pt x="3070" y="34"/>
                    <a:pt x="4604" y="67"/>
                  </a:cubicBezTo>
                  <a:lnTo>
                    <a:pt x="13777" y="67"/>
                  </a:lnTo>
                  <a:cubicBezTo>
                    <a:pt x="15312" y="67"/>
                    <a:pt x="16813" y="34"/>
                    <a:pt x="18347" y="34"/>
                  </a:cubicBezTo>
                  <a:cubicBezTo>
                    <a:pt x="16813" y="34"/>
                    <a:pt x="15278" y="0"/>
                    <a:pt x="137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308;p55">
              <a:extLst>
                <a:ext uri="{FF2B5EF4-FFF2-40B4-BE49-F238E27FC236}">
                  <a16:creationId xmlns:a16="http://schemas.microsoft.com/office/drawing/2014/main" id="{DFF9B527-965E-E22F-321D-395F968D6078}"/>
                </a:ext>
              </a:extLst>
            </p:cNvPr>
            <p:cNvSpPr/>
            <p:nvPr/>
          </p:nvSpPr>
          <p:spPr>
            <a:xfrm>
              <a:off x="5745100" y="2590625"/>
              <a:ext cx="21725" cy="50900"/>
            </a:xfrm>
            <a:custGeom>
              <a:avLst/>
              <a:gdLst/>
              <a:ahLst/>
              <a:cxnLst/>
              <a:rect l="l" t="t" r="r" b="b"/>
              <a:pathLst>
                <a:path w="869" h="2036" extrusionOk="0">
                  <a:moveTo>
                    <a:pt x="101" y="1"/>
                  </a:moveTo>
                  <a:cubicBezTo>
                    <a:pt x="34" y="1"/>
                    <a:pt x="1" y="67"/>
                    <a:pt x="1" y="167"/>
                  </a:cubicBezTo>
                  <a:lnTo>
                    <a:pt x="1" y="1902"/>
                  </a:lnTo>
                  <a:cubicBezTo>
                    <a:pt x="1" y="1969"/>
                    <a:pt x="34" y="2035"/>
                    <a:pt x="101" y="2035"/>
                  </a:cubicBezTo>
                  <a:cubicBezTo>
                    <a:pt x="168" y="2035"/>
                    <a:pt x="201" y="1969"/>
                    <a:pt x="201" y="1902"/>
                  </a:cubicBezTo>
                  <a:lnTo>
                    <a:pt x="201" y="1202"/>
                  </a:lnTo>
                  <a:lnTo>
                    <a:pt x="668" y="1202"/>
                  </a:lnTo>
                  <a:cubicBezTo>
                    <a:pt x="735" y="1202"/>
                    <a:pt x="801" y="1101"/>
                    <a:pt x="801" y="1035"/>
                  </a:cubicBezTo>
                  <a:cubicBezTo>
                    <a:pt x="801" y="935"/>
                    <a:pt x="735" y="868"/>
                    <a:pt x="668" y="868"/>
                  </a:cubicBezTo>
                  <a:lnTo>
                    <a:pt x="201" y="868"/>
                  </a:lnTo>
                  <a:lnTo>
                    <a:pt x="201" y="334"/>
                  </a:lnTo>
                  <a:lnTo>
                    <a:pt x="768" y="334"/>
                  </a:lnTo>
                  <a:cubicBezTo>
                    <a:pt x="801" y="334"/>
                    <a:pt x="868" y="268"/>
                    <a:pt x="868" y="167"/>
                  </a:cubicBezTo>
                  <a:cubicBezTo>
                    <a:pt x="868" y="67"/>
                    <a:pt x="801" y="1"/>
                    <a:pt x="7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309;p55">
              <a:extLst>
                <a:ext uri="{FF2B5EF4-FFF2-40B4-BE49-F238E27FC236}">
                  <a16:creationId xmlns:a16="http://schemas.microsoft.com/office/drawing/2014/main" id="{8BD7E493-BEC4-27CD-8544-B061D1FA94A4}"/>
                </a:ext>
              </a:extLst>
            </p:cNvPr>
            <p:cNvSpPr/>
            <p:nvPr/>
          </p:nvSpPr>
          <p:spPr>
            <a:xfrm>
              <a:off x="5774300" y="2590625"/>
              <a:ext cx="25025" cy="50900"/>
            </a:xfrm>
            <a:custGeom>
              <a:avLst/>
              <a:gdLst/>
              <a:ahLst/>
              <a:cxnLst/>
              <a:rect l="l" t="t" r="r" b="b"/>
              <a:pathLst>
                <a:path w="1001" h="2036" extrusionOk="0">
                  <a:moveTo>
                    <a:pt x="467" y="334"/>
                  </a:moveTo>
                  <a:cubicBezTo>
                    <a:pt x="601" y="334"/>
                    <a:pt x="701" y="468"/>
                    <a:pt x="701" y="634"/>
                  </a:cubicBezTo>
                  <a:cubicBezTo>
                    <a:pt x="701" y="801"/>
                    <a:pt x="601" y="935"/>
                    <a:pt x="467" y="935"/>
                  </a:cubicBezTo>
                  <a:lnTo>
                    <a:pt x="234" y="935"/>
                  </a:lnTo>
                  <a:lnTo>
                    <a:pt x="234" y="334"/>
                  </a:lnTo>
                  <a:close/>
                  <a:moveTo>
                    <a:pt x="134" y="1"/>
                  </a:moveTo>
                  <a:cubicBezTo>
                    <a:pt x="67" y="1"/>
                    <a:pt x="0" y="67"/>
                    <a:pt x="0" y="167"/>
                  </a:cubicBezTo>
                  <a:lnTo>
                    <a:pt x="0" y="1869"/>
                  </a:lnTo>
                  <a:cubicBezTo>
                    <a:pt x="0" y="1969"/>
                    <a:pt x="67" y="2035"/>
                    <a:pt x="134" y="2035"/>
                  </a:cubicBezTo>
                  <a:cubicBezTo>
                    <a:pt x="167" y="2035"/>
                    <a:pt x="234" y="1969"/>
                    <a:pt x="234" y="1869"/>
                  </a:cubicBezTo>
                  <a:lnTo>
                    <a:pt x="234" y="1235"/>
                  </a:lnTo>
                  <a:lnTo>
                    <a:pt x="467" y="1235"/>
                  </a:lnTo>
                  <a:cubicBezTo>
                    <a:pt x="501" y="1268"/>
                    <a:pt x="567" y="1268"/>
                    <a:pt x="567" y="1302"/>
                  </a:cubicBezTo>
                  <a:cubicBezTo>
                    <a:pt x="601" y="1335"/>
                    <a:pt x="634" y="1368"/>
                    <a:pt x="634" y="1402"/>
                  </a:cubicBezTo>
                  <a:cubicBezTo>
                    <a:pt x="667" y="1435"/>
                    <a:pt x="667" y="1468"/>
                    <a:pt x="667" y="1535"/>
                  </a:cubicBezTo>
                  <a:cubicBezTo>
                    <a:pt x="667" y="1635"/>
                    <a:pt x="667" y="1769"/>
                    <a:pt x="701" y="1869"/>
                  </a:cubicBezTo>
                  <a:cubicBezTo>
                    <a:pt x="734" y="1902"/>
                    <a:pt x="734" y="1935"/>
                    <a:pt x="767" y="1969"/>
                  </a:cubicBezTo>
                  <a:cubicBezTo>
                    <a:pt x="801" y="2002"/>
                    <a:pt x="834" y="2002"/>
                    <a:pt x="868" y="2002"/>
                  </a:cubicBezTo>
                  <a:lnTo>
                    <a:pt x="901" y="2002"/>
                  </a:lnTo>
                  <a:cubicBezTo>
                    <a:pt x="968" y="1969"/>
                    <a:pt x="1001" y="1869"/>
                    <a:pt x="968" y="1802"/>
                  </a:cubicBezTo>
                  <a:cubicBezTo>
                    <a:pt x="968" y="1735"/>
                    <a:pt x="934" y="1702"/>
                    <a:pt x="868" y="1702"/>
                  </a:cubicBezTo>
                  <a:cubicBezTo>
                    <a:pt x="868" y="1635"/>
                    <a:pt x="868" y="1568"/>
                    <a:pt x="868" y="1535"/>
                  </a:cubicBezTo>
                  <a:cubicBezTo>
                    <a:pt x="868" y="1402"/>
                    <a:pt x="868" y="1302"/>
                    <a:pt x="801" y="1202"/>
                  </a:cubicBezTo>
                  <a:cubicBezTo>
                    <a:pt x="801" y="1168"/>
                    <a:pt x="767" y="1135"/>
                    <a:pt x="734" y="1101"/>
                  </a:cubicBezTo>
                  <a:cubicBezTo>
                    <a:pt x="834" y="968"/>
                    <a:pt x="901" y="801"/>
                    <a:pt x="901" y="634"/>
                  </a:cubicBezTo>
                  <a:cubicBezTo>
                    <a:pt x="901" y="268"/>
                    <a:pt x="734" y="1"/>
                    <a:pt x="4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310;p55">
              <a:extLst>
                <a:ext uri="{FF2B5EF4-FFF2-40B4-BE49-F238E27FC236}">
                  <a16:creationId xmlns:a16="http://schemas.microsoft.com/office/drawing/2014/main" id="{D30EC9FA-7607-898D-0BE3-E888BA0D12C9}"/>
                </a:ext>
              </a:extLst>
            </p:cNvPr>
            <p:cNvSpPr/>
            <p:nvPr/>
          </p:nvSpPr>
          <p:spPr>
            <a:xfrm>
              <a:off x="5806825" y="2590625"/>
              <a:ext cx="21700" cy="51075"/>
            </a:xfrm>
            <a:custGeom>
              <a:avLst/>
              <a:gdLst/>
              <a:ahLst/>
              <a:cxnLst/>
              <a:rect l="l" t="t" r="r" b="b"/>
              <a:pathLst>
                <a:path w="868" h="2043" extrusionOk="0">
                  <a:moveTo>
                    <a:pt x="100" y="1"/>
                  </a:moveTo>
                  <a:cubicBezTo>
                    <a:pt x="34" y="1"/>
                    <a:pt x="0" y="67"/>
                    <a:pt x="0" y="167"/>
                  </a:cubicBezTo>
                  <a:lnTo>
                    <a:pt x="0" y="1902"/>
                  </a:lnTo>
                  <a:cubicBezTo>
                    <a:pt x="0" y="1960"/>
                    <a:pt x="50" y="2042"/>
                    <a:pt x="85" y="2042"/>
                  </a:cubicBezTo>
                  <a:cubicBezTo>
                    <a:pt x="91" y="2042"/>
                    <a:pt x="96" y="2040"/>
                    <a:pt x="100" y="2035"/>
                  </a:cubicBezTo>
                  <a:lnTo>
                    <a:pt x="767" y="2035"/>
                  </a:lnTo>
                  <a:cubicBezTo>
                    <a:pt x="834" y="2035"/>
                    <a:pt x="867" y="1969"/>
                    <a:pt x="867" y="1902"/>
                  </a:cubicBezTo>
                  <a:cubicBezTo>
                    <a:pt x="867" y="1802"/>
                    <a:pt x="834" y="1735"/>
                    <a:pt x="767" y="1735"/>
                  </a:cubicBezTo>
                  <a:lnTo>
                    <a:pt x="234" y="1735"/>
                  </a:lnTo>
                  <a:lnTo>
                    <a:pt x="234" y="1202"/>
                  </a:lnTo>
                  <a:lnTo>
                    <a:pt x="701" y="1202"/>
                  </a:lnTo>
                  <a:cubicBezTo>
                    <a:pt x="734" y="1202"/>
                    <a:pt x="801" y="1101"/>
                    <a:pt x="801" y="1035"/>
                  </a:cubicBezTo>
                  <a:cubicBezTo>
                    <a:pt x="801" y="935"/>
                    <a:pt x="734" y="868"/>
                    <a:pt x="701" y="868"/>
                  </a:cubicBezTo>
                  <a:lnTo>
                    <a:pt x="234" y="868"/>
                  </a:lnTo>
                  <a:lnTo>
                    <a:pt x="234" y="334"/>
                  </a:lnTo>
                  <a:lnTo>
                    <a:pt x="767" y="334"/>
                  </a:lnTo>
                  <a:cubicBezTo>
                    <a:pt x="834" y="334"/>
                    <a:pt x="867" y="268"/>
                    <a:pt x="867" y="167"/>
                  </a:cubicBezTo>
                  <a:cubicBezTo>
                    <a:pt x="867" y="67"/>
                    <a:pt x="834" y="1"/>
                    <a:pt x="7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311;p55">
              <a:extLst>
                <a:ext uri="{FF2B5EF4-FFF2-40B4-BE49-F238E27FC236}">
                  <a16:creationId xmlns:a16="http://schemas.microsoft.com/office/drawing/2014/main" id="{00511C82-8264-76DB-DBCE-112999C248EC}"/>
                </a:ext>
              </a:extLst>
            </p:cNvPr>
            <p:cNvSpPr/>
            <p:nvPr/>
          </p:nvSpPr>
          <p:spPr>
            <a:xfrm>
              <a:off x="5836850" y="2591400"/>
              <a:ext cx="26700" cy="50950"/>
            </a:xfrm>
            <a:custGeom>
              <a:avLst/>
              <a:gdLst/>
              <a:ahLst/>
              <a:cxnLst/>
              <a:rect l="l" t="t" r="r" b="b"/>
              <a:pathLst>
                <a:path w="1068" h="2038" extrusionOk="0">
                  <a:moveTo>
                    <a:pt x="108" y="0"/>
                  </a:moveTo>
                  <a:cubicBezTo>
                    <a:pt x="84" y="0"/>
                    <a:pt x="59" y="11"/>
                    <a:pt x="33" y="36"/>
                  </a:cubicBezTo>
                  <a:cubicBezTo>
                    <a:pt x="0" y="70"/>
                    <a:pt x="0" y="103"/>
                    <a:pt x="0" y="170"/>
                  </a:cubicBezTo>
                  <a:lnTo>
                    <a:pt x="0" y="1871"/>
                  </a:lnTo>
                  <a:cubicBezTo>
                    <a:pt x="0" y="1938"/>
                    <a:pt x="33" y="2038"/>
                    <a:pt x="100" y="2038"/>
                  </a:cubicBezTo>
                  <a:cubicBezTo>
                    <a:pt x="167" y="2038"/>
                    <a:pt x="200" y="1938"/>
                    <a:pt x="200" y="1871"/>
                  </a:cubicBezTo>
                  <a:lnTo>
                    <a:pt x="234" y="637"/>
                  </a:lnTo>
                  <a:lnTo>
                    <a:pt x="867" y="1938"/>
                  </a:lnTo>
                  <a:lnTo>
                    <a:pt x="867" y="1971"/>
                  </a:lnTo>
                  <a:cubicBezTo>
                    <a:pt x="901" y="2004"/>
                    <a:pt x="934" y="2038"/>
                    <a:pt x="967" y="2038"/>
                  </a:cubicBezTo>
                  <a:cubicBezTo>
                    <a:pt x="1001" y="2038"/>
                    <a:pt x="1068" y="1938"/>
                    <a:pt x="1068" y="1871"/>
                  </a:cubicBezTo>
                  <a:lnTo>
                    <a:pt x="1068" y="170"/>
                  </a:lnTo>
                  <a:cubicBezTo>
                    <a:pt x="1068" y="70"/>
                    <a:pt x="1034" y="3"/>
                    <a:pt x="967" y="3"/>
                  </a:cubicBezTo>
                  <a:cubicBezTo>
                    <a:pt x="901" y="3"/>
                    <a:pt x="834" y="70"/>
                    <a:pt x="834" y="170"/>
                  </a:cubicBezTo>
                  <a:lnTo>
                    <a:pt x="834" y="1371"/>
                  </a:lnTo>
                  <a:lnTo>
                    <a:pt x="200" y="70"/>
                  </a:lnTo>
                  <a:cubicBezTo>
                    <a:pt x="180" y="29"/>
                    <a:pt x="146" y="0"/>
                    <a:pt x="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312;p55">
              <a:extLst>
                <a:ext uri="{FF2B5EF4-FFF2-40B4-BE49-F238E27FC236}">
                  <a16:creationId xmlns:a16="http://schemas.microsoft.com/office/drawing/2014/main" id="{B6969376-CD49-5C7C-2BAB-CB2EC0FFA39A}"/>
                </a:ext>
              </a:extLst>
            </p:cNvPr>
            <p:cNvSpPr/>
            <p:nvPr/>
          </p:nvSpPr>
          <p:spPr>
            <a:xfrm>
              <a:off x="5874375" y="2588950"/>
              <a:ext cx="30875" cy="53400"/>
            </a:xfrm>
            <a:custGeom>
              <a:avLst/>
              <a:gdLst/>
              <a:ahLst/>
              <a:cxnLst/>
              <a:rect l="l" t="t" r="r" b="b"/>
              <a:pathLst>
                <a:path w="1235" h="2136" extrusionOk="0">
                  <a:moveTo>
                    <a:pt x="734" y="1"/>
                  </a:moveTo>
                  <a:cubicBezTo>
                    <a:pt x="334" y="34"/>
                    <a:pt x="0" y="501"/>
                    <a:pt x="0" y="1068"/>
                  </a:cubicBezTo>
                  <a:cubicBezTo>
                    <a:pt x="0" y="1635"/>
                    <a:pt x="334" y="2136"/>
                    <a:pt x="734" y="2136"/>
                  </a:cubicBezTo>
                  <a:cubicBezTo>
                    <a:pt x="901" y="2102"/>
                    <a:pt x="1068" y="2036"/>
                    <a:pt x="1201" y="1902"/>
                  </a:cubicBezTo>
                  <a:cubicBezTo>
                    <a:pt x="1234" y="1802"/>
                    <a:pt x="1234" y="1736"/>
                    <a:pt x="1201" y="1669"/>
                  </a:cubicBezTo>
                  <a:cubicBezTo>
                    <a:pt x="1180" y="1628"/>
                    <a:pt x="1134" y="1599"/>
                    <a:pt x="1094" y="1599"/>
                  </a:cubicBezTo>
                  <a:cubicBezTo>
                    <a:pt x="1069" y="1599"/>
                    <a:pt x="1047" y="1610"/>
                    <a:pt x="1034" y="1635"/>
                  </a:cubicBezTo>
                  <a:cubicBezTo>
                    <a:pt x="968" y="1736"/>
                    <a:pt x="834" y="1769"/>
                    <a:pt x="701" y="1802"/>
                  </a:cubicBezTo>
                  <a:cubicBezTo>
                    <a:pt x="567" y="1769"/>
                    <a:pt x="434" y="1702"/>
                    <a:pt x="334" y="1569"/>
                  </a:cubicBezTo>
                  <a:cubicBezTo>
                    <a:pt x="134" y="1269"/>
                    <a:pt x="134" y="868"/>
                    <a:pt x="334" y="568"/>
                  </a:cubicBezTo>
                  <a:cubicBezTo>
                    <a:pt x="434" y="435"/>
                    <a:pt x="567" y="368"/>
                    <a:pt x="701" y="335"/>
                  </a:cubicBezTo>
                  <a:cubicBezTo>
                    <a:pt x="834" y="335"/>
                    <a:pt x="968" y="401"/>
                    <a:pt x="1034" y="501"/>
                  </a:cubicBezTo>
                  <a:cubicBezTo>
                    <a:pt x="1047" y="527"/>
                    <a:pt x="1069" y="538"/>
                    <a:pt x="1094" y="538"/>
                  </a:cubicBezTo>
                  <a:cubicBezTo>
                    <a:pt x="1134" y="538"/>
                    <a:pt x="1180" y="509"/>
                    <a:pt x="1201" y="468"/>
                  </a:cubicBezTo>
                  <a:cubicBezTo>
                    <a:pt x="1234" y="401"/>
                    <a:pt x="1234" y="301"/>
                    <a:pt x="1201" y="234"/>
                  </a:cubicBezTo>
                  <a:cubicBezTo>
                    <a:pt x="1068" y="101"/>
                    <a:pt x="901" y="34"/>
                    <a:pt x="7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313;p55">
              <a:extLst>
                <a:ext uri="{FF2B5EF4-FFF2-40B4-BE49-F238E27FC236}">
                  <a16:creationId xmlns:a16="http://schemas.microsoft.com/office/drawing/2014/main" id="{74B3B375-B758-9147-6934-193EBE579EE7}"/>
                </a:ext>
              </a:extLst>
            </p:cNvPr>
            <p:cNvSpPr/>
            <p:nvPr/>
          </p:nvSpPr>
          <p:spPr>
            <a:xfrm>
              <a:off x="5914400" y="2590625"/>
              <a:ext cx="24200" cy="51725"/>
            </a:xfrm>
            <a:custGeom>
              <a:avLst/>
              <a:gdLst/>
              <a:ahLst/>
              <a:cxnLst/>
              <a:rect l="l" t="t" r="r" b="b"/>
              <a:pathLst>
                <a:path w="968" h="2069" extrusionOk="0">
                  <a:moveTo>
                    <a:pt x="100" y="1"/>
                  </a:moveTo>
                  <a:cubicBezTo>
                    <a:pt x="67" y="1"/>
                    <a:pt x="0" y="67"/>
                    <a:pt x="0" y="167"/>
                  </a:cubicBezTo>
                  <a:lnTo>
                    <a:pt x="0" y="1902"/>
                  </a:lnTo>
                  <a:cubicBezTo>
                    <a:pt x="0" y="1969"/>
                    <a:pt x="67" y="2069"/>
                    <a:pt x="134" y="2069"/>
                  </a:cubicBezTo>
                  <a:cubicBezTo>
                    <a:pt x="167" y="2069"/>
                    <a:pt x="234" y="1969"/>
                    <a:pt x="234" y="1902"/>
                  </a:cubicBezTo>
                  <a:lnTo>
                    <a:pt x="234" y="1202"/>
                  </a:lnTo>
                  <a:lnTo>
                    <a:pt x="768" y="1202"/>
                  </a:lnTo>
                  <a:lnTo>
                    <a:pt x="768" y="1902"/>
                  </a:lnTo>
                  <a:cubicBezTo>
                    <a:pt x="768" y="1969"/>
                    <a:pt x="801" y="2069"/>
                    <a:pt x="868" y="2069"/>
                  </a:cubicBezTo>
                  <a:cubicBezTo>
                    <a:pt x="934" y="2069"/>
                    <a:pt x="968" y="1969"/>
                    <a:pt x="968" y="1902"/>
                  </a:cubicBezTo>
                  <a:lnTo>
                    <a:pt x="968" y="167"/>
                  </a:lnTo>
                  <a:cubicBezTo>
                    <a:pt x="968" y="67"/>
                    <a:pt x="934" y="1"/>
                    <a:pt x="868" y="1"/>
                  </a:cubicBezTo>
                  <a:cubicBezTo>
                    <a:pt x="801" y="1"/>
                    <a:pt x="768" y="67"/>
                    <a:pt x="768" y="167"/>
                  </a:cubicBezTo>
                  <a:lnTo>
                    <a:pt x="768" y="868"/>
                  </a:lnTo>
                  <a:lnTo>
                    <a:pt x="234" y="868"/>
                  </a:lnTo>
                  <a:lnTo>
                    <a:pt x="234" y="167"/>
                  </a:lnTo>
                  <a:cubicBezTo>
                    <a:pt x="234" y="67"/>
                    <a:pt x="167" y="1"/>
                    <a:pt x="1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314;p55">
              <a:extLst>
                <a:ext uri="{FF2B5EF4-FFF2-40B4-BE49-F238E27FC236}">
                  <a16:creationId xmlns:a16="http://schemas.microsoft.com/office/drawing/2014/main" id="{8E66D438-5E5E-96E3-D398-4CF337F47307}"/>
                </a:ext>
              </a:extLst>
            </p:cNvPr>
            <p:cNvSpPr/>
            <p:nvPr/>
          </p:nvSpPr>
          <p:spPr>
            <a:xfrm>
              <a:off x="5266425" y="2701375"/>
              <a:ext cx="46725" cy="51050"/>
            </a:xfrm>
            <a:custGeom>
              <a:avLst/>
              <a:gdLst/>
              <a:ahLst/>
              <a:cxnLst/>
              <a:rect l="l" t="t" r="r" b="b"/>
              <a:pathLst>
                <a:path w="1869" h="2042" extrusionOk="0">
                  <a:moveTo>
                    <a:pt x="534" y="307"/>
                  </a:moveTo>
                  <a:cubicBezTo>
                    <a:pt x="1435" y="307"/>
                    <a:pt x="1435" y="1708"/>
                    <a:pt x="534" y="1708"/>
                  </a:cubicBezTo>
                  <a:lnTo>
                    <a:pt x="334" y="1708"/>
                  </a:lnTo>
                  <a:lnTo>
                    <a:pt x="334" y="307"/>
                  </a:lnTo>
                  <a:close/>
                  <a:moveTo>
                    <a:pt x="139" y="1"/>
                  </a:moveTo>
                  <a:cubicBezTo>
                    <a:pt x="76" y="1"/>
                    <a:pt x="5" y="83"/>
                    <a:pt x="34" y="141"/>
                  </a:cubicBezTo>
                  <a:lnTo>
                    <a:pt x="34" y="1875"/>
                  </a:lnTo>
                  <a:cubicBezTo>
                    <a:pt x="1" y="1975"/>
                    <a:pt x="101" y="2042"/>
                    <a:pt x="168" y="2042"/>
                  </a:cubicBezTo>
                  <a:lnTo>
                    <a:pt x="534" y="2042"/>
                  </a:lnTo>
                  <a:cubicBezTo>
                    <a:pt x="1858" y="2042"/>
                    <a:pt x="1869" y="7"/>
                    <a:pt x="566" y="7"/>
                  </a:cubicBezTo>
                  <a:cubicBezTo>
                    <a:pt x="556" y="7"/>
                    <a:pt x="545" y="7"/>
                    <a:pt x="534" y="7"/>
                  </a:cubicBezTo>
                  <a:lnTo>
                    <a:pt x="168" y="7"/>
                  </a:lnTo>
                  <a:cubicBezTo>
                    <a:pt x="158" y="3"/>
                    <a:pt x="149" y="1"/>
                    <a:pt x="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315;p55">
              <a:extLst>
                <a:ext uri="{FF2B5EF4-FFF2-40B4-BE49-F238E27FC236}">
                  <a16:creationId xmlns:a16="http://schemas.microsoft.com/office/drawing/2014/main" id="{96B7358E-6161-872A-46AB-86AF6EE373BA}"/>
                </a:ext>
              </a:extLst>
            </p:cNvPr>
            <p:cNvSpPr/>
            <p:nvPr/>
          </p:nvSpPr>
          <p:spPr>
            <a:xfrm>
              <a:off x="5316475" y="2701375"/>
              <a:ext cx="7525" cy="51050"/>
            </a:xfrm>
            <a:custGeom>
              <a:avLst/>
              <a:gdLst/>
              <a:ahLst/>
              <a:cxnLst/>
              <a:rect l="l" t="t" r="r" b="b"/>
              <a:pathLst>
                <a:path w="301" h="2042" extrusionOk="0">
                  <a:moveTo>
                    <a:pt x="128" y="1"/>
                  </a:moveTo>
                  <a:cubicBezTo>
                    <a:pt x="50" y="1"/>
                    <a:pt x="0" y="83"/>
                    <a:pt x="0" y="141"/>
                  </a:cubicBezTo>
                  <a:lnTo>
                    <a:pt x="0" y="1875"/>
                  </a:lnTo>
                  <a:cubicBezTo>
                    <a:pt x="0" y="1975"/>
                    <a:pt x="67" y="2042"/>
                    <a:pt x="167" y="2042"/>
                  </a:cubicBezTo>
                  <a:cubicBezTo>
                    <a:pt x="234" y="2042"/>
                    <a:pt x="300" y="1975"/>
                    <a:pt x="300" y="1875"/>
                  </a:cubicBezTo>
                  <a:lnTo>
                    <a:pt x="300" y="141"/>
                  </a:lnTo>
                  <a:cubicBezTo>
                    <a:pt x="300" y="83"/>
                    <a:pt x="251" y="1"/>
                    <a:pt x="194" y="1"/>
                  </a:cubicBezTo>
                  <a:cubicBezTo>
                    <a:pt x="185" y="1"/>
                    <a:pt x="176" y="3"/>
                    <a:pt x="167" y="7"/>
                  </a:cubicBezTo>
                  <a:cubicBezTo>
                    <a:pt x="153" y="3"/>
                    <a:pt x="140" y="1"/>
                    <a:pt x="1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316;p55">
              <a:extLst>
                <a:ext uri="{FF2B5EF4-FFF2-40B4-BE49-F238E27FC236}">
                  <a16:creationId xmlns:a16="http://schemas.microsoft.com/office/drawing/2014/main" id="{F7ECFD23-F034-9D22-2A1A-6A7461585E4E}"/>
                </a:ext>
              </a:extLst>
            </p:cNvPr>
            <p:cNvSpPr/>
            <p:nvPr/>
          </p:nvSpPr>
          <p:spPr>
            <a:xfrm>
              <a:off x="5335650" y="2699875"/>
              <a:ext cx="45900" cy="52375"/>
            </a:xfrm>
            <a:custGeom>
              <a:avLst/>
              <a:gdLst/>
              <a:ahLst/>
              <a:cxnLst/>
              <a:rect l="l" t="t" r="r" b="b"/>
              <a:pathLst>
                <a:path w="1836" h="2095" extrusionOk="0">
                  <a:moveTo>
                    <a:pt x="1068" y="0"/>
                  </a:moveTo>
                  <a:cubicBezTo>
                    <a:pt x="501" y="0"/>
                    <a:pt x="0" y="467"/>
                    <a:pt x="0" y="1035"/>
                  </a:cubicBezTo>
                  <a:cubicBezTo>
                    <a:pt x="0" y="1673"/>
                    <a:pt x="521" y="2094"/>
                    <a:pt x="1073" y="2094"/>
                  </a:cubicBezTo>
                  <a:cubicBezTo>
                    <a:pt x="1300" y="2094"/>
                    <a:pt x="1531" y="2024"/>
                    <a:pt x="1735" y="1868"/>
                  </a:cubicBezTo>
                  <a:cubicBezTo>
                    <a:pt x="1802" y="1802"/>
                    <a:pt x="1835" y="1702"/>
                    <a:pt x="1768" y="1635"/>
                  </a:cubicBezTo>
                  <a:cubicBezTo>
                    <a:pt x="1729" y="1596"/>
                    <a:pt x="1679" y="1580"/>
                    <a:pt x="1630" y="1580"/>
                  </a:cubicBezTo>
                  <a:cubicBezTo>
                    <a:pt x="1596" y="1580"/>
                    <a:pt x="1562" y="1588"/>
                    <a:pt x="1535" y="1602"/>
                  </a:cubicBezTo>
                  <a:cubicBezTo>
                    <a:pt x="1401" y="1702"/>
                    <a:pt x="1235" y="1768"/>
                    <a:pt x="1068" y="1768"/>
                  </a:cubicBezTo>
                  <a:cubicBezTo>
                    <a:pt x="868" y="1768"/>
                    <a:pt x="701" y="1702"/>
                    <a:pt x="534" y="1568"/>
                  </a:cubicBezTo>
                  <a:cubicBezTo>
                    <a:pt x="401" y="1401"/>
                    <a:pt x="334" y="1235"/>
                    <a:pt x="334" y="1035"/>
                  </a:cubicBezTo>
                  <a:cubicBezTo>
                    <a:pt x="334" y="868"/>
                    <a:pt x="401" y="668"/>
                    <a:pt x="534" y="534"/>
                  </a:cubicBezTo>
                  <a:cubicBezTo>
                    <a:pt x="701" y="401"/>
                    <a:pt x="868" y="334"/>
                    <a:pt x="1068" y="334"/>
                  </a:cubicBezTo>
                  <a:cubicBezTo>
                    <a:pt x="1235" y="334"/>
                    <a:pt x="1401" y="367"/>
                    <a:pt x="1535" y="501"/>
                  </a:cubicBezTo>
                  <a:cubicBezTo>
                    <a:pt x="1559" y="513"/>
                    <a:pt x="1593" y="521"/>
                    <a:pt x="1627" y="521"/>
                  </a:cubicBezTo>
                  <a:cubicBezTo>
                    <a:pt x="1686" y="521"/>
                    <a:pt x="1747" y="498"/>
                    <a:pt x="1768" y="434"/>
                  </a:cubicBezTo>
                  <a:cubicBezTo>
                    <a:pt x="1835" y="367"/>
                    <a:pt x="1802" y="267"/>
                    <a:pt x="1735" y="201"/>
                  </a:cubicBezTo>
                  <a:cubicBezTo>
                    <a:pt x="1568" y="67"/>
                    <a:pt x="1301" y="0"/>
                    <a:pt x="10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317;p55">
              <a:extLst>
                <a:ext uri="{FF2B5EF4-FFF2-40B4-BE49-F238E27FC236}">
                  <a16:creationId xmlns:a16="http://schemas.microsoft.com/office/drawing/2014/main" id="{02F71A6D-6FFA-9DB5-354F-089F82216B98}"/>
                </a:ext>
              </a:extLst>
            </p:cNvPr>
            <p:cNvSpPr/>
            <p:nvPr/>
          </p:nvSpPr>
          <p:spPr>
            <a:xfrm>
              <a:off x="5389850" y="2701375"/>
              <a:ext cx="40050" cy="51050"/>
            </a:xfrm>
            <a:custGeom>
              <a:avLst/>
              <a:gdLst/>
              <a:ahLst/>
              <a:cxnLst/>
              <a:rect l="l" t="t" r="r" b="b"/>
              <a:pathLst>
                <a:path w="1602" h="2042" extrusionOk="0">
                  <a:moveTo>
                    <a:pt x="1464" y="1"/>
                  </a:moveTo>
                  <a:cubicBezTo>
                    <a:pt x="1454" y="1"/>
                    <a:pt x="1444" y="3"/>
                    <a:pt x="1435" y="7"/>
                  </a:cubicBezTo>
                  <a:lnTo>
                    <a:pt x="167" y="7"/>
                  </a:lnTo>
                  <a:cubicBezTo>
                    <a:pt x="101" y="7"/>
                    <a:pt x="34" y="74"/>
                    <a:pt x="34" y="141"/>
                  </a:cubicBezTo>
                  <a:cubicBezTo>
                    <a:pt x="1" y="241"/>
                    <a:pt x="101" y="307"/>
                    <a:pt x="167" y="307"/>
                  </a:cubicBezTo>
                  <a:lnTo>
                    <a:pt x="634" y="307"/>
                  </a:lnTo>
                  <a:lnTo>
                    <a:pt x="634" y="1875"/>
                  </a:lnTo>
                  <a:cubicBezTo>
                    <a:pt x="634" y="1975"/>
                    <a:pt x="701" y="2042"/>
                    <a:pt x="801" y="2042"/>
                  </a:cubicBezTo>
                  <a:cubicBezTo>
                    <a:pt x="901" y="2042"/>
                    <a:pt x="968" y="1975"/>
                    <a:pt x="968" y="1875"/>
                  </a:cubicBezTo>
                  <a:lnTo>
                    <a:pt x="968" y="307"/>
                  </a:lnTo>
                  <a:lnTo>
                    <a:pt x="1435" y="307"/>
                  </a:lnTo>
                  <a:cubicBezTo>
                    <a:pt x="1502" y="307"/>
                    <a:pt x="1602" y="241"/>
                    <a:pt x="1602" y="141"/>
                  </a:cubicBezTo>
                  <a:cubicBezTo>
                    <a:pt x="1602" y="83"/>
                    <a:pt x="1527" y="1"/>
                    <a:pt x="14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318;p55">
              <a:extLst>
                <a:ext uri="{FF2B5EF4-FFF2-40B4-BE49-F238E27FC236}">
                  <a16:creationId xmlns:a16="http://schemas.microsoft.com/office/drawing/2014/main" id="{94AF59F6-145D-4C1B-979A-8FA7419FCD82}"/>
                </a:ext>
              </a:extLst>
            </p:cNvPr>
            <p:cNvSpPr/>
            <p:nvPr/>
          </p:nvSpPr>
          <p:spPr>
            <a:xfrm>
              <a:off x="5441550" y="2701375"/>
              <a:ext cx="8375" cy="51050"/>
            </a:xfrm>
            <a:custGeom>
              <a:avLst/>
              <a:gdLst/>
              <a:ahLst/>
              <a:cxnLst/>
              <a:rect l="l" t="t" r="r" b="b"/>
              <a:pathLst>
                <a:path w="335" h="2042" extrusionOk="0">
                  <a:moveTo>
                    <a:pt x="139" y="1"/>
                  </a:moveTo>
                  <a:cubicBezTo>
                    <a:pt x="76" y="1"/>
                    <a:pt x="5" y="83"/>
                    <a:pt x="34" y="141"/>
                  </a:cubicBezTo>
                  <a:lnTo>
                    <a:pt x="34" y="1875"/>
                  </a:lnTo>
                  <a:cubicBezTo>
                    <a:pt x="1" y="1975"/>
                    <a:pt x="101" y="2042"/>
                    <a:pt x="168" y="2042"/>
                  </a:cubicBezTo>
                  <a:cubicBezTo>
                    <a:pt x="268" y="2042"/>
                    <a:pt x="334" y="1975"/>
                    <a:pt x="334" y="1875"/>
                  </a:cubicBezTo>
                  <a:lnTo>
                    <a:pt x="334" y="141"/>
                  </a:lnTo>
                  <a:cubicBezTo>
                    <a:pt x="334" y="83"/>
                    <a:pt x="285" y="1"/>
                    <a:pt x="207" y="1"/>
                  </a:cubicBezTo>
                  <a:cubicBezTo>
                    <a:pt x="194" y="1"/>
                    <a:pt x="181" y="3"/>
                    <a:pt x="168" y="7"/>
                  </a:cubicBezTo>
                  <a:cubicBezTo>
                    <a:pt x="158" y="3"/>
                    <a:pt x="149" y="1"/>
                    <a:pt x="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319;p55">
              <a:extLst>
                <a:ext uri="{FF2B5EF4-FFF2-40B4-BE49-F238E27FC236}">
                  <a16:creationId xmlns:a16="http://schemas.microsoft.com/office/drawing/2014/main" id="{95538DA3-3D43-3F27-1853-15B2FF55C956}"/>
                </a:ext>
              </a:extLst>
            </p:cNvPr>
            <p:cNvSpPr/>
            <p:nvPr/>
          </p:nvSpPr>
          <p:spPr>
            <a:xfrm>
              <a:off x="5459075" y="2699875"/>
              <a:ext cx="55050" cy="52550"/>
            </a:xfrm>
            <a:custGeom>
              <a:avLst/>
              <a:gdLst/>
              <a:ahLst/>
              <a:cxnLst/>
              <a:rect l="l" t="t" r="r" b="b"/>
              <a:pathLst>
                <a:path w="2202" h="2102" extrusionOk="0">
                  <a:moveTo>
                    <a:pt x="1101" y="334"/>
                  </a:moveTo>
                  <a:cubicBezTo>
                    <a:pt x="1268" y="334"/>
                    <a:pt x="1435" y="401"/>
                    <a:pt x="1568" y="534"/>
                  </a:cubicBezTo>
                  <a:cubicBezTo>
                    <a:pt x="1701" y="668"/>
                    <a:pt x="1768" y="868"/>
                    <a:pt x="1768" y="1035"/>
                  </a:cubicBezTo>
                  <a:cubicBezTo>
                    <a:pt x="1768" y="1235"/>
                    <a:pt x="1701" y="1401"/>
                    <a:pt x="1568" y="1568"/>
                  </a:cubicBezTo>
                  <a:cubicBezTo>
                    <a:pt x="1435" y="1702"/>
                    <a:pt x="1260" y="1768"/>
                    <a:pt x="1089" y="1768"/>
                  </a:cubicBezTo>
                  <a:cubicBezTo>
                    <a:pt x="918" y="1768"/>
                    <a:pt x="751" y="1702"/>
                    <a:pt x="634" y="1568"/>
                  </a:cubicBezTo>
                  <a:cubicBezTo>
                    <a:pt x="501" y="1401"/>
                    <a:pt x="434" y="1235"/>
                    <a:pt x="434" y="1035"/>
                  </a:cubicBezTo>
                  <a:cubicBezTo>
                    <a:pt x="434" y="868"/>
                    <a:pt x="501" y="668"/>
                    <a:pt x="634" y="534"/>
                  </a:cubicBezTo>
                  <a:cubicBezTo>
                    <a:pt x="734" y="401"/>
                    <a:pt x="934" y="334"/>
                    <a:pt x="1101" y="334"/>
                  </a:cubicBezTo>
                  <a:close/>
                  <a:moveTo>
                    <a:pt x="1101" y="0"/>
                  </a:moveTo>
                  <a:cubicBezTo>
                    <a:pt x="834" y="0"/>
                    <a:pt x="567" y="101"/>
                    <a:pt x="367" y="301"/>
                  </a:cubicBezTo>
                  <a:cubicBezTo>
                    <a:pt x="0" y="734"/>
                    <a:pt x="0" y="1368"/>
                    <a:pt x="367" y="1768"/>
                  </a:cubicBezTo>
                  <a:cubicBezTo>
                    <a:pt x="567" y="1969"/>
                    <a:pt x="834" y="2102"/>
                    <a:pt x="1101" y="2102"/>
                  </a:cubicBezTo>
                  <a:cubicBezTo>
                    <a:pt x="1368" y="2102"/>
                    <a:pt x="1635" y="1969"/>
                    <a:pt x="1802" y="1768"/>
                  </a:cubicBezTo>
                  <a:cubicBezTo>
                    <a:pt x="2202" y="1368"/>
                    <a:pt x="2202" y="701"/>
                    <a:pt x="1802" y="301"/>
                  </a:cubicBezTo>
                  <a:cubicBezTo>
                    <a:pt x="1635" y="101"/>
                    <a:pt x="1368" y="0"/>
                    <a:pt x="11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320;p55">
              <a:extLst>
                <a:ext uri="{FF2B5EF4-FFF2-40B4-BE49-F238E27FC236}">
                  <a16:creationId xmlns:a16="http://schemas.microsoft.com/office/drawing/2014/main" id="{5D4E1B7A-0E4A-B45D-9E62-AC01CB153687}"/>
                </a:ext>
              </a:extLst>
            </p:cNvPr>
            <p:cNvSpPr/>
            <p:nvPr/>
          </p:nvSpPr>
          <p:spPr>
            <a:xfrm>
              <a:off x="5524125" y="2701825"/>
              <a:ext cx="38375" cy="50600"/>
            </a:xfrm>
            <a:custGeom>
              <a:avLst/>
              <a:gdLst/>
              <a:ahLst/>
              <a:cxnLst/>
              <a:rect l="l" t="t" r="r" b="b"/>
              <a:pathLst>
                <a:path w="1535" h="2024" extrusionOk="0">
                  <a:moveTo>
                    <a:pt x="160" y="1"/>
                  </a:moveTo>
                  <a:cubicBezTo>
                    <a:pt x="128" y="1"/>
                    <a:pt x="94" y="9"/>
                    <a:pt x="67" y="23"/>
                  </a:cubicBezTo>
                  <a:cubicBezTo>
                    <a:pt x="0" y="56"/>
                    <a:pt x="0" y="123"/>
                    <a:pt x="0" y="156"/>
                  </a:cubicBezTo>
                  <a:lnTo>
                    <a:pt x="0" y="1857"/>
                  </a:lnTo>
                  <a:cubicBezTo>
                    <a:pt x="0" y="1957"/>
                    <a:pt x="67" y="2024"/>
                    <a:pt x="167" y="2024"/>
                  </a:cubicBezTo>
                  <a:cubicBezTo>
                    <a:pt x="234" y="2024"/>
                    <a:pt x="300" y="1957"/>
                    <a:pt x="300" y="1857"/>
                  </a:cubicBezTo>
                  <a:lnTo>
                    <a:pt x="334" y="656"/>
                  </a:lnTo>
                  <a:lnTo>
                    <a:pt x="1268" y="1957"/>
                  </a:lnTo>
                  <a:cubicBezTo>
                    <a:pt x="1301" y="1991"/>
                    <a:pt x="1334" y="2024"/>
                    <a:pt x="1368" y="2024"/>
                  </a:cubicBezTo>
                  <a:cubicBezTo>
                    <a:pt x="1468" y="2024"/>
                    <a:pt x="1535" y="1957"/>
                    <a:pt x="1535" y="1857"/>
                  </a:cubicBezTo>
                  <a:lnTo>
                    <a:pt x="1535" y="156"/>
                  </a:lnTo>
                  <a:cubicBezTo>
                    <a:pt x="1535" y="56"/>
                    <a:pt x="1460" y="6"/>
                    <a:pt x="1384" y="6"/>
                  </a:cubicBezTo>
                  <a:cubicBezTo>
                    <a:pt x="1309" y="6"/>
                    <a:pt x="1234" y="56"/>
                    <a:pt x="1234" y="156"/>
                  </a:cubicBezTo>
                  <a:lnTo>
                    <a:pt x="1234" y="1357"/>
                  </a:lnTo>
                  <a:lnTo>
                    <a:pt x="267" y="56"/>
                  </a:lnTo>
                  <a:cubicBezTo>
                    <a:pt x="247" y="17"/>
                    <a:pt x="205" y="1"/>
                    <a:pt x="1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321;p55">
              <a:extLst>
                <a:ext uri="{FF2B5EF4-FFF2-40B4-BE49-F238E27FC236}">
                  <a16:creationId xmlns:a16="http://schemas.microsoft.com/office/drawing/2014/main" id="{6D36552C-0D7F-BF6C-DC74-2F7DA0AFFCA9}"/>
                </a:ext>
              </a:extLst>
            </p:cNvPr>
            <p:cNvSpPr/>
            <p:nvPr/>
          </p:nvSpPr>
          <p:spPr>
            <a:xfrm>
              <a:off x="5576650" y="2700925"/>
              <a:ext cx="41725" cy="51500"/>
            </a:xfrm>
            <a:custGeom>
              <a:avLst/>
              <a:gdLst/>
              <a:ahLst/>
              <a:cxnLst/>
              <a:rect l="l" t="t" r="r" b="b"/>
              <a:pathLst>
                <a:path w="1669" h="2060" extrusionOk="0">
                  <a:moveTo>
                    <a:pt x="835" y="626"/>
                  </a:moveTo>
                  <a:lnTo>
                    <a:pt x="1068" y="1226"/>
                  </a:lnTo>
                  <a:lnTo>
                    <a:pt x="601" y="1226"/>
                  </a:lnTo>
                  <a:lnTo>
                    <a:pt x="835" y="626"/>
                  </a:lnTo>
                  <a:close/>
                  <a:moveTo>
                    <a:pt x="830" y="0"/>
                  </a:moveTo>
                  <a:cubicBezTo>
                    <a:pt x="768" y="0"/>
                    <a:pt x="701" y="42"/>
                    <a:pt x="668" y="125"/>
                  </a:cubicBezTo>
                  <a:lnTo>
                    <a:pt x="34" y="1826"/>
                  </a:lnTo>
                  <a:cubicBezTo>
                    <a:pt x="1" y="1927"/>
                    <a:pt x="34" y="2027"/>
                    <a:pt x="134" y="2060"/>
                  </a:cubicBezTo>
                  <a:lnTo>
                    <a:pt x="167" y="2060"/>
                  </a:lnTo>
                  <a:cubicBezTo>
                    <a:pt x="234" y="2060"/>
                    <a:pt x="301" y="1993"/>
                    <a:pt x="334" y="1960"/>
                  </a:cubicBezTo>
                  <a:lnTo>
                    <a:pt x="468" y="1560"/>
                  </a:lnTo>
                  <a:lnTo>
                    <a:pt x="1168" y="1560"/>
                  </a:lnTo>
                  <a:lnTo>
                    <a:pt x="1335" y="1960"/>
                  </a:lnTo>
                  <a:cubicBezTo>
                    <a:pt x="1335" y="1993"/>
                    <a:pt x="1402" y="2060"/>
                    <a:pt x="1468" y="2060"/>
                  </a:cubicBezTo>
                  <a:lnTo>
                    <a:pt x="1535" y="2060"/>
                  </a:lnTo>
                  <a:cubicBezTo>
                    <a:pt x="1602" y="2027"/>
                    <a:pt x="1668" y="1927"/>
                    <a:pt x="1635" y="1826"/>
                  </a:cubicBezTo>
                  <a:lnTo>
                    <a:pt x="968" y="125"/>
                  </a:lnTo>
                  <a:cubicBezTo>
                    <a:pt x="951" y="42"/>
                    <a:pt x="893" y="0"/>
                    <a:pt x="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322;p55">
              <a:extLst>
                <a:ext uri="{FF2B5EF4-FFF2-40B4-BE49-F238E27FC236}">
                  <a16:creationId xmlns:a16="http://schemas.microsoft.com/office/drawing/2014/main" id="{4656D5EB-5E91-F28A-E6BE-0E7BB1C24DD8}"/>
                </a:ext>
              </a:extLst>
            </p:cNvPr>
            <p:cNvSpPr/>
            <p:nvPr/>
          </p:nvSpPr>
          <p:spPr>
            <a:xfrm>
              <a:off x="5626700" y="2700700"/>
              <a:ext cx="37550" cy="50900"/>
            </a:xfrm>
            <a:custGeom>
              <a:avLst/>
              <a:gdLst/>
              <a:ahLst/>
              <a:cxnLst/>
              <a:rect l="l" t="t" r="r" b="b"/>
              <a:pathLst>
                <a:path w="1502" h="2036" extrusionOk="0">
                  <a:moveTo>
                    <a:pt x="667" y="334"/>
                  </a:moveTo>
                  <a:cubicBezTo>
                    <a:pt x="834" y="334"/>
                    <a:pt x="967" y="468"/>
                    <a:pt x="967" y="635"/>
                  </a:cubicBezTo>
                  <a:cubicBezTo>
                    <a:pt x="967" y="801"/>
                    <a:pt x="834" y="935"/>
                    <a:pt x="667" y="935"/>
                  </a:cubicBezTo>
                  <a:lnTo>
                    <a:pt x="300" y="935"/>
                  </a:lnTo>
                  <a:lnTo>
                    <a:pt x="300" y="334"/>
                  </a:lnTo>
                  <a:close/>
                  <a:moveTo>
                    <a:pt x="133" y="1"/>
                  </a:moveTo>
                  <a:cubicBezTo>
                    <a:pt x="67" y="1"/>
                    <a:pt x="0" y="68"/>
                    <a:pt x="0" y="168"/>
                  </a:cubicBezTo>
                  <a:lnTo>
                    <a:pt x="0" y="1902"/>
                  </a:lnTo>
                  <a:cubicBezTo>
                    <a:pt x="17" y="1986"/>
                    <a:pt x="83" y="2027"/>
                    <a:pt x="150" y="2027"/>
                  </a:cubicBezTo>
                  <a:cubicBezTo>
                    <a:pt x="217" y="2027"/>
                    <a:pt x="284" y="1986"/>
                    <a:pt x="300" y="1902"/>
                  </a:cubicBezTo>
                  <a:lnTo>
                    <a:pt x="300" y="1268"/>
                  </a:lnTo>
                  <a:lnTo>
                    <a:pt x="667" y="1268"/>
                  </a:lnTo>
                  <a:cubicBezTo>
                    <a:pt x="701" y="1268"/>
                    <a:pt x="767" y="1302"/>
                    <a:pt x="834" y="1335"/>
                  </a:cubicBezTo>
                  <a:cubicBezTo>
                    <a:pt x="867" y="1335"/>
                    <a:pt x="867" y="1368"/>
                    <a:pt x="901" y="1402"/>
                  </a:cubicBezTo>
                  <a:cubicBezTo>
                    <a:pt x="934" y="1435"/>
                    <a:pt x="934" y="1502"/>
                    <a:pt x="934" y="1535"/>
                  </a:cubicBezTo>
                  <a:cubicBezTo>
                    <a:pt x="934" y="1669"/>
                    <a:pt x="967" y="1769"/>
                    <a:pt x="1001" y="1902"/>
                  </a:cubicBezTo>
                  <a:cubicBezTo>
                    <a:pt x="1034" y="1936"/>
                    <a:pt x="1067" y="1969"/>
                    <a:pt x="1101" y="2002"/>
                  </a:cubicBezTo>
                  <a:cubicBezTo>
                    <a:pt x="1134" y="2002"/>
                    <a:pt x="1168" y="2036"/>
                    <a:pt x="1201" y="2036"/>
                  </a:cubicBezTo>
                  <a:lnTo>
                    <a:pt x="1268" y="2036"/>
                  </a:lnTo>
                  <a:cubicBezTo>
                    <a:pt x="1368" y="2002"/>
                    <a:pt x="1401" y="1902"/>
                    <a:pt x="1368" y="1835"/>
                  </a:cubicBezTo>
                  <a:cubicBezTo>
                    <a:pt x="1368" y="1769"/>
                    <a:pt x="1301" y="1735"/>
                    <a:pt x="1268" y="1702"/>
                  </a:cubicBezTo>
                  <a:cubicBezTo>
                    <a:pt x="1268" y="1669"/>
                    <a:pt x="1268" y="1602"/>
                    <a:pt x="1268" y="1535"/>
                  </a:cubicBezTo>
                  <a:cubicBezTo>
                    <a:pt x="1268" y="1435"/>
                    <a:pt x="1234" y="1302"/>
                    <a:pt x="1168" y="1235"/>
                  </a:cubicBezTo>
                  <a:cubicBezTo>
                    <a:pt x="1134" y="1168"/>
                    <a:pt x="1101" y="1135"/>
                    <a:pt x="1067" y="1102"/>
                  </a:cubicBezTo>
                  <a:cubicBezTo>
                    <a:pt x="1501" y="735"/>
                    <a:pt x="1268" y="1"/>
                    <a:pt x="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323;p55">
              <a:extLst>
                <a:ext uri="{FF2B5EF4-FFF2-40B4-BE49-F238E27FC236}">
                  <a16:creationId xmlns:a16="http://schemas.microsoft.com/office/drawing/2014/main" id="{5DBE6720-1302-A589-8620-B509AAC5A5F1}"/>
                </a:ext>
              </a:extLst>
            </p:cNvPr>
            <p:cNvSpPr/>
            <p:nvPr/>
          </p:nvSpPr>
          <p:spPr>
            <a:xfrm>
              <a:off x="5667550" y="2701475"/>
              <a:ext cx="40050" cy="50950"/>
            </a:xfrm>
            <a:custGeom>
              <a:avLst/>
              <a:gdLst/>
              <a:ahLst/>
              <a:cxnLst/>
              <a:rect l="l" t="t" r="r" b="b"/>
              <a:pathLst>
                <a:path w="1602" h="2038" extrusionOk="0">
                  <a:moveTo>
                    <a:pt x="178" y="0"/>
                  </a:moveTo>
                  <a:cubicBezTo>
                    <a:pt x="144" y="0"/>
                    <a:pt x="106" y="11"/>
                    <a:pt x="67" y="37"/>
                  </a:cubicBezTo>
                  <a:cubicBezTo>
                    <a:pt x="1" y="103"/>
                    <a:pt x="1" y="203"/>
                    <a:pt x="67" y="270"/>
                  </a:cubicBezTo>
                  <a:lnTo>
                    <a:pt x="634" y="1104"/>
                  </a:lnTo>
                  <a:lnTo>
                    <a:pt x="634" y="1905"/>
                  </a:lnTo>
                  <a:cubicBezTo>
                    <a:pt x="634" y="1971"/>
                    <a:pt x="701" y="2038"/>
                    <a:pt x="801" y="2038"/>
                  </a:cubicBezTo>
                  <a:cubicBezTo>
                    <a:pt x="901" y="2038"/>
                    <a:pt x="968" y="1971"/>
                    <a:pt x="968" y="1905"/>
                  </a:cubicBezTo>
                  <a:lnTo>
                    <a:pt x="968" y="1104"/>
                  </a:lnTo>
                  <a:lnTo>
                    <a:pt x="1568" y="270"/>
                  </a:lnTo>
                  <a:cubicBezTo>
                    <a:pt x="1602" y="203"/>
                    <a:pt x="1602" y="103"/>
                    <a:pt x="1535" y="37"/>
                  </a:cubicBezTo>
                  <a:cubicBezTo>
                    <a:pt x="1510" y="11"/>
                    <a:pt x="1479" y="0"/>
                    <a:pt x="1448" y="0"/>
                  </a:cubicBezTo>
                  <a:cubicBezTo>
                    <a:pt x="1397" y="0"/>
                    <a:pt x="1343" y="29"/>
                    <a:pt x="1301" y="70"/>
                  </a:cubicBezTo>
                  <a:lnTo>
                    <a:pt x="801" y="770"/>
                  </a:lnTo>
                  <a:lnTo>
                    <a:pt x="301" y="70"/>
                  </a:lnTo>
                  <a:cubicBezTo>
                    <a:pt x="280" y="29"/>
                    <a:pt x="234" y="0"/>
                    <a:pt x="1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54"/>
          <p:cNvSpPr txBox="1">
            <a:spLocks noGrp="1"/>
          </p:cNvSpPr>
          <p:nvPr>
            <p:ph type="ctrTitle"/>
          </p:nvPr>
        </p:nvSpPr>
        <p:spPr>
          <a:xfrm>
            <a:off x="2103703" y="997200"/>
            <a:ext cx="4936500" cy="129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1776" name="Google Shape;1776;p54"/>
          <p:cNvSpPr txBox="1">
            <a:spLocks noGrp="1"/>
          </p:cNvSpPr>
          <p:nvPr>
            <p:ph type="subTitle" idx="1"/>
          </p:nvPr>
        </p:nvSpPr>
        <p:spPr>
          <a:xfrm>
            <a:off x="2103703" y="2457039"/>
            <a:ext cx="4936500" cy="1341900"/>
          </a:xfrm>
          <a:prstGeom prst="rect">
            <a:avLst/>
          </a:prstGeom>
        </p:spPr>
        <p:txBody>
          <a:bodyPr spcFirstLastPara="1" wrap="square" lIns="91425" tIns="91425" rIns="91425" bIns="91425" anchor="t" anchorCtr="0">
            <a:noAutofit/>
          </a:bodyPr>
          <a:lstStyle/>
          <a:p>
            <a:pPr marL="0" lvl="0" indent="0" algn="ctr" rtl="0">
              <a:spcBef>
                <a:spcPts val="1000"/>
              </a:spcBef>
              <a:spcAft>
                <a:spcPts val="0"/>
              </a:spcAft>
              <a:buNone/>
            </a:pPr>
            <a:r>
              <a:rPr lang="en" sz="2000" b="1" dirty="0"/>
              <a:t>DO YOU HAVE ANY QUESTIONS?</a:t>
            </a:r>
            <a:endParaRPr sz="2000" b="1" dirty="0"/>
          </a:p>
          <a:p>
            <a:pPr marL="0" lvl="0" indent="0" algn="ctr" rtl="0">
              <a:spcBef>
                <a:spcPts val="0"/>
              </a:spcBef>
              <a:spcAft>
                <a:spcPts val="0"/>
              </a:spcAft>
              <a:buNone/>
            </a:pPr>
            <a:endParaRPr dirty="0"/>
          </a:p>
        </p:txBody>
      </p:sp>
      <p:sp>
        <p:nvSpPr>
          <p:cNvPr id="4" name="Rectangle 3">
            <a:extLst>
              <a:ext uri="{FF2B5EF4-FFF2-40B4-BE49-F238E27FC236}">
                <a16:creationId xmlns:a16="http://schemas.microsoft.com/office/drawing/2014/main" id="{92055180-F177-E220-0B8F-885B54E219DC}"/>
              </a:ext>
            </a:extLst>
          </p:cNvPr>
          <p:cNvSpPr/>
          <p:nvPr/>
        </p:nvSpPr>
        <p:spPr>
          <a:xfrm>
            <a:off x="2521527" y="3798940"/>
            <a:ext cx="4017818" cy="8423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6"/>
          <p:cNvSpPr txBox="1">
            <a:spLocks noGrp="1"/>
          </p:cNvSpPr>
          <p:nvPr>
            <p:ph type="ctrTitle"/>
          </p:nvPr>
        </p:nvSpPr>
        <p:spPr>
          <a:xfrm>
            <a:off x="1642976" y="884173"/>
            <a:ext cx="6487032" cy="10169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6000" dirty="0"/>
              <a:t>G</a:t>
            </a:r>
            <a:r>
              <a:rPr lang="en" sz="6000" dirty="0"/>
              <a:t>roup mambers</a:t>
            </a:r>
            <a:endParaRPr sz="6000" dirty="0"/>
          </a:p>
        </p:txBody>
      </p:sp>
      <p:grpSp>
        <p:nvGrpSpPr>
          <p:cNvPr id="587" name="Google Shape;587;p36"/>
          <p:cNvGrpSpPr/>
          <p:nvPr/>
        </p:nvGrpSpPr>
        <p:grpSpPr>
          <a:xfrm>
            <a:off x="-169889" y="3048571"/>
            <a:ext cx="1669024" cy="3869811"/>
            <a:chOff x="4767675" y="583900"/>
            <a:chExt cx="1669024" cy="3869811"/>
          </a:xfrm>
        </p:grpSpPr>
        <p:sp>
          <p:nvSpPr>
            <p:cNvPr id="588" name="Google Shape;588;p36"/>
            <p:cNvSpPr/>
            <p:nvPr/>
          </p:nvSpPr>
          <p:spPr>
            <a:xfrm>
              <a:off x="5218971" y="3295478"/>
              <a:ext cx="11264" cy="68120"/>
            </a:xfrm>
            <a:custGeom>
              <a:avLst/>
              <a:gdLst/>
              <a:ahLst/>
              <a:cxnLst/>
              <a:rect l="l" t="t" r="r" b="b"/>
              <a:pathLst>
                <a:path w="502" h="3036" extrusionOk="0">
                  <a:moveTo>
                    <a:pt x="268" y="0"/>
                  </a:moveTo>
                  <a:cubicBezTo>
                    <a:pt x="1" y="1001"/>
                    <a:pt x="1" y="2035"/>
                    <a:pt x="268" y="3036"/>
                  </a:cubicBezTo>
                  <a:cubicBezTo>
                    <a:pt x="435" y="2536"/>
                    <a:pt x="501" y="2035"/>
                    <a:pt x="501" y="1501"/>
                  </a:cubicBezTo>
                  <a:cubicBezTo>
                    <a:pt x="501" y="1001"/>
                    <a:pt x="435" y="501"/>
                    <a:pt x="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5525841" y="3295478"/>
              <a:ext cx="10501" cy="68120"/>
            </a:xfrm>
            <a:custGeom>
              <a:avLst/>
              <a:gdLst/>
              <a:ahLst/>
              <a:cxnLst/>
              <a:rect l="l" t="t" r="r" b="b"/>
              <a:pathLst>
                <a:path w="468" h="3036" extrusionOk="0">
                  <a:moveTo>
                    <a:pt x="200" y="0"/>
                  </a:moveTo>
                  <a:cubicBezTo>
                    <a:pt x="67" y="501"/>
                    <a:pt x="0" y="1001"/>
                    <a:pt x="0" y="1501"/>
                  </a:cubicBezTo>
                  <a:cubicBezTo>
                    <a:pt x="0" y="2035"/>
                    <a:pt x="67" y="2536"/>
                    <a:pt x="200" y="3036"/>
                  </a:cubicBezTo>
                  <a:cubicBezTo>
                    <a:pt x="467" y="2035"/>
                    <a:pt x="467" y="1001"/>
                    <a:pt x="2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5829705" y="3295478"/>
              <a:ext cx="10501" cy="68120"/>
            </a:xfrm>
            <a:custGeom>
              <a:avLst/>
              <a:gdLst/>
              <a:ahLst/>
              <a:cxnLst/>
              <a:rect l="l" t="t" r="r" b="b"/>
              <a:pathLst>
                <a:path w="468" h="3036" extrusionOk="0">
                  <a:moveTo>
                    <a:pt x="267" y="0"/>
                  </a:moveTo>
                  <a:cubicBezTo>
                    <a:pt x="0" y="1001"/>
                    <a:pt x="0" y="2035"/>
                    <a:pt x="267" y="3036"/>
                  </a:cubicBezTo>
                  <a:cubicBezTo>
                    <a:pt x="401" y="2536"/>
                    <a:pt x="467" y="2035"/>
                    <a:pt x="467" y="1501"/>
                  </a:cubicBezTo>
                  <a:cubicBezTo>
                    <a:pt x="467" y="1001"/>
                    <a:pt x="401" y="501"/>
                    <a:pt x="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6135812" y="3295478"/>
              <a:ext cx="11241" cy="68120"/>
            </a:xfrm>
            <a:custGeom>
              <a:avLst/>
              <a:gdLst/>
              <a:ahLst/>
              <a:cxnLst/>
              <a:rect l="l" t="t" r="r" b="b"/>
              <a:pathLst>
                <a:path w="501" h="3036" extrusionOk="0">
                  <a:moveTo>
                    <a:pt x="234" y="0"/>
                  </a:moveTo>
                  <a:cubicBezTo>
                    <a:pt x="67" y="501"/>
                    <a:pt x="0" y="1001"/>
                    <a:pt x="0" y="1501"/>
                  </a:cubicBezTo>
                  <a:cubicBezTo>
                    <a:pt x="0" y="2035"/>
                    <a:pt x="67" y="2536"/>
                    <a:pt x="234" y="3036"/>
                  </a:cubicBezTo>
                  <a:cubicBezTo>
                    <a:pt x="501" y="2035"/>
                    <a:pt x="501" y="1001"/>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5504885" y="3204361"/>
              <a:ext cx="276946" cy="91141"/>
            </a:xfrm>
            <a:custGeom>
              <a:avLst/>
              <a:gdLst/>
              <a:ahLst/>
              <a:cxnLst/>
              <a:rect l="l" t="t" r="r" b="b"/>
              <a:pathLst>
                <a:path w="12343" h="4062" extrusionOk="0">
                  <a:moveTo>
                    <a:pt x="4346" y="0"/>
                  </a:moveTo>
                  <a:cubicBezTo>
                    <a:pt x="4212" y="0"/>
                    <a:pt x="4075" y="19"/>
                    <a:pt x="3936" y="58"/>
                  </a:cubicBezTo>
                  <a:cubicBezTo>
                    <a:pt x="2402" y="459"/>
                    <a:pt x="2435" y="2894"/>
                    <a:pt x="2435" y="2894"/>
                  </a:cubicBezTo>
                  <a:cubicBezTo>
                    <a:pt x="2215" y="2453"/>
                    <a:pt x="1787" y="2191"/>
                    <a:pt x="1318" y="2191"/>
                  </a:cubicBezTo>
                  <a:cubicBezTo>
                    <a:pt x="1291" y="2191"/>
                    <a:pt x="1263" y="2191"/>
                    <a:pt x="1235" y="2193"/>
                  </a:cubicBezTo>
                  <a:cubicBezTo>
                    <a:pt x="434" y="2327"/>
                    <a:pt x="0" y="4061"/>
                    <a:pt x="0" y="4061"/>
                  </a:cubicBezTo>
                  <a:lnTo>
                    <a:pt x="12342" y="4061"/>
                  </a:lnTo>
                  <a:cubicBezTo>
                    <a:pt x="12026" y="2856"/>
                    <a:pt x="11488" y="2611"/>
                    <a:pt x="11101" y="2611"/>
                  </a:cubicBezTo>
                  <a:cubicBezTo>
                    <a:pt x="10835" y="2611"/>
                    <a:pt x="10641" y="2727"/>
                    <a:pt x="10641" y="2727"/>
                  </a:cubicBezTo>
                  <a:cubicBezTo>
                    <a:pt x="10641" y="2727"/>
                    <a:pt x="10274" y="726"/>
                    <a:pt x="8973" y="626"/>
                  </a:cubicBezTo>
                  <a:cubicBezTo>
                    <a:pt x="8938" y="624"/>
                    <a:pt x="8903" y="623"/>
                    <a:pt x="8869" y="623"/>
                  </a:cubicBezTo>
                  <a:cubicBezTo>
                    <a:pt x="7623" y="623"/>
                    <a:pt x="6738" y="1760"/>
                    <a:pt x="6738" y="1760"/>
                  </a:cubicBezTo>
                  <a:cubicBezTo>
                    <a:pt x="6738" y="1760"/>
                    <a:pt x="5666" y="0"/>
                    <a:pt x="434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5750368" y="3233350"/>
              <a:ext cx="145215" cy="62152"/>
            </a:xfrm>
            <a:custGeom>
              <a:avLst/>
              <a:gdLst/>
              <a:ahLst/>
              <a:cxnLst/>
              <a:rect l="l" t="t" r="r" b="b"/>
              <a:pathLst>
                <a:path w="6472" h="2770" extrusionOk="0">
                  <a:moveTo>
                    <a:pt x="3103" y="1"/>
                  </a:moveTo>
                  <a:cubicBezTo>
                    <a:pt x="1935" y="1"/>
                    <a:pt x="1668" y="1802"/>
                    <a:pt x="1668" y="1802"/>
                  </a:cubicBezTo>
                  <a:cubicBezTo>
                    <a:pt x="1479" y="1589"/>
                    <a:pt x="1223" y="1477"/>
                    <a:pt x="960" y="1477"/>
                  </a:cubicBezTo>
                  <a:cubicBezTo>
                    <a:pt x="851" y="1477"/>
                    <a:pt x="741" y="1496"/>
                    <a:pt x="634" y="1535"/>
                  </a:cubicBezTo>
                  <a:cubicBezTo>
                    <a:pt x="0" y="1802"/>
                    <a:pt x="0" y="2769"/>
                    <a:pt x="0" y="2769"/>
                  </a:cubicBezTo>
                  <a:lnTo>
                    <a:pt x="6472" y="2769"/>
                  </a:lnTo>
                  <a:cubicBezTo>
                    <a:pt x="6472" y="2769"/>
                    <a:pt x="6472" y="1268"/>
                    <a:pt x="5805" y="1168"/>
                  </a:cubicBezTo>
                  <a:cubicBezTo>
                    <a:pt x="5743" y="1157"/>
                    <a:pt x="5681" y="1151"/>
                    <a:pt x="5619" y="1151"/>
                  </a:cubicBezTo>
                  <a:cubicBezTo>
                    <a:pt x="5318" y="1151"/>
                    <a:pt x="5037" y="1286"/>
                    <a:pt x="4871" y="1535"/>
                  </a:cubicBezTo>
                  <a:cubicBezTo>
                    <a:pt x="4871" y="1535"/>
                    <a:pt x="4304" y="1"/>
                    <a:pt x="310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5665040" y="3858287"/>
              <a:ext cx="644450" cy="595424"/>
            </a:xfrm>
            <a:custGeom>
              <a:avLst/>
              <a:gdLst/>
              <a:ahLst/>
              <a:cxnLst/>
              <a:rect l="l" t="t" r="r" b="b"/>
              <a:pathLst>
                <a:path w="28722" h="26537" extrusionOk="0">
                  <a:moveTo>
                    <a:pt x="1" y="1"/>
                  </a:moveTo>
                  <a:lnTo>
                    <a:pt x="1" y="16746"/>
                  </a:lnTo>
                  <a:cubicBezTo>
                    <a:pt x="1" y="19949"/>
                    <a:pt x="34" y="22751"/>
                    <a:pt x="201" y="24185"/>
                  </a:cubicBezTo>
                  <a:cubicBezTo>
                    <a:pt x="201" y="24218"/>
                    <a:pt x="201" y="24218"/>
                    <a:pt x="201" y="24218"/>
                  </a:cubicBezTo>
                  <a:cubicBezTo>
                    <a:pt x="201" y="24552"/>
                    <a:pt x="268" y="24919"/>
                    <a:pt x="434" y="25219"/>
                  </a:cubicBezTo>
                  <a:cubicBezTo>
                    <a:pt x="1250" y="25801"/>
                    <a:pt x="20820" y="26536"/>
                    <a:pt x="26383" y="26536"/>
                  </a:cubicBezTo>
                  <a:cubicBezTo>
                    <a:pt x="27193" y="26536"/>
                    <a:pt x="27706" y="26521"/>
                    <a:pt x="27821" y="26487"/>
                  </a:cubicBezTo>
                  <a:cubicBezTo>
                    <a:pt x="28721" y="26220"/>
                    <a:pt x="28021" y="23618"/>
                    <a:pt x="27053" y="22784"/>
                  </a:cubicBezTo>
                  <a:cubicBezTo>
                    <a:pt x="26119" y="21983"/>
                    <a:pt x="16479" y="17247"/>
                    <a:pt x="16479" y="17247"/>
                  </a:cubicBezTo>
                  <a:lnTo>
                    <a:pt x="16312" y="535"/>
                  </a:lnTo>
                  <a:lnTo>
                    <a:pt x="1" y="1"/>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5665040" y="4156923"/>
              <a:ext cx="644450" cy="296781"/>
            </a:xfrm>
            <a:custGeom>
              <a:avLst/>
              <a:gdLst/>
              <a:ahLst/>
              <a:cxnLst/>
              <a:rect l="l" t="t" r="r" b="b"/>
              <a:pathLst>
                <a:path w="28722" h="13227" extrusionOk="0">
                  <a:moveTo>
                    <a:pt x="1" y="1"/>
                  </a:moveTo>
                  <a:lnTo>
                    <a:pt x="1" y="3436"/>
                  </a:lnTo>
                  <a:cubicBezTo>
                    <a:pt x="1" y="6639"/>
                    <a:pt x="34" y="9441"/>
                    <a:pt x="201" y="10875"/>
                  </a:cubicBezTo>
                  <a:cubicBezTo>
                    <a:pt x="201" y="10908"/>
                    <a:pt x="201" y="10908"/>
                    <a:pt x="201" y="10908"/>
                  </a:cubicBezTo>
                  <a:cubicBezTo>
                    <a:pt x="234" y="11242"/>
                    <a:pt x="301" y="11575"/>
                    <a:pt x="434" y="11909"/>
                  </a:cubicBezTo>
                  <a:cubicBezTo>
                    <a:pt x="1250" y="12491"/>
                    <a:pt x="20820" y="13226"/>
                    <a:pt x="26383" y="13226"/>
                  </a:cubicBezTo>
                  <a:cubicBezTo>
                    <a:pt x="27193" y="13226"/>
                    <a:pt x="27706" y="13211"/>
                    <a:pt x="27821" y="13177"/>
                  </a:cubicBezTo>
                  <a:cubicBezTo>
                    <a:pt x="28721" y="12910"/>
                    <a:pt x="28021" y="10308"/>
                    <a:pt x="27087" y="9474"/>
                  </a:cubicBezTo>
                  <a:cubicBezTo>
                    <a:pt x="26119" y="8673"/>
                    <a:pt x="16479" y="3937"/>
                    <a:pt x="16479" y="3937"/>
                  </a:cubicBezTo>
                  <a:lnTo>
                    <a:pt x="16513" y="468"/>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5665040" y="4231010"/>
              <a:ext cx="645190" cy="222692"/>
            </a:xfrm>
            <a:custGeom>
              <a:avLst/>
              <a:gdLst/>
              <a:ahLst/>
              <a:cxnLst/>
              <a:rect l="l" t="t" r="r" b="b"/>
              <a:pathLst>
                <a:path w="28755" h="9925" extrusionOk="0">
                  <a:moveTo>
                    <a:pt x="34" y="1"/>
                  </a:moveTo>
                  <a:lnTo>
                    <a:pt x="34" y="134"/>
                  </a:lnTo>
                  <a:cubicBezTo>
                    <a:pt x="1" y="4638"/>
                    <a:pt x="101" y="8374"/>
                    <a:pt x="434" y="8640"/>
                  </a:cubicBezTo>
                  <a:cubicBezTo>
                    <a:pt x="1278" y="9193"/>
                    <a:pt x="20840" y="9924"/>
                    <a:pt x="26410" y="9924"/>
                  </a:cubicBezTo>
                  <a:cubicBezTo>
                    <a:pt x="27224" y="9924"/>
                    <a:pt x="27739" y="9909"/>
                    <a:pt x="27854" y="9875"/>
                  </a:cubicBezTo>
                  <a:cubicBezTo>
                    <a:pt x="28755" y="9608"/>
                    <a:pt x="28054" y="7039"/>
                    <a:pt x="27087" y="6205"/>
                  </a:cubicBezTo>
                  <a:cubicBezTo>
                    <a:pt x="26119" y="5371"/>
                    <a:pt x="16513" y="668"/>
                    <a:pt x="16513" y="668"/>
                  </a:cubicBezTo>
                  <a:lnTo>
                    <a:pt x="16513" y="368"/>
                  </a:lnTo>
                  <a:lnTo>
                    <a:pt x="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5700962" y="4412032"/>
              <a:ext cx="585327" cy="19588"/>
            </a:xfrm>
            <a:custGeom>
              <a:avLst/>
              <a:gdLst/>
              <a:ahLst/>
              <a:cxnLst/>
              <a:rect l="l" t="t" r="r" b="b"/>
              <a:pathLst>
                <a:path w="26087" h="873" extrusionOk="0">
                  <a:moveTo>
                    <a:pt x="803" y="0"/>
                  </a:moveTo>
                  <a:cubicBezTo>
                    <a:pt x="514" y="0"/>
                    <a:pt x="256" y="2"/>
                    <a:pt x="34" y="5"/>
                  </a:cubicBezTo>
                  <a:cubicBezTo>
                    <a:pt x="1" y="5"/>
                    <a:pt x="1" y="39"/>
                    <a:pt x="34" y="39"/>
                  </a:cubicBezTo>
                  <a:cubicBezTo>
                    <a:pt x="4304" y="372"/>
                    <a:pt x="21683" y="873"/>
                    <a:pt x="25986" y="873"/>
                  </a:cubicBezTo>
                  <a:cubicBezTo>
                    <a:pt x="26086" y="873"/>
                    <a:pt x="26086" y="806"/>
                    <a:pt x="25986" y="806"/>
                  </a:cubicBezTo>
                  <a:cubicBezTo>
                    <a:pt x="21907" y="553"/>
                    <a:pt x="6077" y="0"/>
                    <a:pt x="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5950191" y="4244001"/>
              <a:ext cx="118290" cy="28204"/>
            </a:xfrm>
            <a:custGeom>
              <a:avLst/>
              <a:gdLst/>
              <a:ahLst/>
              <a:cxnLst/>
              <a:rect l="l" t="t" r="r" b="b"/>
              <a:pathLst>
                <a:path w="5272" h="1257" extrusionOk="0">
                  <a:moveTo>
                    <a:pt x="3559" y="1"/>
                  </a:moveTo>
                  <a:cubicBezTo>
                    <a:pt x="2293" y="1"/>
                    <a:pt x="995" y="345"/>
                    <a:pt x="68" y="1156"/>
                  </a:cubicBezTo>
                  <a:cubicBezTo>
                    <a:pt x="1" y="1190"/>
                    <a:pt x="68" y="1257"/>
                    <a:pt x="134" y="1257"/>
                  </a:cubicBezTo>
                  <a:cubicBezTo>
                    <a:pt x="1769" y="790"/>
                    <a:pt x="3437" y="489"/>
                    <a:pt x="5138" y="389"/>
                  </a:cubicBezTo>
                  <a:cubicBezTo>
                    <a:pt x="5271" y="389"/>
                    <a:pt x="5271" y="222"/>
                    <a:pt x="5171" y="189"/>
                  </a:cubicBezTo>
                  <a:cubicBezTo>
                    <a:pt x="4663" y="67"/>
                    <a:pt x="4114" y="1"/>
                    <a:pt x="3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5978035" y="4261547"/>
              <a:ext cx="118133" cy="28069"/>
            </a:xfrm>
            <a:custGeom>
              <a:avLst/>
              <a:gdLst/>
              <a:ahLst/>
              <a:cxnLst/>
              <a:rect l="l" t="t" r="r" b="b"/>
              <a:pathLst>
                <a:path w="5265" h="1251" extrusionOk="0">
                  <a:moveTo>
                    <a:pt x="3533" y="1"/>
                  </a:moveTo>
                  <a:cubicBezTo>
                    <a:pt x="2272" y="1"/>
                    <a:pt x="980" y="328"/>
                    <a:pt x="27" y="1142"/>
                  </a:cubicBezTo>
                  <a:cubicBezTo>
                    <a:pt x="0" y="1196"/>
                    <a:pt x="17" y="1251"/>
                    <a:pt x="61" y="1251"/>
                  </a:cubicBezTo>
                  <a:cubicBezTo>
                    <a:pt x="71" y="1251"/>
                    <a:pt x="82" y="1248"/>
                    <a:pt x="94" y="1242"/>
                  </a:cubicBezTo>
                  <a:cubicBezTo>
                    <a:pt x="1729" y="775"/>
                    <a:pt x="3396" y="508"/>
                    <a:pt x="5098" y="374"/>
                  </a:cubicBezTo>
                  <a:cubicBezTo>
                    <a:pt x="5231" y="374"/>
                    <a:pt x="5264" y="208"/>
                    <a:pt x="5131" y="174"/>
                  </a:cubicBezTo>
                  <a:cubicBezTo>
                    <a:pt x="4625" y="63"/>
                    <a:pt x="4082" y="1"/>
                    <a:pt x="35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6004085" y="4278936"/>
              <a:ext cx="118268" cy="28451"/>
            </a:xfrm>
            <a:custGeom>
              <a:avLst/>
              <a:gdLst/>
              <a:ahLst/>
              <a:cxnLst/>
              <a:rect l="l" t="t" r="r" b="b"/>
              <a:pathLst>
                <a:path w="5271" h="1268" extrusionOk="0">
                  <a:moveTo>
                    <a:pt x="3622" y="0"/>
                  </a:moveTo>
                  <a:cubicBezTo>
                    <a:pt x="2337" y="0"/>
                    <a:pt x="1010" y="342"/>
                    <a:pt x="67" y="1167"/>
                  </a:cubicBezTo>
                  <a:cubicBezTo>
                    <a:pt x="1" y="1201"/>
                    <a:pt x="67" y="1267"/>
                    <a:pt x="134" y="1267"/>
                  </a:cubicBezTo>
                  <a:cubicBezTo>
                    <a:pt x="1768" y="800"/>
                    <a:pt x="3436" y="500"/>
                    <a:pt x="5138" y="400"/>
                  </a:cubicBezTo>
                  <a:cubicBezTo>
                    <a:pt x="5271" y="400"/>
                    <a:pt x="5271" y="200"/>
                    <a:pt x="5171" y="167"/>
                  </a:cubicBezTo>
                  <a:cubicBezTo>
                    <a:pt x="4682" y="59"/>
                    <a:pt x="4156" y="0"/>
                    <a:pt x="3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5635109" y="2239436"/>
              <a:ext cx="421399" cy="2010355"/>
            </a:xfrm>
            <a:custGeom>
              <a:avLst/>
              <a:gdLst/>
              <a:ahLst/>
              <a:cxnLst/>
              <a:rect l="l" t="t" r="r" b="b"/>
              <a:pathLst>
                <a:path w="18781" h="89598" extrusionOk="0">
                  <a:moveTo>
                    <a:pt x="0" y="0"/>
                  </a:moveTo>
                  <a:lnTo>
                    <a:pt x="534" y="60143"/>
                  </a:lnTo>
                  <a:lnTo>
                    <a:pt x="534" y="60310"/>
                  </a:lnTo>
                  <a:lnTo>
                    <a:pt x="901" y="89598"/>
                  </a:lnTo>
                  <a:lnTo>
                    <a:pt x="18781" y="89231"/>
                  </a:lnTo>
                  <a:lnTo>
                    <a:pt x="151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5671031" y="4173818"/>
              <a:ext cx="369770" cy="9042"/>
            </a:xfrm>
            <a:custGeom>
              <a:avLst/>
              <a:gdLst/>
              <a:ahLst/>
              <a:cxnLst/>
              <a:rect l="l" t="t" r="r" b="b"/>
              <a:pathLst>
                <a:path w="16480" h="403" extrusionOk="0">
                  <a:moveTo>
                    <a:pt x="13358" y="1"/>
                  </a:moveTo>
                  <a:cubicBezTo>
                    <a:pt x="12975" y="1"/>
                    <a:pt x="12463" y="5"/>
                    <a:pt x="11642" y="15"/>
                  </a:cubicBezTo>
                  <a:cubicBezTo>
                    <a:pt x="10275" y="15"/>
                    <a:pt x="1302" y="48"/>
                    <a:pt x="34" y="248"/>
                  </a:cubicBezTo>
                  <a:cubicBezTo>
                    <a:pt x="1" y="282"/>
                    <a:pt x="1" y="315"/>
                    <a:pt x="34" y="315"/>
                  </a:cubicBezTo>
                  <a:cubicBezTo>
                    <a:pt x="445" y="380"/>
                    <a:pt x="1669" y="403"/>
                    <a:pt x="3181" y="403"/>
                  </a:cubicBezTo>
                  <a:cubicBezTo>
                    <a:pt x="6326" y="403"/>
                    <a:pt x="10719" y="304"/>
                    <a:pt x="11642" y="282"/>
                  </a:cubicBezTo>
                  <a:cubicBezTo>
                    <a:pt x="14444" y="248"/>
                    <a:pt x="13644" y="215"/>
                    <a:pt x="16446" y="115"/>
                  </a:cubicBezTo>
                  <a:cubicBezTo>
                    <a:pt x="16479" y="115"/>
                    <a:pt x="16479" y="48"/>
                    <a:pt x="16446" y="48"/>
                  </a:cubicBezTo>
                  <a:cubicBezTo>
                    <a:pt x="14464" y="25"/>
                    <a:pt x="14284" y="1"/>
                    <a:pt x="133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5694231" y="2291063"/>
              <a:ext cx="31457" cy="1842343"/>
            </a:xfrm>
            <a:custGeom>
              <a:avLst/>
              <a:gdLst/>
              <a:ahLst/>
              <a:cxnLst/>
              <a:rect l="l" t="t" r="r" b="b"/>
              <a:pathLst>
                <a:path w="1402" h="82110" extrusionOk="0">
                  <a:moveTo>
                    <a:pt x="101" y="1"/>
                  </a:moveTo>
                  <a:cubicBezTo>
                    <a:pt x="1" y="5371"/>
                    <a:pt x="34" y="10709"/>
                    <a:pt x="67" y="16079"/>
                  </a:cubicBezTo>
                  <a:cubicBezTo>
                    <a:pt x="67" y="21416"/>
                    <a:pt x="101" y="26753"/>
                    <a:pt x="134" y="32124"/>
                  </a:cubicBezTo>
                  <a:cubicBezTo>
                    <a:pt x="234" y="42765"/>
                    <a:pt x="401" y="53406"/>
                    <a:pt x="634" y="64047"/>
                  </a:cubicBezTo>
                  <a:cubicBezTo>
                    <a:pt x="701" y="67049"/>
                    <a:pt x="801" y="70051"/>
                    <a:pt x="901" y="73053"/>
                  </a:cubicBezTo>
                  <a:cubicBezTo>
                    <a:pt x="1001" y="76055"/>
                    <a:pt x="1068" y="79058"/>
                    <a:pt x="1268" y="82060"/>
                  </a:cubicBezTo>
                  <a:cubicBezTo>
                    <a:pt x="1268" y="82093"/>
                    <a:pt x="1285" y="82110"/>
                    <a:pt x="1302" y="82110"/>
                  </a:cubicBezTo>
                  <a:cubicBezTo>
                    <a:pt x="1318" y="82110"/>
                    <a:pt x="1335" y="82093"/>
                    <a:pt x="1335" y="82060"/>
                  </a:cubicBezTo>
                  <a:cubicBezTo>
                    <a:pt x="1402" y="79391"/>
                    <a:pt x="1335" y="76723"/>
                    <a:pt x="1302" y="74021"/>
                  </a:cubicBezTo>
                  <a:cubicBezTo>
                    <a:pt x="1268" y="71352"/>
                    <a:pt x="1202" y="68683"/>
                    <a:pt x="1168" y="66015"/>
                  </a:cubicBezTo>
                  <a:cubicBezTo>
                    <a:pt x="1068" y="60644"/>
                    <a:pt x="968" y="55307"/>
                    <a:pt x="868" y="49970"/>
                  </a:cubicBezTo>
                  <a:cubicBezTo>
                    <a:pt x="668" y="39329"/>
                    <a:pt x="501" y="28655"/>
                    <a:pt x="368" y="18014"/>
                  </a:cubicBezTo>
                  <a:cubicBezTo>
                    <a:pt x="268" y="12010"/>
                    <a:pt x="268" y="6005"/>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5635109" y="2239436"/>
              <a:ext cx="280693" cy="1026157"/>
            </a:xfrm>
            <a:custGeom>
              <a:avLst/>
              <a:gdLst/>
              <a:ahLst/>
              <a:cxnLst/>
              <a:rect l="l" t="t" r="r" b="b"/>
              <a:pathLst>
                <a:path w="12510" h="45734" extrusionOk="0">
                  <a:moveTo>
                    <a:pt x="0" y="0"/>
                  </a:moveTo>
                  <a:lnTo>
                    <a:pt x="0" y="167"/>
                  </a:lnTo>
                  <a:lnTo>
                    <a:pt x="401" y="45733"/>
                  </a:lnTo>
                  <a:lnTo>
                    <a:pt x="1250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4772925" y="3671185"/>
              <a:ext cx="592036" cy="782328"/>
            </a:xfrm>
            <a:custGeom>
              <a:avLst/>
              <a:gdLst/>
              <a:ahLst/>
              <a:cxnLst/>
              <a:rect l="l" t="t" r="r" b="b"/>
              <a:pathLst>
                <a:path w="26386" h="34867" extrusionOk="0">
                  <a:moveTo>
                    <a:pt x="11909" y="1"/>
                  </a:moveTo>
                  <a:lnTo>
                    <a:pt x="3269" y="14011"/>
                  </a:lnTo>
                  <a:cubicBezTo>
                    <a:pt x="1868" y="16879"/>
                    <a:pt x="701" y="19448"/>
                    <a:pt x="200" y="20816"/>
                  </a:cubicBezTo>
                  <a:cubicBezTo>
                    <a:pt x="200" y="20816"/>
                    <a:pt x="200" y="20816"/>
                    <a:pt x="200" y="20849"/>
                  </a:cubicBezTo>
                  <a:cubicBezTo>
                    <a:pt x="67" y="21149"/>
                    <a:pt x="0" y="21483"/>
                    <a:pt x="0" y="21816"/>
                  </a:cubicBezTo>
                  <a:lnTo>
                    <a:pt x="0" y="21850"/>
                  </a:lnTo>
                  <a:cubicBezTo>
                    <a:pt x="567" y="22850"/>
                    <a:pt x="23217" y="34726"/>
                    <a:pt x="24151" y="34859"/>
                  </a:cubicBezTo>
                  <a:cubicBezTo>
                    <a:pt x="24179" y="34864"/>
                    <a:pt x="24206" y="34866"/>
                    <a:pt x="24234" y="34866"/>
                  </a:cubicBezTo>
                  <a:cubicBezTo>
                    <a:pt x="25112" y="34866"/>
                    <a:pt x="25537" y="32323"/>
                    <a:pt x="25051" y="31223"/>
                  </a:cubicBezTo>
                  <a:cubicBezTo>
                    <a:pt x="24551" y="30089"/>
                    <a:pt x="17913" y="21616"/>
                    <a:pt x="17913" y="21616"/>
                  </a:cubicBezTo>
                  <a:lnTo>
                    <a:pt x="26386" y="7539"/>
                  </a:lnTo>
                  <a:lnTo>
                    <a:pt x="11909" y="1"/>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4772162" y="3930153"/>
              <a:ext cx="573749" cy="523355"/>
            </a:xfrm>
            <a:custGeom>
              <a:avLst/>
              <a:gdLst/>
              <a:ahLst/>
              <a:cxnLst/>
              <a:rect l="l" t="t" r="r" b="b"/>
              <a:pathLst>
                <a:path w="25571" h="23325" extrusionOk="0">
                  <a:moveTo>
                    <a:pt x="4837" y="0"/>
                  </a:moveTo>
                  <a:lnTo>
                    <a:pt x="3336" y="2502"/>
                  </a:lnTo>
                  <a:cubicBezTo>
                    <a:pt x="1935" y="5371"/>
                    <a:pt x="735" y="7939"/>
                    <a:pt x="268" y="9307"/>
                  </a:cubicBezTo>
                  <a:cubicBezTo>
                    <a:pt x="101" y="9607"/>
                    <a:pt x="34" y="9941"/>
                    <a:pt x="34" y="10274"/>
                  </a:cubicBezTo>
                  <a:cubicBezTo>
                    <a:pt x="1" y="10308"/>
                    <a:pt x="1" y="10308"/>
                    <a:pt x="34" y="10308"/>
                  </a:cubicBezTo>
                  <a:cubicBezTo>
                    <a:pt x="601" y="11308"/>
                    <a:pt x="23251" y="23184"/>
                    <a:pt x="24185" y="23317"/>
                  </a:cubicBezTo>
                  <a:cubicBezTo>
                    <a:pt x="24212" y="23322"/>
                    <a:pt x="24238" y="23324"/>
                    <a:pt x="24265" y="23324"/>
                  </a:cubicBezTo>
                  <a:cubicBezTo>
                    <a:pt x="25114" y="23324"/>
                    <a:pt x="25571" y="20781"/>
                    <a:pt x="25085" y="19681"/>
                  </a:cubicBezTo>
                  <a:cubicBezTo>
                    <a:pt x="24585" y="18514"/>
                    <a:pt x="17947" y="10074"/>
                    <a:pt x="17947" y="10074"/>
                  </a:cubicBezTo>
                  <a:lnTo>
                    <a:pt x="19448" y="7572"/>
                  </a:lnTo>
                  <a:cubicBezTo>
                    <a:pt x="15745" y="5604"/>
                    <a:pt x="9007" y="2168"/>
                    <a:pt x="4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4767675" y="3983283"/>
              <a:ext cx="578237" cy="470223"/>
            </a:xfrm>
            <a:custGeom>
              <a:avLst/>
              <a:gdLst/>
              <a:ahLst/>
              <a:cxnLst/>
              <a:rect l="l" t="t" r="r" b="b"/>
              <a:pathLst>
                <a:path w="25771" h="20957" extrusionOk="0">
                  <a:moveTo>
                    <a:pt x="3570" y="1"/>
                  </a:moveTo>
                  <a:lnTo>
                    <a:pt x="3503" y="101"/>
                  </a:lnTo>
                  <a:cubicBezTo>
                    <a:pt x="1535" y="4170"/>
                    <a:pt x="1" y="7573"/>
                    <a:pt x="234" y="7940"/>
                  </a:cubicBezTo>
                  <a:cubicBezTo>
                    <a:pt x="801" y="8940"/>
                    <a:pt x="23451" y="20816"/>
                    <a:pt x="24385" y="20949"/>
                  </a:cubicBezTo>
                  <a:cubicBezTo>
                    <a:pt x="24413" y="20954"/>
                    <a:pt x="24441" y="20957"/>
                    <a:pt x="24469" y="20957"/>
                  </a:cubicBezTo>
                  <a:cubicBezTo>
                    <a:pt x="25346" y="20957"/>
                    <a:pt x="25770" y="18445"/>
                    <a:pt x="25285" y="17313"/>
                  </a:cubicBezTo>
                  <a:cubicBezTo>
                    <a:pt x="24785" y="16146"/>
                    <a:pt x="18147" y="7740"/>
                    <a:pt x="18147" y="7740"/>
                  </a:cubicBezTo>
                  <a:lnTo>
                    <a:pt x="18280" y="7506"/>
                  </a:lnTo>
                  <a:lnTo>
                    <a:pt x="35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4801353" y="4162174"/>
              <a:ext cx="519159" cy="270417"/>
            </a:xfrm>
            <a:custGeom>
              <a:avLst/>
              <a:gdLst/>
              <a:ahLst/>
              <a:cxnLst/>
              <a:rect l="l" t="t" r="r" b="b"/>
              <a:pathLst>
                <a:path w="23138" h="12052" extrusionOk="0">
                  <a:moveTo>
                    <a:pt x="34" y="0"/>
                  </a:moveTo>
                  <a:cubicBezTo>
                    <a:pt x="1" y="0"/>
                    <a:pt x="1" y="0"/>
                    <a:pt x="34" y="33"/>
                  </a:cubicBezTo>
                  <a:cubicBezTo>
                    <a:pt x="3703" y="2202"/>
                    <a:pt x="19181" y="10141"/>
                    <a:pt x="23050" y="12042"/>
                  </a:cubicBezTo>
                  <a:cubicBezTo>
                    <a:pt x="23063" y="12048"/>
                    <a:pt x="23075" y="12051"/>
                    <a:pt x="23084" y="12051"/>
                  </a:cubicBezTo>
                  <a:cubicBezTo>
                    <a:pt x="23126" y="12051"/>
                    <a:pt x="23138" y="12002"/>
                    <a:pt x="23084" y="11975"/>
                  </a:cubicBezTo>
                  <a:cubicBezTo>
                    <a:pt x="19314" y="9907"/>
                    <a:pt x="3903" y="1801"/>
                    <a:pt x="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5088007" y="4138749"/>
              <a:ext cx="115822" cy="37762"/>
            </a:xfrm>
            <a:custGeom>
              <a:avLst/>
              <a:gdLst/>
              <a:ahLst/>
              <a:cxnLst/>
              <a:rect l="l" t="t" r="r" b="b"/>
              <a:pathLst>
                <a:path w="5162" h="1683" extrusionOk="0">
                  <a:moveTo>
                    <a:pt x="1152" y="0"/>
                  </a:moveTo>
                  <a:cubicBezTo>
                    <a:pt x="782" y="0"/>
                    <a:pt x="418" y="45"/>
                    <a:pt x="67" y="143"/>
                  </a:cubicBezTo>
                  <a:cubicBezTo>
                    <a:pt x="0" y="177"/>
                    <a:pt x="0" y="277"/>
                    <a:pt x="67" y="277"/>
                  </a:cubicBezTo>
                  <a:cubicBezTo>
                    <a:pt x="1735" y="577"/>
                    <a:pt x="3369" y="1044"/>
                    <a:pt x="4971" y="1678"/>
                  </a:cubicBezTo>
                  <a:cubicBezTo>
                    <a:pt x="4980" y="1681"/>
                    <a:pt x="4988" y="1682"/>
                    <a:pt x="4997" y="1682"/>
                  </a:cubicBezTo>
                  <a:cubicBezTo>
                    <a:pt x="5087" y="1682"/>
                    <a:pt x="5162" y="1538"/>
                    <a:pt x="5071" y="1478"/>
                  </a:cubicBezTo>
                  <a:cubicBezTo>
                    <a:pt x="3991" y="635"/>
                    <a:pt x="2537"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5104476" y="4166437"/>
              <a:ext cx="115665" cy="37269"/>
            </a:xfrm>
            <a:custGeom>
              <a:avLst/>
              <a:gdLst/>
              <a:ahLst/>
              <a:cxnLst/>
              <a:rect l="l" t="t" r="r" b="b"/>
              <a:pathLst>
                <a:path w="5155" h="1661" extrusionOk="0">
                  <a:moveTo>
                    <a:pt x="1164" y="0"/>
                  </a:moveTo>
                  <a:cubicBezTo>
                    <a:pt x="793" y="0"/>
                    <a:pt x="425" y="45"/>
                    <a:pt x="67" y="144"/>
                  </a:cubicBezTo>
                  <a:cubicBezTo>
                    <a:pt x="0" y="144"/>
                    <a:pt x="34" y="244"/>
                    <a:pt x="67" y="277"/>
                  </a:cubicBezTo>
                  <a:cubicBezTo>
                    <a:pt x="1735" y="544"/>
                    <a:pt x="3369" y="1011"/>
                    <a:pt x="4970" y="1645"/>
                  </a:cubicBezTo>
                  <a:cubicBezTo>
                    <a:pt x="4987" y="1655"/>
                    <a:pt x="5003" y="1660"/>
                    <a:pt x="5018" y="1660"/>
                  </a:cubicBezTo>
                  <a:cubicBezTo>
                    <a:pt x="5098" y="1660"/>
                    <a:pt x="5154" y="1534"/>
                    <a:pt x="5071" y="1478"/>
                  </a:cubicBezTo>
                  <a:cubicBezTo>
                    <a:pt x="3991" y="635"/>
                    <a:pt x="2557" y="0"/>
                    <a:pt x="1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5120944" y="4193742"/>
              <a:ext cx="115778" cy="37426"/>
            </a:xfrm>
            <a:custGeom>
              <a:avLst/>
              <a:gdLst/>
              <a:ahLst/>
              <a:cxnLst/>
              <a:rect l="l" t="t" r="r" b="b"/>
              <a:pathLst>
                <a:path w="5160" h="1668" extrusionOk="0">
                  <a:moveTo>
                    <a:pt x="1221" y="0"/>
                  </a:moveTo>
                  <a:cubicBezTo>
                    <a:pt x="830" y="0"/>
                    <a:pt x="442" y="51"/>
                    <a:pt x="67" y="161"/>
                  </a:cubicBezTo>
                  <a:cubicBezTo>
                    <a:pt x="0" y="161"/>
                    <a:pt x="33" y="261"/>
                    <a:pt x="67" y="261"/>
                  </a:cubicBezTo>
                  <a:cubicBezTo>
                    <a:pt x="1735" y="561"/>
                    <a:pt x="3403" y="1028"/>
                    <a:pt x="4970" y="1662"/>
                  </a:cubicBezTo>
                  <a:cubicBezTo>
                    <a:pt x="4985" y="1665"/>
                    <a:pt x="4998" y="1667"/>
                    <a:pt x="5011" y="1667"/>
                  </a:cubicBezTo>
                  <a:cubicBezTo>
                    <a:pt x="5116" y="1667"/>
                    <a:pt x="5160" y="1551"/>
                    <a:pt x="5070" y="1462"/>
                  </a:cubicBezTo>
                  <a:cubicBezTo>
                    <a:pt x="4030" y="630"/>
                    <a:pt x="2605" y="0"/>
                    <a:pt x="12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4831284" y="2238673"/>
              <a:ext cx="1097261" cy="1931039"/>
            </a:xfrm>
            <a:custGeom>
              <a:avLst/>
              <a:gdLst/>
              <a:ahLst/>
              <a:cxnLst/>
              <a:rect l="l" t="t" r="r" b="b"/>
              <a:pathLst>
                <a:path w="48903" h="86063" extrusionOk="0">
                  <a:moveTo>
                    <a:pt x="48902" y="1"/>
                  </a:moveTo>
                  <a:lnTo>
                    <a:pt x="28221" y="34"/>
                  </a:lnTo>
                  <a:cubicBezTo>
                    <a:pt x="24985" y="4237"/>
                    <a:pt x="25052" y="13844"/>
                    <a:pt x="25052" y="13844"/>
                  </a:cubicBezTo>
                  <a:cubicBezTo>
                    <a:pt x="25052" y="13844"/>
                    <a:pt x="16913" y="44533"/>
                    <a:pt x="14745" y="50837"/>
                  </a:cubicBezTo>
                  <a:cubicBezTo>
                    <a:pt x="13344" y="54874"/>
                    <a:pt x="1" y="77490"/>
                    <a:pt x="1" y="77490"/>
                  </a:cubicBezTo>
                  <a:lnTo>
                    <a:pt x="17080" y="86063"/>
                  </a:lnTo>
                  <a:cubicBezTo>
                    <a:pt x="17080" y="86063"/>
                    <a:pt x="28855" y="63813"/>
                    <a:pt x="31690" y="55474"/>
                  </a:cubicBezTo>
                  <a:cubicBezTo>
                    <a:pt x="34759" y="46434"/>
                    <a:pt x="40597" y="17313"/>
                    <a:pt x="40597" y="17313"/>
                  </a:cubicBezTo>
                  <a:cubicBezTo>
                    <a:pt x="41464" y="16946"/>
                    <a:pt x="44066" y="15779"/>
                    <a:pt x="44599" y="15479"/>
                  </a:cubicBezTo>
                  <a:cubicBezTo>
                    <a:pt x="45066" y="15212"/>
                    <a:pt x="45867" y="12510"/>
                    <a:pt x="46668" y="9441"/>
                  </a:cubicBezTo>
                  <a:cubicBezTo>
                    <a:pt x="47768" y="5205"/>
                    <a:pt x="48836" y="301"/>
                    <a:pt x="489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4882193" y="3923422"/>
              <a:ext cx="326937" cy="173868"/>
            </a:xfrm>
            <a:custGeom>
              <a:avLst/>
              <a:gdLst/>
              <a:ahLst/>
              <a:cxnLst/>
              <a:rect l="l" t="t" r="r" b="b"/>
              <a:pathLst>
                <a:path w="14571" h="7749" extrusionOk="0">
                  <a:moveTo>
                    <a:pt x="67" y="0"/>
                  </a:moveTo>
                  <a:cubicBezTo>
                    <a:pt x="34" y="0"/>
                    <a:pt x="0" y="33"/>
                    <a:pt x="34" y="33"/>
                  </a:cubicBezTo>
                  <a:cubicBezTo>
                    <a:pt x="1068" y="834"/>
                    <a:pt x="9040" y="4970"/>
                    <a:pt x="10241" y="5604"/>
                  </a:cubicBezTo>
                  <a:cubicBezTo>
                    <a:pt x="12743" y="6872"/>
                    <a:pt x="12042" y="6505"/>
                    <a:pt x="14511" y="7739"/>
                  </a:cubicBezTo>
                  <a:cubicBezTo>
                    <a:pt x="14517" y="7745"/>
                    <a:pt x="14523" y="7748"/>
                    <a:pt x="14529" y="7748"/>
                  </a:cubicBezTo>
                  <a:cubicBezTo>
                    <a:pt x="14554" y="7748"/>
                    <a:pt x="14571" y="7699"/>
                    <a:pt x="14544" y="7672"/>
                  </a:cubicBezTo>
                  <a:cubicBezTo>
                    <a:pt x="12109" y="6305"/>
                    <a:pt x="12843" y="6672"/>
                    <a:pt x="10374" y="5337"/>
                  </a:cubicBezTo>
                  <a:cubicBezTo>
                    <a:pt x="9173" y="4670"/>
                    <a:pt x="1301" y="400"/>
                    <a:pt x="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5489920" y="2351576"/>
              <a:ext cx="163928" cy="140481"/>
            </a:xfrm>
            <a:custGeom>
              <a:avLst/>
              <a:gdLst/>
              <a:ahLst/>
              <a:cxnLst/>
              <a:rect l="l" t="t" r="r" b="b"/>
              <a:pathLst>
                <a:path w="7306" h="6261" extrusionOk="0">
                  <a:moveTo>
                    <a:pt x="7264" y="1"/>
                  </a:moveTo>
                  <a:cubicBezTo>
                    <a:pt x="7251" y="1"/>
                    <a:pt x="7239" y="11"/>
                    <a:pt x="7239" y="39"/>
                  </a:cubicBezTo>
                  <a:cubicBezTo>
                    <a:pt x="7139" y="306"/>
                    <a:pt x="7005" y="540"/>
                    <a:pt x="6872" y="806"/>
                  </a:cubicBezTo>
                  <a:lnTo>
                    <a:pt x="6572" y="1440"/>
                  </a:lnTo>
                  <a:cubicBezTo>
                    <a:pt x="6405" y="1874"/>
                    <a:pt x="6205" y="2308"/>
                    <a:pt x="6004" y="2775"/>
                  </a:cubicBezTo>
                  <a:cubicBezTo>
                    <a:pt x="5738" y="3542"/>
                    <a:pt x="5304" y="4242"/>
                    <a:pt x="4704" y="4809"/>
                  </a:cubicBezTo>
                  <a:cubicBezTo>
                    <a:pt x="4070" y="5243"/>
                    <a:pt x="3403" y="5543"/>
                    <a:pt x="2669" y="5677"/>
                  </a:cubicBezTo>
                  <a:cubicBezTo>
                    <a:pt x="2268" y="5743"/>
                    <a:pt x="1902" y="5810"/>
                    <a:pt x="1501" y="5877"/>
                  </a:cubicBezTo>
                  <a:cubicBezTo>
                    <a:pt x="1034" y="5944"/>
                    <a:pt x="534" y="5977"/>
                    <a:pt x="67" y="6110"/>
                  </a:cubicBezTo>
                  <a:cubicBezTo>
                    <a:pt x="0" y="6110"/>
                    <a:pt x="0" y="6210"/>
                    <a:pt x="67" y="6210"/>
                  </a:cubicBezTo>
                  <a:cubicBezTo>
                    <a:pt x="284" y="6244"/>
                    <a:pt x="509" y="6260"/>
                    <a:pt x="738" y="6260"/>
                  </a:cubicBezTo>
                  <a:cubicBezTo>
                    <a:pt x="968" y="6260"/>
                    <a:pt x="1201" y="6244"/>
                    <a:pt x="1435" y="6210"/>
                  </a:cubicBezTo>
                  <a:cubicBezTo>
                    <a:pt x="1801" y="6210"/>
                    <a:pt x="2168" y="6177"/>
                    <a:pt x="2535" y="6144"/>
                  </a:cubicBezTo>
                  <a:cubicBezTo>
                    <a:pt x="3770" y="5977"/>
                    <a:pt x="5037" y="5510"/>
                    <a:pt x="5738" y="4409"/>
                  </a:cubicBezTo>
                  <a:cubicBezTo>
                    <a:pt x="6105" y="3775"/>
                    <a:pt x="6371" y="3075"/>
                    <a:pt x="6572" y="2374"/>
                  </a:cubicBezTo>
                  <a:cubicBezTo>
                    <a:pt x="6705" y="2007"/>
                    <a:pt x="6838" y="1640"/>
                    <a:pt x="6938" y="1240"/>
                  </a:cubicBezTo>
                  <a:cubicBezTo>
                    <a:pt x="7005" y="1007"/>
                    <a:pt x="7072" y="806"/>
                    <a:pt x="7139" y="606"/>
                  </a:cubicBezTo>
                  <a:cubicBezTo>
                    <a:pt x="7172" y="406"/>
                    <a:pt x="7239" y="239"/>
                    <a:pt x="7305" y="39"/>
                  </a:cubicBezTo>
                  <a:cubicBezTo>
                    <a:pt x="7305" y="20"/>
                    <a:pt x="7283" y="1"/>
                    <a:pt x="726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5741595" y="2570718"/>
              <a:ext cx="125942" cy="58831"/>
            </a:xfrm>
            <a:custGeom>
              <a:avLst/>
              <a:gdLst/>
              <a:ahLst/>
              <a:cxnLst/>
              <a:rect l="l" t="t" r="r" b="b"/>
              <a:pathLst>
                <a:path w="5613" h="2622" extrusionOk="0">
                  <a:moveTo>
                    <a:pt x="5442" y="1"/>
                  </a:moveTo>
                  <a:cubicBezTo>
                    <a:pt x="5427" y="1"/>
                    <a:pt x="5411" y="4"/>
                    <a:pt x="5395" y="13"/>
                  </a:cubicBezTo>
                  <a:cubicBezTo>
                    <a:pt x="3527" y="680"/>
                    <a:pt x="1759" y="1514"/>
                    <a:pt x="58" y="2514"/>
                  </a:cubicBezTo>
                  <a:cubicBezTo>
                    <a:pt x="0" y="2543"/>
                    <a:pt x="17" y="2621"/>
                    <a:pt x="65" y="2621"/>
                  </a:cubicBezTo>
                  <a:cubicBezTo>
                    <a:pt x="73" y="2621"/>
                    <a:pt x="82" y="2619"/>
                    <a:pt x="91" y="2614"/>
                  </a:cubicBezTo>
                  <a:cubicBezTo>
                    <a:pt x="1893" y="1847"/>
                    <a:pt x="3727" y="1113"/>
                    <a:pt x="5495" y="246"/>
                  </a:cubicBezTo>
                  <a:cubicBezTo>
                    <a:pt x="5612" y="188"/>
                    <a:pt x="5550" y="1"/>
                    <a:pt x="544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5780299" y="2292948"/>
              <a:ext cx="99578" cy="270843"/>
            </a:xfrm>
            <a:custGeom>
              <a:avLst/>
              <a:gdLst/>
              <a:ahLst/>
              <a:cxnLst/>
              <a:rect l="l" t="t" r="r" b="b"/>
              <a:pathLst>
                <a:path w="4438" h="12071" extrusionOk="0">
                  <a:moveTo>
                    <a:pt x="4154" y="0"/>
                  </a:moveTo>
                  <a:cubicBezTo>
                    <a:pt x="4129" y="0"/>
                    <a:pt x="4104" y="17"/>
                    <a:pt x="4104" y="50"/>
                  </a:cubicBezTo>
                  <a:cubicBezTo>
                    <a:pt x="4104" y="2185"/>
                    <a:pt x="3970" y="4087"/>
                    <a:pt x="3803" y="6088"/>
                  </a:cubicBezTo>
                  <a:cubicBezTo>
                    <a:pt x="3707" y="6958"/>
                    <a:pt x="3019" y="11778"/>
                    <a:pt x="1530" y="11778"/>
                  </a:cubicBezTo>
                  <a:cubicBezTo>
                    <a:pt x="1477" y="11778"/>
                    <a:pt x="1423" y="11771"/>
                    <a:pt x="1368" y="11759"/>
                  </a:cubicBezTo>
                  <a:cubicBezTo>
                    <a:pt x="1102" y="11692"/>
                    <a:pt x="935" y="11425"/>
                    <a:pt x="901" y="11025"/>
                  </a:cubicBezTo>
                  <a:cubicBezTo>
                    <a:pt x="901" y="10491"/>
                    <a:pt x="1001" y="9958"/>
                    <a:pt x="1135" y="9457"/>
                  </a:cubicBezTo>
                  <a:cubicBezTo>
                    <a:pt x="1302" y="8390"/>
                    <a:pt x="1435" y="7289"/>
                    <a:pt x="1535" y="6221"/>
                  </a:cubicBezTo>
                  <a:cubicBezTo>
                    <a:pt x="1735" y="4187"/>
                    <a:pt x="1702" y="2152"/>
                    <a:pt x="1468" y="150"/>
                  </a:cubicBezTo>
                  <a:cubicBezTo>
                    <a:pt x="1468" y="117"/>
                    <a:pt x="1443" y="100"/>
                    <a:pt x="1418" y="100"/>
                  </a:cubicBezTo>
                  <a:cubicBezTo>
                    <a:pt x="1393" y="100"/>
                    <a:pt x="1368" y="117"/>
                    <a:pt x="1368" y="150"/>
                  </a:cubicBezTo>
                  <a:cubicBezTo>
                    <a:pt x="1402" y="2952"/>
                    <a:pt x="1268" y="5754"/>
                    <a:pt x="868" y="8523"/>
                  </a:cubicBezTo>
                  <a:cubicBezTo>
                    <a:pt x="668" y="9857"/>
                    <a:pt x="1" y="11859"/>
                    <a:pt x="1402" y="12059"/>
                  </a:cubicBezTo>
                  <a:cubicBezTo>
                    <a:pt x="1448" y="12067"/>
                    <a:pt x="1495" y="12071"/>
                    <a:pt x="1540" y="12071"/>
                  </a:cubicBezTo>
                  <a:cubicBezTo>
                    <a:pt x="2864" y="12071"/>
                    <a:pt x="3742" y="8892"/>
                    <a:pt x="3904" y="7989"/>
                  </a:cubicBezTo>
                  <a:cubicBezTo>
                    <a:pt x="4337" y="5354"/>
                    <a:pt x="4437" y="2686"/>
                    <a:pt x="4204" y="50"/>
                  </a:cubicBezTo>
                  <a:cubicBezTo>
                    <a:pt x="4204" y="17"/>
                    <a:pt x="4179" y="0"/>
                    <a:pt x="4154"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5799774" y="2557031"/>
              <a:ext cx="20889" cy="47029"/>
            </a:xfrm>
            <a:custGeom>
              <a:avLst/>
              <a:gdLst/>
              <a:ahLst/>
              <a:cxnLst/>
              <a:rect l="l" t="t" r="r" b="b"/>
              <a:pathLst>
                <a:path w="931" h="2096" extrusionOk="0">
                  <a:moveTo>
                    <a:pt x="705" y="0"/>
                  </a:moveTo>
                  <a:cubicBezTo>
                    <a:pt x="639" y="0"/>
                    <a:pt x="570" y="36"/>
                    <a:pt x="534" y="122"/>
                  </a:cubicBezTo>
                  <a:cubicBezTo>
                    <a:pt x="400" y="456"/>
                    <a:pt x="267" y="823"/>
                    <a:pt x="167" y="1190"/>
                  </a:cubicBezTo>
                  <a:cubicBezTo>
                    <a:pt x="67" y="1457"/>
                    <a:pt x="0" y="1757"/>
                    <a:pt x="0" y="2057"/>
                  </a:cubicBezTo>
                  <a:cubicBezTo>
                    <a:pt x="19" y="2076"/>
                    <a:pt x="50" y="2095"/>
                    <a:pt x="78" y="2095"/>
                  </a:cubicBezTo>
                  <a:cubicBezTo>
                    <a:pt x="99" y="2095"/>
                    <a:pt x="119" y="2085"/>
                    <a:pt x="133" y="2057"/>
                  </a:cubicBezTo>
                  <a:cubicBezTo>
                    <a:pt x="300" y="1823"/>
                    <a:pt x="434" y="1523"/>
                    <a:pt x="500" y="1223"/>
                  </a:cubicBezTo>
                  <a:cubicBezTo>
                    <a:pt x="634" y="923"/>
                    <a:pt x="767" y="589"/>
                    <a:pt x="867" y="256"/>
                  </a:cubicBezTo>
                  <a:cubicBezTo>
                    <a:pt x="931" y="108"/>
                    <a:pt x="820" y="0"/>
                    <a:pt x="705"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4934583" y="2267796"/>
              <a:ext cx="544895" cy="1647002"/>
            </a:xfrm>
            <a:custGeom>
              <a:avLst/>
              <a:gdLst/>
              <a:ahLst/>
              <a:cxnLst/>
              <a:rect l="l" t="t" r="r" b="b"/>
              <a:pathLst>
                <a:path w="24285" h="73404" extrusionOk="0">
                  <a:moveTo>
                    <a:pt x="24217" y="1"/>
                  </a:moveTo>
                  <a:cubicBezTo>
                    <a:pt x="24199" y="1"/>
                    <a:pt x="24184" y="12"/>
                    <a:pt x="24184" y="37"/>
                  </a:cubicBezTo>
                  <a:cubicBezTo>
                    <a:pt x="23951" y="604"/>
                    <a:pt x="23750" y="1205"/>
                    <a:pt x="23584" y="1805"/>
                  </a:cubicBezTo>
                  <a:cubicBezTo>
                    <a:pt x="23217" y="2939"/>
                    <a:pt x="22917" y="4107"/>
                    <a:pt x="22750" y="5308"/>
                  </a:cubicBezTo>
                  <a:cubicBezTo>
                    <a:pt x="22583" y="6475"/>
                    <a:pt x="22583" y="7676"/>
                    <a:pt x="22783" y="8877"/>
                  </a:cubicBezTo>
                  <a:cubicBezTo>
                    <a:pt x="22983" y="10145"/>
                    <a:pt x="22983" y="11412"/>
                    <a:pt x="22783" y="12713"/>
                  </a:cubicBezTo>
                  <a:cubicBezTo>
                    <a:pt x="22516" y="13947"/>
                    <a:pt x="22216" y="15215"/>
                    <a:pt x="21916" y="16449"/>
                  </a:cubicBezTo>
                  <a:cubicBezTo>
                    <a:pt x="20715" y="21419"/>
                    <a:pt x="19447" y="26389"/>
                    <a:pt x="18113" y="31293"/>
                  </a:cubicBezTo>
                  <a:cubicBezTo>
                    <a:pt x="16779" y="36230"/>
                    <a:pt x="15344" y="41133"/>
                    <a:pt x="13843" y="46037"/>
                  </a:cubicBezTo>
                  <a:cubicBezTo>
                    <a:pt x="13176" y="48439"/>
                    <a:pt x="12276" y="50774"/>
                    <a:pt x="11141" y="53009"/>
                  </a:cubicBezTo>
                  <a:cubicBezTo>
                    <a:pt x="9974" y="55277"/>
                    <a:pt x="8706" y="57478"/>
                    <a:pt x="7439" y="59713"/>
                  </a:cubicBezTo>
                  <a:cubicBezTo>
                    <a:pt x="4937" y="64250"/>
                    <a:pt x="2435" y="68786"/>
                    <a:pt x="0" y="73356"/>
                  </a:cubicBezTo>
                  <a:cubicBezTo>
                    <a:pt x="0" y="73380"/>
                    <a:pt x="17" y="73404"/>
                    <a:pt x="38" y="73404"/>
                  </a:cubicBezTo>
                  <a:cubicBezTo>
                    <a:pt x="47" y="73404"/>
                    <a:pt x="57" y="73400"/>
                    <a:pt x="67" y="73390"/>
                  </a:cubicBezTo>
                  <a:lnTo>
                    <a:pt x="1068" y="71689"/>
                  </a:lnTo>
                  <a:cubicBezTo>
                    <a:pt x="3669" y="67219"/>
                    <a:pt x="6238" y="62715"/>
                    <a:pt x="8773" y="58212"/>
                  </a:cubicBezTo>
                  <a:cubicBezTo>
                    <a:pt x="10007" y="56044"/>
                    <a:pt x="11308" y="53876"/>
                    <a:pt x="12342" y="51608"/>
                  </a:cubicBezTo>
                  <a:cubicBezTo>
                    <a:pt x="13343" y="49306"/>
                    <a:pt x="14044" y="46904"/>
                    <a:pt x="14744" y="44502"/>
                  </a:cubicBezTo>
                  <a:cubicBezTo>
                    <a:pt x="16212" y="39566"/>
                    <a:pt x="17613" y="34629"/>
                    <a:pt x="18947" y="29658"/>
                  </a:cubicBezTo>
                  <a:cubicBezTo>
                    <a:pt x="20281" y="24722"/>
                    <a:pt x="21549" y="19718"/>
                    <a:pt x="22716" y="14714"/>
                  </a:cubicBezTo>
                  <a:cubicBezTo>
                    <a:pt x="23050" y="13547"/>
                    <a:pt x="23250" y="12346"/>
                    <a:pt x="23317" y="11112"/>
                  </a:cubicBezTo>
                  <a:cubicBezTo>
                    <a:pt x="23350" y="9878"/>
                    <a:pt x="23017" y="8677"/>
                    <a:pt x="22950" y="7443"/>
                  </a:cubicBezTo>
                  <a:cubicBezTo>
                    <a:pt x="22783" y="4907"/>
                    <a:pt x="23550" y="2472"/>
                    <a:pt x="24284" y="71"/>
                  </a:cubicBezTo>
                  <a:cubicBezTo>
                    <a:pt x="24284" y="29"/>
                    <a:pt x="24246" y="1"/>
                    <a:pt x="242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5637353" y="1332533"/>
              <a:ext cx="708711" cy="526316"/>
            </a:xfrm>
            <a:custGeom>
              <a:avLst/>
              <a:gdLst/>
              <a:ahLst/>
              <a:cxnLst/>
              <a:rect l="l" t="t" r="r" b="b"/>
              <a:pathLst>
                <a:path w="31586" h="23457" extrusionOk="0">
                  <a:moveTo>
                    <a:pt x="22087" y="1"/>
                  </a:moveTo>
                  <a:cubicBezTo>
                    <a:pt x="21276" y="1"/>
                    <a:pt x="20727" y="137"/>
                    <a:pt x="20649" y="458"/>
                  </a:cubicBezTo>
                  <a:cubicBezTo>
                    <a:pt x="19748" y="4261"/>
                    <a:pt x="18147" y="14268"/>
                    <a:pt x="16579" y="14802"/>
                  </a:cubicBezTo>
                  <a:cubicBezTo>
                    <a:pt x="13277" y="15903"/>
                    <a:pt x="10074" y="16103"/>
                    <a:pt x="4771" y="17137"/>
                  </a:cubicBezTo>
                  <a:cubicBezTo>
                    <a:pt x="1068" y="17871"/>
                    <a:pt x="1" y="19706"/>
                    <a:pt x="3403" y="21207"/>
                  </a:cubicBezTo>
                  <a:cubicBezTo>
                    <a:pt x="5371" y="22105"/>
                    <a:pt x="11662" y="23457"/>
                    <a:pt x="17003" y="23457"/>
                  </a:cubicBezTo>
                  <a:cubicBezTo>
                    <a:pt x="19990" y="23457"/>
                    <a:pt x="22680" y="23034"/>
                    <a:pt x="24151" y="21874"/>
                  </a:cubicBezTo>
                  <a:cubicBezTo>
                    <a:pt x="28321" y="18571"/>
                    <a:pt x="31023" y="4761"/>
                    <a:pt x="31323" y="3127"/>
                  </a:cubicBezTo>
                  <a:cubicBezTo>
                    <a:pt x="31585" y="1842"/>
                    <a:pt x="25066" y="1"/>
                    <a:pt x="22087"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6114856" y="1023037"/>
              <a:ext cx="321843" cy="387159"/>
            </a:xfrm>
            <a:custGeom>
              <a:avLst/>
              <a:gdLst/>
              <a:ahLst/>
              <a:cxnLst/>
              <a:rect l="l" t="t" r="r" b="b"/>
              <a:pathLst>
                <a:path w="14344" h="17255" extrusionOk="0">
                  <a:moveTo>
                    <a:pt x="6737" y="0"/>
                  </a:moveTo>
                  <a:cubicBezTo>
                    <a:pt x="5535" y="0"/>
                    <a:pt x="5504" y="2144"/>
                    <a:pt x="5504" y="2144"/>
                  </a:cubicBezTo>
                  <a:cubicBezTo>
                    <a:pt x="5504" y="2144"/>
                    <a:pt x="5419" y="438"/>
                    <a:pt x="4514" y="438"/>
                  </a:cubicBezTo>
                  <a:cubicBezTo>
                    <a:pt x="4438" y="438"/>
                    <a:pt x="4357" y="450"/>
                    <a:pt x="4270" y="476"/>
                  </a:cubicBezTo>
                  <a:cubicBezTo>
                    <a:pt x="2869" y="843"/>
                    <a:pt x="3503" y="4512"/>
                    <a:pt x="2969" y="6347"/>
                  </a:cubicBezTo>
                  <a:cubicBezTo>
                    <a:pt x="2869" y="6780"/>
                    <a:pt x="0" y="14653"/>
                    <a:pt x="0" y="14653"/>
                  </a:cubicBezTo>
                  <a:lnTo>
                    <a:pt x="9874" y="17255"/>
                  </a:lnTo>
                  <a:cubicBezTo>
                    <a:pt x="10508" y="16120"/>
                    <a:pt x="13043" y="10516"/>
                    <a:pt x="13377" y="8849"/>
                  </a:cubicBezTo>
                  <a:cubicBezTo>
                    <a:pt x="13744" y="7147"/>
                    <a:pt x="14344" y="2177"/>
                    <a:pt x="13076" y="1810"/>
                  </a:cubicBezTo>
                  <a:cubicBezTo>
                    <a:pt x="12921" y="1761"/>
                    <a:pt x="12780" y="1740"/>
                    <a:pt x="12653" y="1740"/>
                  </a:cubicBezTo>
                  <a:cubicBezTo>
                    <a:pt x="11740" y="1740"/>
                    <a:pt x="11509" y="2844"/>
                    <a:pt x="11509" y="2844"/>
                  </a:cubicBezTo>
                  <a:cubicBezTo>
                    <a:pt x="11509" y="2844"/>
                    <a:pt x="11442" y="709"/>
                    <a:pt x="10141" y="409"/>
                  </a:cubicBezTo>
                  <a:cubicBezTo>
                    <a:pt x="10066" y="394"/>
                    <a:pt x="9994" y="387"/>
                    <a:pt x="9925" y="387"/>
                  </a:cubicBezTo>
                  <a:cubicBezTo>
                    <a:pt x="8767" y="387"/>
                    <a:pt x="8440" y="2377"/>
                    <a:pt x="8440" y="2377"/>
                  </a:cubicBezTo>
                  <a:cubicBezTo>
                    <a:pt x="8440" y="2377"/>
                    <a:pt x="8206" y="209"/>
                    <a:pt x="6872" y="9"/>
                  </a:cubicBezTo>
                  <a:cubicBezTo>
                    <a:pt x="6825" y="3"/>
                    <a:pt x="6780" y="0"/>
                    <a:pt x="6737"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6219120" y="1064927"/>
              <a:ext cx="42452" cy="149075"/>
            </a:xfrm>
            <a:custGeom>
              <a:avLst/>
              <a:gdLst/>
              <a:ahLst/>
              <a:cxnLst/>
              <a:rect l="l" t="t" r="r" b="b"/>
              <a:pathLst>
                <a:path w="1892" h="6644" extrusionOk="0">
                  <a:moveTo>
                    <a:pt x="923" y="0"/>
                  </a:moveTo>
                  <a:cubicBezTo>
                    <a:pt x="894" y="0"/>
                    <a:pt x="872" y="52"/>
                    <a:pt x="891" y="143"/>
                  </a:cubicBezTo>
                  <a:cubicBezTo>
                    <a:pt x="1324" y="2845"/>
                    <a:pt x="1057" y="4079"/>
                    <a:pt x="23" y="6581"/>
                  </a:cubicBezTo>
                  <a:cubicBezTo>
                    <a:pt x="0" y="6604"/>
                    <a:pt x="25" y="6643"/>
                    <a:pt x="53" y="6643"/>
                  </a:cubicBezTo>
                  <a:cubicBezTo>
                    <a:pt x="66" y="6643"/>
                    <a:pt x="80" y="6635"/>
                    <a:pt x="90" y="6615"/>
                  </a:cubicBezTo>
                  <a:cubicBezTo>
                    <a:pt x="1358" y="4280"/>
                    <a:pt x="1891" y="2745"/>
                    <a:pt x="991" y="110"/>
                  </a:cubicBezTo>
                  <a:cubicBezTo>
                    <a:pt x="976" y="35"/>
                    <a:pt x="947" y="0"/>
                    <a:pt x="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6281764" y="1069975"/>
              <a:ext cx="38189" cy="158095"/>
            </a:xfrm>
            <a:custGeom>
              <a:avLst/>
              <a:gdLst/>
              <a:ahLst/>
              <a:cxnLst/>
              <a:rect l="l" t="t" r="r" b="b"/>
              <a:pathLst>
                <a:path w="1702" h="7046" extrusionOk="0">
                  <a:moveTo>
                    <a:pt x="991" y="0"/>
                  </a:moveTo>
                  <a:cubicBezTo>
                    <a:pt x="960" y="0"/>
                    <a:pt x="934" y="27"/>
                    <a:pt x="934" y="85"/>
                  </a:cubicBezTo>
                  <a:cubicBezTo>
                    <a:pt x="1168" y="2954"/>
                    <a:pt x="901" y="4321"/>
                    <a:pt x="0" y="6990"/>
                  </a:cubicBezTo>
                  <a:cubicBezTo>
                    <a:pt x="0" y="7029"/>
                    <a:pt x="11" y="7045"/>
                    <a:pt x="28" y="7045"/>
                  </a:cubicBezTo>
                  <a:cubicBezTo>
                    <a:pt x="39" y="7045"/>
                    <a:pt x="53" y="7037"/>
                    <a:pt x="67" y="7023"/>
                  </a:cubicBezTo>
                  <a:cubicBezTo>
                    <a:pt x="1168" y="4455"/>
                    <a:pt x="1701" y="2920"/>
                    <a:pt x="1101" y="118"/>
                  </a:cubicBezTo>
                  <a:cubicBezTo>
                    <a:pt x="1082" y="44"/>
                    <a:pt x="1032" y="0"/>
                    <a:pt x="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6339606" y="1087296"/>
              <a:ext cx="42452" cy="156636"/>
            </a:xfrm>
            <a:custGeom>
              <a:avLst/>
              <a:gdLst/>
              <a:ahLst/>
              <a:cxnLst/>
              <a:rect l="l" t="t" r="r" b="b"/>
              <a:pathLst>
                <a:path w="1892" h="6981" extrusionOk="0">
                  <a:moveTo>
                    <a:pt x="1489" y="1"/>
                  </a:moveTo>
                  <a:cubicBezTo>
                    <a:pt x="1473" y="1"/>
                    <a:pt x="1458" y="35"/>
                    <a:pt x="1458" y="114"/>
                  </a:cubicBezTo>
                  <a:cubicBezTo>
                    <a:pt x="1458" y="2882"/>
                    <a:pt x="1225" y="4417"/>
                    <a:pt x="24" y="6919"/>
                  </a:cubicBezTo>
                  <a:cubicBezTo>
                    <a:pt x="1" y="6942"/>
                    <a:pt x="41" y="6980"/>
                    <a:pt x="80" y="6980"/>
                  </a:cubicBezTo>
                  <a:cubicBezTo>
                    <a:pt x="97" y="6980"/>
                    <a:pt x="114" y="6973"/>
                    <a:pt x="124" y="6952"/>
                  </a:cubicBezTo>
                  <a:cubicBezTo>
                    <a:pt x="1592" y="4517"/>
                    <a:pt x="1892" y="2649"/>
                    <a:pt x="1525" y="114"/>
                  </a:cubicBezTo>
                  <a:cubicBezTo>
                    <a:pt x="1525" y="43"/>
                    <a:pt x="1506" y="1"/>
                    <a:pt x="1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6062533" y="1116666"/>
              <a:ext cx="199783" cy="271067"/>
            </a:xfrm>
            <a:custGeom>
              <a:avLst/>
              <a:gdLst/>
              <a:ahLst/>
              <a:cxnLst/>
              <a:rect l="l" t="t" r="r" b="b"/>
              <a:pathLst>
                <a:path w="8904" h="12081" extrusionOk="0">
                  <a:moveTo>
                    <a:pt x="2568" y="1"/>
                  </a:moveTo>
                  <a:cubicBezTo>
                    <a:pt x="1288" y="1"/>
                    <a:pt x="1" y="5802"/>
                    <a:pt x="198" y="7311"/>
                  </a:cubicBezTo>
                  <a:cubicBezTo>
                    <a:pt x="431" y="8845"/>
                    <a:pt x="1599" y="12081"/>
                    <a:pt x="1599" y="12081"/>
                  </a:cubicBezTo>
                  <a:cubicBezTo>
                    <a:pt x="1599" y="12081"/>
                    <a:pt x="8904" y="11514"/>
                    <a:pt x="8403" y="8879"/>
                  </a:cubicBezTo>
                  <a:cubicBezTo>
                    <a:pt x="7903" y="6277"/>
                    <a:pt x="3967" y="5643"/>
                    <a:pt x="3967" y="5643"/>
                  </a:cubicBezTo>
                  <a:cubicBezTo>
                    <a:pt x="4234" y="3908"/>
                    <a:pt x="4334" y="272"/>
                    <a:pt x="2633" y="6"/>
                  </a:cubicBezTo>
                  <a:cubicBezTo>
                    <a:pt x="2611" y="2"/>
                    <a:pt x="2590" y="1"/>
                    <a:pt x="2568"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6131324" y="1121692"/>
              <a:ext cx="122756" cy="193007"/>
            </a:xfrm>
            <a:custGeom>
              <a:avLst/>
              <a:gdLst/>
              <a:ahLst/>
              <a:cxnLst/>
              <a:rect l="l" t="t" r="r" b="b"/>
              <a:pathLst>
                <a:path w="5471" h="8602" extrusionOk="0">
                  <a:moveTo>
                    <a:pt x="10" y="0"/>
                  </a:moveTo>
                  <a:cubicBezTo>
                    <a:pt x="0" y="0"/>
                    <a:pt x="0" y="15"/>
                    <a:pt x="0" y="15"/>
                  </a:cubicBezTo>
                  <a:cubicBezTo>
                    <a:pt x="1368" y="1383"/>
                    <a:pt x="868" y="3684"/>
                    <a:pt x="734" y="5386"/>
                  </a:cubicBezTo>
                  <a:cubicBezTo>
                    <a:pt x="701" y="5519"/>
                    <a:pt x="801" y="5586"/>
                    <a:pt x="934" y="5586"/>
                  </a:cubicBezTo>
                  <a:cubicBezTo>
                    <a:pt x="2535" y="5953"/>
                    <a:pt x="4737" y="6953"/>
                    <a:pt x="5371" y="8588"/>
                  </a:cubicBezTo>
                  <a:cubicBezTo>
                    <a:pt x="5381" y="8598"/>
                    <a:pt x="5393" y="8602"/>
                    <a:pt x="5406" y="8602"/>
                  </a:cubicBezTo>
                  <a:cubicBezTo>
                    <a:pt x="5437" y="8602"/>
                    <a:pt x="5471" y="8578"/>
                    <a:pt x="5471" y="8554"/>
                  </a:cubicBezTo>
                  <a:cubicBezTo>
                    <a:pt x="5004" y="6720"/>
                    <a:pt x="2936" y="5552"/>
                    <a:pt x="1134" y="5252"/>
                  </a:cubicBezTo>
                  <a:cubicBezTo>
                    <a:pt x="1301" y="3484"/>
                    <a:pt x="1701" y="1149"/>
                    <a:pt x="34" y="15"/>
                  </a:cubicBezTo>
                  <a:cubicBezTo>
                    <a:pt x="22" y="4"/>
                    <a:pt x="15" y="0"/>
                    <a:pt x="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5575988" y="1399687"/>
              <a:ext cx="851010" cy="493333"/>
            </a:xfrm>
            <a:custGeom>
              <a:avLst/>
              <a:gdLst/>
              <a:ahLst/>
              <a:cxnLst/>
              <a:rect l="l" t="t" r="r" b="b"/>
              <a:pathLst>
                <a:path w="37928" h="21987" extrusionOk="0">
                  <a:moveTo>
                    <a:pt x="22750" y="1"/>
                  </a:moveTo>
                  <a:cubicBezTo>
                    <a:pt x="22750" y="1"/>
                    <a:pt x="20381" y="10808"/>
                    <a:pt x="19447" y="11275"/>
                  </a:cubicBezTo>
                  <a:cubicBezTo>
                    <a:pt x="17913" y="12076"/>
                    <a:pt x="8907" y="13610"/>
                    <a:pt x="5704" y="14344"/>
                  </a:cubicBezTo>
                  <a:cubicBezTo>
                    <a:pt x="2502" y="15045"/>
                    <a:pt x="0" y="18547"/>
                    <a:pt x="8206" y="19815"/>
                  </a:cubicBezTo>
                  <a:cubicBezTo>
                    <a:pt x="14075" y="20721"/>
                    <a:pt x="19552" y="21986"/>
                    <a:pt x="23635" y="21986"/>
                  </a:cubicBezTo>
                  <a:cubicBezTo>
                    <a:pt x="25261" y="21986"/>
                    <a:pt x="26666" y="21786"/>
                    <a:pt x="27787" y="21282"/>
                  </a:cubicBezTo>
                  <a:cubicBezTo>
                    <a:pt x="30255" y="20182"/>
                    <a:pt x="37927" y="8974"/>
                    <a:pt x="37927" y="8974"/>
                  </a:cubicBezTo>
                  <a:lnTo>
                    <a:pt x="2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6076892" y="1484857"/>
              <a:ext cx="292922" cy="177772"/>
            </a:xfrm>
            <a:custGeom>
              <a:avLst/>
              <a:gdLst/>
              <a:ahLst/>
              <a:cxnLst/>
              <a:rect l="l" t="t" r="r" b="b"/>
              <a:pathLst>
                <a:path w="13055" h="7923" extrusionOk="0">
                  <a:moveTo>
                    <a:pt x="107" y="0"/>
                  </a:moveTo>
                  <a:cubicBezTo>
                    <a:pt x="66" y="0"/>
                    <a:pt x="1" y="74"/>
                    <a:pt x="58" y="74"/>
                  </a:cubicBezTo>
                  <a:cubicBezTo>
                    <a:pt x="4728" y="3243"/>
                    <a:pt x="11933" y="7312"/>
                    <a:pt x="12934" y="7913"/>
                  </a:cubicBezTo>
                  <a:cubicBezTo>
                    <a:pt x="12946" y="7919"/>
                    <a:pt x="12959" y="7922"/>
                    <a:pt x="12971" y="7922"/>
                  </a:cubicBezTo>
                  <a:cubicBezTo>
                    <a:pt x="13021" y="7922"/>
                    <a:pt x="13054" y="7873"/>
                    <a:pt x="13000" y="7846"/>
                  </a:cubicBezTo>
                  <a:cubicBezTo>
                    <a:pt x="11933" y="7212"/>
                    <a:pt x="6129" y="3276"/>
                    <a:pt x="125" y="7"/>
                  </a:cubicBezTo>
                  <a:cubicBezTo>
                    <a:pt x="120" y="3"/>
                    <a:pt x="114" y="0"/>
                    <a:pt x="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5624631" y="1761932"/>
              <a:ext cx="535920" cy="130945"/>
            </a:xfrm>
            <a:custGeom>
              <a:avLst/>
              <a:gdLst/>
              <a:ahLst/>
              <a:cxnLst/>
              <a:rect l="l" t="t" r="r" b="b"/>
              <a:pathLst>
                <a:path w="23885" h="5836" extrusionOk="0">
                  <a:moveTo>
                    <a:pt x="701" y="0"/>
                  </a:moveTo>
                  <a:lnTo>
                    <a:pt x="701" y="0"/>
                  </a:lnTo>
                  <a:cubicBezTo>
                    <a:pt x="0" y="1268"/>
                    <a:pt x="1001" y="2869"/>
                    <a:pt x="6005" y="3670"/>
                  </a:cubicBezTo>
                  <a:cubicBezTo>
                    <a:pt x="11863" y="4573"/>
                    <a:pt x="17339" y="5836"/>
                    <a:pt x="21419" y="5836"/>
                  </a:cubicBezTo>
                  <a:cubicBezTo>
                    <a:pt x="22311" y="5836"/>
                    <a:pt x="23136" y="5775"/>
                    <a:pt x="23884" y="5638"/>
                  </a:cubicBezTo>
                  <a:lnTo>
                    <a:pt x="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5385880" y="1704515"/>
              <a:ext cx="609268" cy="689931"/>
            </a:xfrm>
            <a:custGeom>
              <a:avLst/>
              <a:gdLst/>
              <a:ahLst/>
              <a:cxnLst/>
              <a:rect l="l" t="t" r="r" b="b"/>
              <a:pathLst>
                <a:path w="27154" h="30749" extrusionOk="0">
                  <a:moveTo>
                    <a:pt x="12932" y="0"/>
                  </a:moveTo>
                  <a:cubicBezTo>
                    <a:pt x="11445" y="0"/>
                    <a:pt x="9714" y="568"/>
                    <a:pt x="8840" y="1525"/>
                  </a:cubicBezTo>
                  <a:cubicBezTo>
                    <a:pt x="4671" y="6162"/>
                    <a:pt x="1" y="30546"/>
                    <a:pt x="267" y="30746"/>
                  </a:cubicBezTo>
                  <a:cubicBezTo>
                    <a:pt x="269" y="30747"/>
                    <a:pt x="278" y="30748"/>
                    <a:pt x="295" y="30748"/>
                  </a:cubicBezTo>
                  <a:cubicBezTo>
                    <a:pt x="1255" y="30748"/>
                    <a:pt x="26857" y="28940"/>
                    <a:pt x="27053" y="28678"/>
                  </a:cubicBezTo>
                  <a:cubicBezTo>
                    <a:pt x="27153" y="28511"/>
                    <a:pt x="26786" y="24909"/>
                    <a:pt x="25419" y="20572"/>
                  </a:cubicBezTo>
                  <a:cubicBezTo>
                    <a:pt x="23184" y="13367"/>
                    <a:pt x="18347" y="3660"/>
                    <a:pt x="15111" y="658"/>
                  </a:cubicBezTo>
                  <a:cubicBezTo>
                    <a:pt x="14635" y="206"/>
                    <a:pt x="13828" y="0"/>
                    <a:pt x="12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5030367" y="1723004"/>
              <a:ext cx="1159390" cy="2027587"/>
            </a:xfrm>
            <a:custGeom>
              <a:avLst/>
              <a:gdLst/>
              <a:ahLst/>
              <a:cxnLst/>
              <a:rect l="l" t="t" r="r" b="b"/>
              <a:pathLst>
                <a:path w="51672" h="90366" extrusionOk="0">
                  <a:moveTo>
                    <a:pt x="31357" y="1"/>
                  </a:moveTo>
                  <a:cubicBezTo>
                    <a:pt x="31357" y="1"/>
                    <a:pt x="32557" y="2936"/>
                    <a:pt x="32624" y="3904"/>
                  </a:cubicBezTo>
                  <a:cubicBezTo>
                    <a:pt x="32791" y="6506"/>
                    <a:pt x="32724" y="9141"/>
                    <a:pt x="32424" y="11709"/>
                  </a:cubicBezTo>
                  <a:cubicBezTo>
                    <a:pt x="32424" y="11709"/>
                    <a:pt x="28588" y="8307"/>
                    <a:pt x="26987" y="5872"/>
                  </a:cubicBezTo>
                  <a:cubicBezTo>
                    <a:pt x="26320" y="4838"/>
                    <a:pt x="24118" y="868"/>
                    <a:pt x="24118" y="868"/>
                  </a:cubicBezTo>
                  <a:cubicBezTo>
                    <a:pt x="20182" y="5538"/>
                    <a:pt x="14578" y="36260"/>
                    <a:pt x="14478" y="36527"/>
                  </a:cubicBezTo>
                  <a:cubicBezTo>
                    <a:pt x="14378" y="36761"/>
                    <a:pt x="6239" y="68283"/>
                    <a:pt x="5872" y="69451"/>
                  </a:cubicBezTo>
                  <a:cubicBezTo>
                    <a:pt x="5471" y="70618"/>
                    <a:pt x="1" y="79658"/>
                    <a:pt x="1" y="79658"/>
                  </a:cubicBezTo>
                  <a:cubicBezTo>
                    <a:pt x="1" y="79658"/>
                    <a:pt x="16513" y="90332"/>
                    <a:pt x="32424" y="90366"/>
                  </a:cubicBezTo>
                  <a:cubicBezTo>
                    <a:pt x="32445" y="90366"/>
                    <a:pt x="32467" y="90366"/>
                    <a:pt x="32488" y="90366"/>
                  </a:cubicBezTo>
                  <a:cubicBezTo>
                    <a:pt x="42272" y="90366"/>
                    <a:pt x="51671" y="82793"/>
                    <a:pt x="51671" y="82793"/>
                  </a:cubicBezTo>
                  <a:cubicBezTo>
                    <a:pt x="51671" y="82793"/>
                    <a:pt x="46267" y="38328"/>
                    <a:pt x="42431" y="22984"/>
                  </a:cubicBezTo>
                  <a:cubicBezTo>
                    <a:pt x="38595" y="7640"/>
                    <a:pt x="31357" y="1"/>
                    <a:pt x="313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5519851" y="3083740"/>
              <a:ext cx="312352" cy="666080"/>
            </a:xfrm>
            <a:custGeom>
              <a:avLst/>
              <a:gdLst/>
              <a:ahLst/>
              <a:cxnLst/>
              <a:rect l="l" t="t" r="r" b="b"/>
              <a:pathLst>
                <a:path w="13921" h="29686" extrusionOk="0">
                  <a:moveTo>
                    <a:pt x="12024" y="1"/>
                  </a:moveTo>
                  <a:cubicBezTo>
                    <a:pt x="11976" y="1"/>
                    <a:pt x="11926" y="21"/>
                    <a:pt x="11876" y="64"/>
                  </a:cubicBezTo>
                  <a:cubicBezTo>
                    <a:pt x="10541" y="1131"/>
                    <a:pt x="9741" y="12406"/>
                    <a:pt x="8807" y="14775"/>
                  </a:cubicBezTo>
                  <a:cubicBezTo>
                    <a:pt x="8040" y="16776"/>
                    <a:pt x="2869" y="24748"/>
                    <a:pt x="0" y="28318"/>
                  </a:cubicBezTo>
                  <a:cubicBezTo>
                    <a:pt x="2969" y="29085"/>
                    <a:pt x="6005" y="29518"/>
                    <a:pt x="9040" y="29685"/>
                  </a:cubicBezTo>
                  <a:cubicBezTo>
                    <a:pt x="10541" y="25015"/>
                    <a:pt x="12976" y="17443"/>
                    <a:pt x="13343" y="15475"/>
                  </a:cubicBezTo>
                  <a:cubicBezTo>
                    <a:pt x="13920" y="12685"/>
                    <a:pt x="13234" y="1"/>
                    <a:pt x="12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5660553" y="2909359"/>
              <a:ext cx="86093" cy="461562"/>
            </a:xfrm>
            <a:custGeom>
              <a:avLst/>
              <a:gdLst/>
              <a:ahLst/>
              <a:cxnLst/>
              <a:rect l="l" t="t" r="r" b="b"/>
              <a:pathLst>
                <a:path w="3837" h="20571" extrusionOk="0">
                  <a:moveTo>
                    <a:pt x="3694" y="1"/>
                  </a:moveTo>
                  <a:cubicBezTo>
                    <a:pt x="3664" y="1"/>
                    <a:pt x="3637" y="19"/>
                    <a:pt x="3637" y="64"/>
                  </a:cubicBezTo>
                  <a:cubicBezTo>
                    <a:pt x="3570" y="731"/>
                    <a:pt x="3536" y="1398"/>
                    <a:pt x="3470" y="2065"/>
                  </a:cubicBezTo>
                  <a:cubicBezTo>
                    <a:pt x="3403" y="2732"/>
                    <a:pt x="3270" y="3399"/>
                    <a:pt x="3203" y="4067"/>
                  </a:cubicBezTo>
                  <a:cubicBezTo>
                    <a:pt x="3003" y="5401"/>
                    <a:pt x="2803" y="6769"/>
                    <a:pt x="2602" y="8103"/>
                  </a:cubicBezTo>
                  <a:cubicBezTo>
                    <a:pt x="2236" y="10771"/>
                    <a:pt x="1702" y="13440"/>
                    <a:pt x="1168" y="16109"/>
                  </a:cubicBezTo>
                  <a:cubicBezTo>
                    <a:pt x="835" y="17576"/>
                    <a:pt x="434" y="19077"/>
                    <a:pt x="1" y="20545"/>
                  </a:cubicBezTo>
                  <a:cubicBezTo>
                    <a:pt x="1" y="20562"/>
                    <a:pt x="9" y="20570"/>
                    <a:pt x="17" y="20570"/>
                  </a:cubicBezTo>
                  <a:cubicBezTo>
                    <a:pt x="26" y="20570"/>
                    <a:pt x="34" y="20562"/>
                    <a:pt x="34" y="20545"/>
                  </a:cubicBezTo>
                  <a:cubicBezTo>
                    <a:pt x="1035" y="17977"/>
                    <a:pt x="1869" y="15375"/>
                    <a:pt x="2569" y="12706"/>
                  </a:cubicBezTo>
                  <a:cubicBezTo>
                    <a:pt x="2903" y="11405"/>
                    <a:pt x="3170" y="10071"/>
                    <a:pt x="3336" y="8737"/>
                  </a:cubicBezTo>
                  <a:cubicBezTo>
                    <a:pt x="3536" y="7402"/>
                    <a:pt x="3703" y="6035"/>
                    <a:pt x="3770" y="4700"/>
                  </a:cubicBezTo>
                  <a:cubicBezTo>
                    <a:pt x="3803" y="3933"/>
                    <a:pt x="3770" y="3199"/>
                    <a:pt x="3770" y="2432"/>
                  </a:cubicBezTo>
                  <a:cubicBezTo>
                    <a:pt x="3770" y="1665"/>
                    <a:pt x="3837" y="831"/>
                    <a:pt x="3770" y="64"/>
                  </a:cubicBezTo>
                  <a:cubicBezTo>
                    <a:pt x="3770" y="27"/>
                    <a:pt x="3730" y="1"/>
                    <a:pt x="3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6069937" y="3197607"/>
              <a:ext cx="44202" cy="444420"/>
            </a:xfrm>
            <a:custGeom>
              <a:avLst/>
              <a:gdLst/>
              <a:ahLst/>
              <a:cxnLst/>
              <a:rect l="l" t="t" r="r" b="b"/>
              <a:pathLst>
                <a:path w="1970" h="19807" extrusionOk="0">
                  <a:moveTo>
                    <a:pt x="34" y="1"/>
                  </a:moveTo>
                  <a:cubicBezTo>
                    <a:pt x="18" y="1"/>
                    <a:pt x="1" y="9"/>
                    <a:pt x="1" y="26"/>
                  </a:cubicBezTo>
                  <a:cubicBezTo>
                    <a:pt x="101" y="760"/>
                    <a:pt x="201" y="1460"/>
                    <a:pt x="301" y="2194"/>
                  </a:cubicBezTo>
                  <a:cubicBezTo>
                    <a:pt x="401" y="2895"/>
                    <a:pt x="468" y="3629"/>
                    <a:pt x="501" y="4329"/>
                  </a:cubicBezTo>
                  <a:cubicBezTo>
                    <a:pt x="501" y="5063"/>
                    <a:pt x="535" y="5797"/>
                    <a:pt x="635" y="6497"/>
                  </a:cubicBezTo>
                  <a:cubicBezTo>
                    <a:pt x="701" y="7231"/>
                    <a:pt x="701" y="7932"/>
                    <a:pt x="768" y="8665"/>
                  </a:cubicBezTo>
                  <a:cubicBezTo>
                    <a:pt x="1035" y="11501"/>
                    <a:pt x="1135" y="14370"/>
                    <a:pt x="1235" y="17205"/>
                  </a:cubicBezTo>
                  <a:cubicBezTo>
                    <a:pt x="1269" y="18039"/>
                    <a:pt x="1269" y="18839"/>
                    <a:pt x="1302" y="19673"/>
                  </a:cubicBezTo>
                  <a:lnTo>
                    <a:pt x="1302" y="19807"/>
                  </a:lnTo>
                  <a:lnTo>
                    <a:pt x="1836" y="19473"/>
                  </a:lnTo>
                  <a:cubicBezTo>
                    <a:pt x="1869" y="18906"/>
                    <a:pt x="1936" y="18372"/>
                    <a:pt x="1936" y="17805"/>
                  </a:cubicBezTo>
                  <a:cubicBezTo>
                    <a:pt x="1969" y="16371"/>
                    <a:pt x="1969" y="14903"/>
                    <a:pt x="1902" y="13469"/>
                  </a:cubicBezTo>
                  <a:cubicBezTo>
                    <a:pt x="1836" y="10567"/>
                    <a:pt x="1569" y="7665"/>
                    <a:pt x="1035" y="4796"/>
                  </a:cubicBezTo>
                  <a:cubicBezTo>
                    <a:pt x="968" y="4429"/>
                    <a:pt x="835" y="4029"/>
                    <a:pt x="768" y="3629"/>
                  </a:cubicBezTo>
                  <a:cubicBezTo>
                    <a:pt x="701" y="3228"/>
                    <a:pt x="635" y="2861"/>
                    <a:pt x="535" y="2428"/>
                  </a:cubicBezTo>
                  <a:cubicBezTo>
                    <a:pt x="401" y="1627"/>
                    <a:pt x="234" y="827"/>
                    <a:pt x="68" y="26"/>
                  </a:cubicBezTo>
                  <a:cubicBezTo>
                    <a:pt x="68" y="9"/>
                    <a:pt x="51" y="1"/>
                    <a:pt x="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6020553" y="2985241"/>
              <a:ext cx="28832" cy="363959"/>
            </a:xfrm>
            <a:custGeom>
              <a:avLst/>
              <a:gdLst/>
              <a:ahLst/>
              <a:cxnLst/>
              <a:rect l="l" t="t" r="r" b="b"/>
              <a:pathLst>
                <a:path w="1285" h="16221" extrusionOk="0">
                  <a:moveTo>
                    <a:pt x="50" y="1"/>
                  </a:moveTo>
                  <a:cubicBezTo>
                    <a:pt x="25" y="1"/>
                    <a:pt x="0" y="17"/>
                    <a:pt x="0" y="51"/>
                  </a:cubicBezTo>
                  <a:cubicBezTo>
                    <a:pt x="34" y="1085"/>
                    <a:pt x="100" y="2152"/>
                    <a:pt x="134" y="3186"/>
                  </a:cubicBezTo>
                  <a:cubicBezTo>
                    <a:pt x="201" y="4254"/>
                    <a:pt x="134" y="5321"/>
                    <a:pt x="201" y="6355"/>
                  </a:cubicBezTo>
                  <a:cubicBezTo>
                    <a:pt x="267" y="8457"/>
                    <a:pt x="467" y="10525"/>
                    <a:pt x="734" y="12627"/>
                  </a:cubicBezTo>
                  <a:cubicBezTo>
                    <a:pt x="901" y="13827"/>
                    <a:pt x="1101" y="14995"/>
                    <a:pt x="1201" y="16196"/>
                  </a:cubicBezTo>
                  <a:cubicBezTo>
                    <a:pt x="1201" y="16212"/>
                    <a:pt x="1226" y="16221"/>
                    <a:pt x="1247" y="16221"/>
                  </a:cubicBezTo>
                  <a:cubicBezTo>
                    <a:pt x="1268" y="16221"/>
                    <a:pt x="1285" y="16212"/>
                    <a:pt x="1268" y="16196"/>
                  </a:cubicBezTo>
                  <a:cubicBezTo>
                    <a:pt x="1201" y="15162"/>
                    <a:pt x="1201" y="14094"/>
                    <a:pt x="1168" y="13027"/>
                  </a:cubicBezTo>
                  <a:cubicBezTo>
                    <a:pt x="1135" y="11993"/>
                    <a:pt x="1101" y="10925"/>
                    <a:pt x="1034" y="9891"/>
                  </a:cubicBezTo>
                  <a:cubicBezTo>
                    <a:pt x="968" y="8824"/>
                    <a:pt x="901" y="7790"/>
                    <a:pt x="768" y="6756"/>
                  </a:cubicBezTo>
                  <a:cubicBezTo>
                    <a:pt x="668" y="5755"/>
                    <a:pt x="467" y="4687"/>
                    <a:pt x="401" y="3620"/>
                  </a:cubicBezTo>
                  <a:cubicBezTo>
                    <a:pt x="301" y="2419"/>
                    <a:pt x="167" y="1218"/>
                    <a:pt x="100" y="51"/>
                  </a:cubicBezTo>
                  <a:cubicBezTo>
                    <a:pt x="100" y="17"/>
                    <a:pt x="75" y="1"/>
                    <a:pt x="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5462210" y="3437863"/>
              <a:ext cx="197248" cy="269272"/>
            </a:xfrm>
            <a:custGeom>
              <a:avLst/>
              <a:gdLst/>
              <a:ahLst/>
              <a:cxnLst/>
              <a:rect l="l" t="t" r="r" b="b"/>
              <a:pathLst>
                <a:path w="8791" h="12001" extrusionOk="0">
                  <a:moveTo>
                    <a:pt x="8770" y="1"/>
                  </a:moveTo>
                  <a:cubicBezTo>
                    <a:pt x="8757" y="1"/>
                    <a:pt x="8741" y="9"/>
                    <a:pt x="8741" y="26"/>
                  </a:cubicBezTo>
                  <a:cubicBezTo>
                    <a:pt x="8140" y="993"/>
                    <a:pt x="7506" y="1960"/>
                    <a:pt x="6839" y="2928"/>
                  </a:cubicBezTo>
                  <a:cubicBezTo>
                    <a:pt x="6172" y="3895"/>
                    <a:pt x="5438" y="4829"/>
                    <a:pt x="4738" y="5763"/>
                  </a:cubicBezTo>
                  <a:cubicBezTo>
                    <a:pt x="3337" y="7598"/>
                    <a:pt x="1969" y="9432"/>
                    <a:pt x="501" y="11200"/>
                  </a:cubicBezTo>
                  <a:lnTo>
                    <a:pt x="1" y="11834"/>
                  </a:lnTo>
                  <a:lnTo>
                    <a:pt x="501" y="12001"/>
                  </a:lnTo>
                  <a:cubicBezTo>
                    <a:pt x="1102" y="11367"/>
                    <a:pt x="1669" y="10667"/>
                    <a:pt x="2236" y="9999"/>
                  </a:cubicBezTo>
                  <a:cubicBezTo>
                    <a:pt x="3070" y="9032"/>
                    <a:pt x="3804" y="8098"/>
                    <a:pt x="4571" y="7064"/>
                  </a:cubicBezTo>
                  <a:cubicBezTo>
                    <a:pt x="5338" y="5997"/>
                    <a:pt x="5972" y="4896"/>
                    <a:pt x="6639" y="3795"/>
                  </a:cubicBezTo>
                  <a:cubicBezTo>
                    <a:pt x="7373" y="2527"/>
                    <a:pt x="8107" y="1293"/>
                    <a:pt x="8774" y="26"/>
                  </a:cubicBezTo>
                  <a:cubicBezTo>
                    <a:pt x="8791" y="9"/>
                    <a:pt x="8782" y="1"/>
                    <a:pt x="8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5370914" y="3027221"/>
              <a:ext cx="220067" cy="489070"/>
            </a:xfrm>
            <a:custGeom>
              <a:avLst/>
              <a:gdLst/>
              <a:ahLst/>
              <a:cxnLst/>
              <a:rect l="l" t="t" r="r" b="b"/>
              <a:pathLst>
                <a:path w="9808" h="21797" extrusionOk="0">
                  <a:moveTo>
                    <a:pt x="9781" y="1"/>
                  </a:moveTo>
                  <a:cubicBezTo>
                    <a:pt x="9777" y="1"/>
                    <a:pt x="9774" y="5"/>
                    <a:pt x="9774" y="14"/>
                  </a:cubicBezTo>
                  <a:cubicBezTo>
                    <a:pt x="8807" y="3017"/>
                    <a:pt x="7806" y="5985"/>
                    <a:pt x="6638" y="8921"/>
                  </a:cubicBezTo>
                  <a:cubicBezTo>
                    <a:pt x="6071" y="10355"/>
                    <a:pt x="5404" y="11723"/>
                    <a:pt x="4770" y="13124"/>
                  </a:cubicBezTo>
                  <a:cubicBezTo>
                    <a:pt x="4103" y="14558"/>
                    <a:pt x="3503" y="15959"/>
                    <a:pt x="2769" y="17294"/>
                  </a:cubicBezTo>
                  <a:cubicBezTo>
                    <a:pt x="1935" y="18828"/>
                    <a:pt x="1001" y="20329"/>
                    <a:pt x="0" y="21730"/>
                  </a:cubicBezTo>
                  <a:cubicBezTo>
                    <a:pt x="0" y="21763"/>
                    <a:pt x="34" y="21797"/>
                    <a:pt x="34" y="21797"/>
                  </a:cubicBezTo>
                  <a:cubicBezTo>
                    <a:pt x="2035" y="19395"/>
                    <a:pt x="3703" y="16760"/>
                    <a:pt x="5037" y="13958"/>
                  </a:cubicBezTo>
                  <a:cubicBezTo>
                    <a:pt x="5704" y="12523"/>
                    <a:pt x="6272" y="11089"/>
                    <a:pt x="6772" y="9588"/>
                  </a:cubicBezTo>
                  <a:cubicBezTo>
                    <a:pt x="7306" y="8120"/>
                    <a:pt x="7773" y="6619"/>
                    <a:pt x="8240" y="5118"/>
                  </a:cubicBezTo>
                  <a:cubicBezTo>
                    <a:pt x="8807" y="3450"/>
                    <a:pt x="9307" y="1749"/>
                    <a:pt x="9807" y="48"/>
                  </a:cubicBezTo>
                  <a:cubicBezTo>
                    <a:pt x="9807" y="24"/>
                    <a:pt x="9791" y="1"/>
                    <a:pt x="9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5394855" y="2317516"/>
              <a:ext cx="599373" cy="179904"/>
            </a:xfrm>
            <a:custGeom>
              <a:avLst/>
              <a:gdLst/>
              <a:ahLst/>
              <a:cxnLst/>
              <a:rect l="l" t="t" r="r" b="b"/>
              <a:pathLst>
                <a:path w="26713" h="8018" extrusionOk="0">
                  <a:moveTo>
                    <a:pt x="26632" y="1"/>
                  </a:moveTo>
                  <a:cubicBezTo>
                    <a:pt x="26617" y="1"/>
                    <a:pt x="26602" y="7"/>
                    <a:pt x="26586" y="23"/>
                  </a:cubicBezTo>
                  <a:cubicBezTo>
                    <a:pt x="26253" y="356"/>
                    <a:pt x="25886" y="657"/>
                    <a:pt x="25552" y="957"/>
                  </a:cubicBezTo>
                  <a:lnTo>
                    <a:pt x="25052" y="1424"/>
                  </a:lnTo>
                  <a:cubicBezTo>
                    <a:pt x="24885" y="1591"/>
                    <a:pt x="24685" y="1724"/>
                    <a:pt x="24485" y="1857"/>
                  </a:cubicBezTo>
                  <a:cubicBezTo>
                    <a:pt x="23784" y="2425"/>
                    <a:pt x="23084" y="2958"/>
                    <a:pt x="22350" y="3525"/>
                  </a:cubicBezTo>
                  <a:cubicBezTo>
                    <a:pt x="20982" y="4659"/>
                    <a:pt x="19448" y="5560"/>
                    <a:pt x="17814" y="6227"/>
                  </a:cubicBezTo>
                  <a:cubicBezTo>
                    <a:pt x="16035" y="6913"/>
                    <a:pt x="14176" y="7191"/>
                    <a:pt x="12308" y="7191"/>
                  </a:cubicBezTo>
                  <a:cubicBezTo>
                    <a:pt x="10358" y="7191"/>
                    <a:pt x="8397" y="6887"/>
                    <a:pt x="6505" y="6427"/>
                  </a:cubicBezTo>
                  <a:cubicBezTo>
                    <a:pt x="4304" y="5927"/>
                    <a:pt x="2202" y="5193"/>
                    <a:pt x="34" y="4526"/>
                  </a:cubicBezTo>
                  <a:cubicBezTo>
                    <a:pt x="34" y="4526"/>
                    <a:pt x="1" y="4593"/>
                    <a:pt x="34" y="4593"/>
                  </a:cubicBezTo>
                  <a:cubicBezTo>
                    <a:pt x="1902" y="5427"/>
                    <a:pt x="3804" y="6161"/>
                    <a:pt x="5738" y="6761"/>
                  </a:cubicBezTo>
                  <a:cubicBezTo>
                    <a:pt x="7640" y="7428"/>
                    <a:pt x="9608" y="7828"/>
                    <a:pt x="11609" y="7995"/>
                  </a:cubicBezTo>
                  <a:cubicBezTo>
                    <a:pt x="11905" y="8010"/>
                    <a:pt x="12200" y="8018"/>
                    <a:pt x="12494" y="8018"/>
                  </a:cubicBezTo>
                  <a:cubicBezTo>
                    <a:pt x="14190" y="8018"/>
                    <a:pt x="15855" y="7768"/>
                    <a:pt x="17447" y="7228"/>
                  </a:cubicBezTo>
                  <a:cubicBezTo>
                    <a:pt x="19181" y="6628"/>
                    <a:pt x="20782" y="5760"/>
                    <a:pt x="22250" y="4659"/>
                  </a:cubicBezTo>
                  <a:cubicBezTo>
                    <a:pt x="23084" y="4026"/>
                    <a:pt x="23851" y="3359"/>
                    <a:pt x="24552" y="2591"/>
                  </a:cubicBezTo>
                  <a:cubicBezTo>
                    <a:pt x="24919" y="2191"/>
                    <a:pt x="25286" y="1757"/>
                    <a:pt x="25652" y="1357"/>
                  </a:cubicBezTo>
                  <a:cubicBezTo>
                    <a:pt x="26019" y="990"/>
                    <a:pt x="26320" y="523"/>
                    <a:pt x="26687" y="123"/>
                  </a:cubicBezTo>
                  <a:cubicBezTo>
                    <a:pt x="26712" y="72"/>
                    <a:pt x="26679" y="1"/>
                    <a:pt x="26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5093998" y="1118035"/>
              <a:ext cx="541843" cy="755157"/>
            </a:xfrm>
            <a:custGeom>
              <a:avLst/>
              <a:gdLst/>
              <a:ahLst/>
              <a:cxnLst/>
              <a:rect l="l" t="t" r="r" b="b"/>
              <a:pathLst>
                <a:path w="24149" h="33656" extrusionOk="0">
                  <a:moveTo>
                    <a:pt x="6233" y="0"/>
                  </a:moveTo>
                  <a:cubicBezTo>
                    <a:pt x="5858" y="0"/>
                    <a:pt x="5610" y="86"/>
                    <a:pt x="5538" y="278"/>
                  </a:cubicBezTo>
                  <a:cubicBezTo>
                    <a:pt x="2669" y="7717"/>
                    <a:pt x="0" y="14588"/>
                    <a:pt x="434" y="18625"/>
                  </a:cubicBezTo>
                  <a:cubicBezTo>
                    <a:pt x="868" y="23094"/>
                    <a:pt x="9507" y="28565"/>
                    <a:pt x="17146" y="32368"/>
                  </a:cubicBezTo>
                  <a:cubicBezTo>
                    <a:pt x="18470" y="33037"/>
                    <a:pt x="20360" y="33656"/>
                    <a:pt x="21681" y="33656"/>
                  </a:cubicBezTo>
                  <a:cubicBezTo>
                    <a:pt x="23389" y="33656"/>
                    <a:pt x="24148" y="32623"/>
                    <a:pt x="21516" y="29332"/>
                  </a:cubicBezTo>
                  <a:cubicBezTo>
                    <a:pt x="17680" y="24529"/>
                    <a:pt x="10841" y="17557"/>
                    <a:pt x="10875" y="16723"/>
                  </a:cubicBezTo>
                  <a:cubicBezTo>
                    <a:pt x="10941" y="14788"/>
                    <a:pt x="15111" y="8317"/>
                    <a:pt x="16612" y="5315"/>
                  </a:cubicBezTo>
                  <a:cubicBezTo>
                    <a:pt x="17281" y="3977"/>
                    <a:pt x="8792" y="0"/>
                    <a:pt x="6233"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5201022" y="952742"/>
              <a:ext cx="361513" cy="316975"/>
            </a:xfrm>
            <a:custGeom>
              <a:avLst/>
              <a:gdLst/>
              <a:ahLst/>
              <a:cxnLst/>
              <a:rect l="l" t="t" r="r" b="b"/>
              <a:pathLst>
                <a:path w="16112" h="14127" extrusionOk="0">
                  <a:moveTo>
                    <a:pt x="7506" y="1"/>
                  </a:moveTo>
                  <a:cubicBezTo>
                    <a:pt x="5421" y="1"/>
                    <a:pt x="3625" y="359"/>
                    <a:pt x="3103" y="1174"/>
                  </a:cubicBezTo>
                  <a:cubicBezTo>
                    <a:pt x="1735" y="3342"/>
                    <a:pt x="0" y="9847"/>
                    <a:pt x="234" y="11281"/>
                  </a:cubicBezTo>
                  <a:cubicBezTo>
                    <a:pt x="427" y="12465"/>
                    <a:pt x="6801" y="14126"/>
                    <a:pt x="9677" y="14126"/>
                  </a:cubicBezTo>
                  <a:cubicBezTo>
                    <a:pt x="10286" y="14126"/>
                    <a:pt x="10738" y="14052"/>
                    <a:pt x="10941" y="13883"/>
                  </a:cubicBezTo>
                  <a:cubicBezTo>
                    <a:pt x="12076" y="12949"/>
                    <a:pt x="16112" y="5343"/>
                    <a:pt x="15845" y="2742"/>
                  </a:cubicBezTo>
                  <a:cubicBezTo>
                    <a:pt x="15654" y="1088"/>
                    <a:pt x="11141" y="1"/>
                    <a:pt x="7506"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5061801" y="938651"/>
              <a:ext cx="711067" cy="265727"/>
            </a:xfrm>
            <a:custGeom>
              <a:avLst/>
              <a:gdLst/>
              <a:ahLst/>
              <a:cxnLst/>
              <a:rect l="l" t="t" r="r" b="b"/>
              <a:pathLst>
                <a:path w="31691" h="11843" extrusionOk="0">
                  <a:moveTo>
                    <a:pt x="28354" y="1"/>
                  </a:moveTo>
                  <a:cubicBezTo>
                    <a:pt x="28354" y="1"/>
                    <a:pt x="16379" y="4204"/>
                    <a:pt x="15979" y="4270"/>
                  </a:cubicBezTo>
                  <a:cubicBezTo>
                    <a:pt x="15927" y="4283"/>
                    <a:pt x="15644" y="4289"/>
                    <a:pt x="15192" y="4289"/>
                  </a:cubicBezTo>
                  <a:cubicBezTo>
                    <a:pt x="12179" y="4289"/>
                    <a:pt x="1636" y="4037"/>
                    <a:pt x="1635" y="4037"/>
                  </a:cubicBezTo>
                  <a:lnTo>
                    <a:pt x="1635" y="4037"/>
                  </a:lnTo>
                  <a:cubicBezTo>
                    <a:pt x="1" y="8840"/>
                    <a:pt x="2269" y="11842"/>
                    <a:pt x="2269" y="11842"/>
                  </a:cubicBezTo>
                  <a:cubicBezTo>
                    <a:pt x="2269" y="11842"/>
                    <a:pt x="15712" y="8106"/>
                    <a:pt x="16446" y="7973"/>
                  </a:cubicBezTo>
                  <a:cubicBezTo>
                    <a:pt x="17180" y="7839"/>
                    <a:pt x="29288" y="7272"/>
                    <a:pt x="29288" y="7272"/>
                  </a:cubicBezTo>
                  <a:cubicBezTo>
                    <a:pt x="31690" y="3136"/>
                    <a:pt x="28354" y="1"/>
                    <a:pt x="28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5055070" y="1029207"/>
              <a:ext cx="110796" cy="175170"/>
            </a:xfrm>
            <a:custGeom>
              <a:avLst/>
              <a:gdLst/>
              <a:ahLst/>
              <a:cxnLst/>
              <a:rect l="l" t="t" r="r" b="b"/>
              <a:pathLst>
                <a:path w="4938" h="7807" extrusionOk="0">
                  <a:moveTo>
                    <a:pt x="1935" y="1"/>
                  </a:moveTo>
                  <a:cubicBezTo>
                    <a:pt x="1935" y="1"/>
                    <a:pt x="1" y="3570"/>
                    <a:pt x="2569" y="7806"/>
                  </a:cubicBezTo>
                  <a:cubicBezTo>
                    <a:pt x="2569" y="7806"/>
                    <a:pt x="4938" y="3270"/>
                    <a:pt x="1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5419558" y="1032617"/>
              <a:ext cx="23986" cy="86990"/>
            </a:xfrm>
            <a:custGeom>
              <a:avLst/>
              <a:gdLst/>
              <a:ahLst/>
              <a:cxnLst/>
              <a:rect l="l" t="t" r="r" b="b"/>
              <a:pathLst>
                <a:path w="1069" h="3877" extrusionOk="0">
                  <a:moveTo>
                    <a:pt x="166" y="1"/>
                  </a:moveTo>
                  <a:cubicBezTo>
                    <a:pt x="145" y="1"/>
                    <a:pt x="123" y="4"/>
                    <a:pt x="101" y="16"/>
                  </a:cubicBezTo>
                  <a:cubicBezTo>
                    <a:pt x="67" y="16"/>
                    <a:pt x="34" y="49"/>
                    <a:pt x="1" y="82"/>
                  </a:cubicBezTo>
                  <a:cubicBezTo>
                    <a:pt x="38" y="64"/>
                    <a:pt x="70" y="55"/>
                    <a:pt x="99" y="55"/>
                  </a:cubicBezTo>
                  <a:cubicBezTo>
                    <a:pt x="226" y="55"/>
                    <a:pt x="280" y="213"/>
                    <a:pt x="334" y="349"/>
                  </a:cubicBezTo>
                  <a:cubicBezTo>
                    <a:pt x="368" y="483"/>
                    <a:pt x="434" y="649"/>
                    <a:pt x="468" y="849"/>
                  </a:cubicBezTo>
                  <a:cubicBezTo>
                    <a:pt x="534" y="1183"/>
                    <a:pt x="568" y="1517"/>
                    <a:pt x="601" y="1884"/>
                  </a:cubicBezTo>
                  <a:cubicBezTo>
                    <a:pt x="634" y="2217"/>
                    <a:pt x="668" y="2584"/>
                    <a:pt x="668" y="2918"/>
                  </a:cubicBezTo>
                  <a:lnTo>
                    <a:pt x="668" y="3451"/>
                  </a:lnTo>
                  <a:cubicBezTo>
                    <a:pt x="668" y="3518"/>
                    <a:pt x="668" y="3618"/>
                    <a:pt x="634" y="3685"/>
                  </a:cubicBezTo>
                  <a:cubicBezTo>
                    <a:pt x="634" y="3756"/>
                    <a:pt x="601" y="3826"/>
                    <a:pt x="558" y="3826"/>
                  </a:cubicBezTo>
                  <a:cubicBezTo>
                    <a:pt x="540" y="3826"/>
                    <a:pt x="520" y="3814"/>
                    <a:pt x="501" y="3785"/>
                  </a:cubicBezTo>
                  <a:lnTo>
                    <a:pt x="501" y="3785"/>
                  </a:lnTo>
                  <a:cubicBezTo>
                    <a:pt x="501" y="3818"/>
                    <a:pt x="501" y="3852"/>
                    <a:pt x="534" y="3852"/>
                  </a:cubicBezTo>
                  <a:cubicBezTo>
                    <a:pt x="534" y="3868"/>
                    <a:pt x="543" y="3877"/>
                    <a:pt x="555" y="3877"/>
                  </a:cubicBezTo>
                  <a:cubicBezTo>
                    <a:pt x="568" y="3877"/>
                    <a:pt x="584" y="3868"/>
                    <a:pt x="601" y="3852"/>
                  </a:cubicBezTo>
                  <a:cubicBezTo>
                    <a:pt x="668" y="3852"/>
                    <a:pt x="701" y="3785"/>
                    <a:pt x="734" y="3752"/>
                  </a:cubicBezTo>
                  <a:cubicBezTo>
                    <a:pt x="768" y="3685"/>
                    <a:pt x="835" y="3585"/>
                    <a:pt x="868" y="3485"/>
                  </a:cubicBezTo>
                  <a:cubicBezTo>
                    <a:pt x="901" y="3318"/>
                    <a:pt x="968" y="3118"/>
                    <a:pt x="1001" y="2951"/>
                  </a:cubicBezTo>
                  <a:cubicBezTo>
                    <a:pt x="1068" y="2584"/>
                    <a:pt x="1068" y="2217"/>
                    <a:pt x="1035" y="1817"/>
                  </a:cubicBezTo>
                  <a:cubicBezTo>
                    <a:pt x="968" y="1450"/>
                    <a:pt x="901" y="1083"/>
                    <a:pt x="768" y="749"/>
                  </a:cubicBezTo>
                  <a:cubicBezTo>
                    <a:pt x="701" y="549"/>
                    <a:pt x="601" y="382"/>
                    <a:pt x="501" y="216"/>
                  </a:cubicBezTo>
                  <a:cubicBezTo>
                    <a:pt x="434" y="149"/>
                    <a:pt x="368" y="82"/>
                    <a:pt x="267" y="16"/>
                  </a:cubicBezTo>
                  <a:cubicBezTo>
                    <a:pt x="245" y="16"/>
                    <a:pt x="208" y="1"/>
                    <a:pt x="166" y="1"/>
                  </a:cubicBezTo>
                  <a:close/>
                </a:path>
              </a:pathLst>
            </a:custGeom>
            <a:solidFill>
              <a:srgbClr val="FBB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5410583" y="1033380"/>
              <a:ext cx="26970" cy="87327"/>
            </a:xfrm>
            <a:custGeom>
              <a:avLst/>
              <a:gdLst/>
              <a:ahLst/>
              <a:cxnLst/>
              <a:rect l="l" t="t" r="r" b="b"/>
              <a:pathLst>
                <a:path w="1202" h="3892" extrusionOk="0">
                  <a:moveTo>
                    <a:pt x="158" y="0"/>
                  </a:moveTo>
                  <a:cubicBezTo>
                    <a:pt x="141" y="0"/>
                    <a:pt x="123" y="4"/>
                    <a:pt x="100" y="15"/>
                  </a:cubicBezTo>
                  <a:cubicBezTo>
                    <a:pt x="34" y="15"/>
                    <a:pt x="0" y="48"/>
                    <a:pt x="0" y="115"/>
                  </a:cubicBezTo>
                  <a:cubicBezTo>
                    <a:pt x="17" y="82"/>
                    <a:pt x="50" y="65"/>
                    <a:pt x="88" y="65"/>
                  </a:cubicBezTo>
                  <a:cubicBezTo>
                    <a:pt x="125" y="65"/>
                    <a:pt x="167" y="82"/>
                    <a:pt x="200" y="115"/>
                  </a:cubicBezTo>
                  <a:cubicBezTo>
                    <a:pt x="234" y="182"/>
                    <a:pt x="301" y="248"/>
                    <a:pt x="334" y="315"/>
                  </a:cubicBezTo>
                  <a:cubicBezTo>
                    <a:pt x="367" y="482"/>
                    <a:pt x="434" y="649"/>
                    <a:pt x="467" y="815"/>
                  </a:cubicBezTo>
                  <a:cubicBezTo>
                    <a:pt x="567" y="1149"/>
                    <a:pt x="634" y="1516"/>
                    <a:pt x="701" y="1850"/>
                  </a:cubicBezTo>
                  <a:cubicBezTo>
                    <a:pt x="768" y="2216"/>
                    <a:pt x="801" y="2550"/>
                    <a:pt x="834" y="2917"/>
                  </a:cubicBezTo>
                  <a:lnTo>
                    <a:pt x="834" y="3451"/>
                  </a:lnTo>
                  <a:cubicBezTo>
                    <a:pt x="834" y="3517"/>
                    <a:pt x="834" y="3617"/>
                    <a:pt x="834" y="3718"/>
                  </a:cubicBezTo>
                  <a:cubicBezTo>
                    <a:pt x="834" y="3764"/>
                    <a:pt x="818" y="3827"/>
                    <a:pt x="774" y="3827"/>
                  </a:cubicBezTo>
                  <a:cubicBezTo>
                    <a:pt x="755" y="3827"/>
                    <a:pt x="731" y="3815"/>
                    <a:pt x="701" y="3784"/>
                  </a:cubicBezTo>
                  <a:lnTo>
                    <a:pt x="701" y="3784"/>
                  </a:lnTo>
                  <a:cubicBezTo>
                    <a:pt x="730" y="3813"/>
                    <a:pt x="758" y="3891"/>
                    <a:pt x="808" y="3891"/>
                  </a:cubicBezTo>
                  <a:cubicBezTo>
                    <a:pt x="816" y="3891"/>
                    <a:pt x="825" y="3889"/>
                    <a:pt x="834" y="3884"/>
                  </a:cubicBezTo>
                  <a:cubicBezTo>
                    <a:pt x="901" y="3851"/>
                    <a:pt x="934" y="3818"/>
                    <a:pt x="968" y="3751"/>
                  </a:cubicBezTo>
                  <a:cubicBezTo>
                    <a:pt x="1001" y="3684"/>
                    <a:pt x="1034" y="3584"/>
                    <a:pt x="1068" y="3484"/>
                  </a:cubicBezTo>
                  <a:cubicBezTo>
                    <a:pt x="1101" y="3317"/>
                    <a:pt x="1168" y="3117"/>
                    <a:pt x="1168" y="2917"/>
                  </a:cubicBezTo>
                  <a:cubicBezTo>
                    <a:pt x="1201" y="2550"/>
                    <a:pt x="1168" y="2183"/>
                    <a:pt x="1101" y="1816"/>
                  </a:cubicBezTo>
                  <a:cubicBezTo>
                    <a:pt x="1034" y="1416"/>
                    <a:pt x="934" y="1082"/>
                    <a:pt x="801" y="715"/>
                  </a:cubicBezTo>
                  <a:cubicBezTo>
                    <a:pt x="701" y="549"/>
                    <a:pt x="601" y="382"/>
                    <a:pt x="501" y="248"/>
                  </a:cubicBezTo>
                  <a:cubicBezTo>
                    <a:pt x="434" y="148"/>
                    <a:pt x="334" y="82"/>
                    <a:pt x="267" y="15"/>
                  </a:cubicBezTo>
                  <a:cubicBezTo>
                    <a:pt x="223" y="15"/>
                    <a:pt x="193" y="0"/>
                    <a:pt x="158" y="0"/>
                  </a:cubicBezTo>
                  <a:close/>
                </a:path>
              </a:pathLst>
            </a:custGeom>
            <a:solidFill>
              <a:srgbClr val="FBB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5403852" y="1032954"/>
              <a:ext cx="23963" cy="88897"/>
            </a:xfrm>
            <a:custGeom>
              <a:avLst/>
              <a:gdLst/>
              <a:ahLst/>
              <a:cxnLst/>
              <a:rect l="l" t="t" r="r" b="b"/>
              <a:pathLst>
                <a:path w="1068" h="3962" extrusionOk="0">
                  <a:moveTo>
                    <a:pt x="100" y="1"/>
                  </a:moveTo>
                  <a:cubicBezTo>
                    <a:pt x="67" y="34"/>
                    <a:pt x="0" y="67"/>
                    <a:pt x="0" y="101"/>
                  </a:cubicBezTo>
                  <a:cubicBezTo>
                    <a:pt x="24" y="77"/>
                    <a:pt x="47" y="66"/>
                    <a:pt x="70" y="66"/>
                  </a:cubicBezTo>
                  <a:cubicBezTo>
                    <a:pt x="110" y="66"/>
                    <a:pt x="145" y="103"/>
                    <a:pt x="167" y="167"/>
                  </a:cubicBezTo>
                  <a:cubicBezTo>
                    <a:pt x="200" y="234"/>
                    <a:pt x="200" y="301"/>
                    <a:pt x="234" y="401"/>
                  </a:cubicBezTo>
                  <a:cubicBezTo>
                    <a:pt x="267" y="568"/>
                    <a:pt x="300" y="734"/>
                    <a:pt x="334" y="901"/>
                  </a:cubicBezTo>
                  <a:cubicBezTo>
                    <a:pt x="400" y="1268"/>
                    <a:pt x="434" y="1602"/>
                    <a:pt x="500" y="1969"/>
                  </a:cubicBezTo>
                  <a:cubicBezTo>
                    <a:pt x="601" y="2302"/>
                    <a:pt x="667" y="2636"/>
                    <a:pt x="734" y="3003"/>
                  </a:cubicBezTo>
                  <a:lnTo>
                    <a:pt x="867" y="3503"/>
                  </a:lnTo>
                  <a:cubicBezTo>
                    <a:pt x="901" y="3603"/>
                    <a:pt x="934" y="3670"/>
                    <a:pt x="934" y="3770"/>
                  </a:cubicBezTo>
                  <a:cubicBezTo>
                    <a:pt x="934" y="3803"/>
                    <a:pt x="934" y="3837"/>
                    <a:pt x="934" y="3903"/>
                  </a:cubicBezTo>
                  <a:cubicBezTo>
                    <a:pt x="901" y="3870"/>
                    <a:pt x="867" y="3870"/>
                    <a:pt x="867" y="3837"/>
                  </a:cubicBezTo>
                  <a:lnTo>
                    <a:pt x="867" y="3837"/>
                  </a:lnTo>
                  <a:cubicBezTo>
                    <a:pt x="867" y="3870"/>
                    <a:pt x="867" y="3903"/>
                    <a:pt x="901" y="3937"/>
                  </a:cubicBezTo>
                  <a:cubicBezTo>
                    <a:pt x="901" y="3953"/>
                    <a:pt x="909" y="3962"/>
                    <a:pt x="922" y="3962"/>
                  </a:cubicBezTo>
                  <a:cubicBezTo>
                    <a:pt x="934" y="3962"/>
                    <a:pt x="951" y="3953"/>
                    <a:pt x="967" y="3937"/>
                  </a:cubicBezTo>
                  <a:cubicBezTo>
                    <a:pt x="967" y="3937"/>
                    <a:pt x="967" y="3937"/>
                    <a:pt x="1001" y="3903"/>
                  </a:cubicBezTo>
                  <a:cubicBezTo>
                    <a:pt x="1001" y="3870"/>
                    <a:pt x="1034" y="3803"/>
                    <a:pt x="1034" y="3770"/>
                  </a:cubicBezTo>
                  <a:cubicBezTo>
                    <a:pt x="1068" y="3670"/>
                    <a:pt x="1068" y="3570"/>
                    <a:pt x="1068" y="3503"/>
                  </a:cubicBezTo>
                  <a:cubicBezTo>
                    <a:pt x="1068" y="3303"/>
                    <a:pt x="1068" y="3136"/>
                    <a:pt x="1068" y="2936"/>
                  </a:cubicBezTo>
                  <a:cubicBezTo>
                    <a:pt x="1034" y="2569"/>
                    <a:pt x="1001" y="2235"/>
                    <a:pt x="934" y="1869"/>
                  </a:cubicBezTo>
                  <a:cubicBezTo>
                    <a:pt x="834" y="1502"/>
                    <a:pt x="767" y="1168"/>
                    <a:pt x="634" y="834"/>
                  </a:cubicBezTo>
                  <a:cubicBezTo>
                    <a:pt x="567" y="668"/>
                    <a:pt x="500" y="468"/>
                    <a:pt x="434" y="334"/>
                  </a:cubicBezTo>
                  <a:cubicBezTo>
                    <a:pt x="367" y="234"/>
                    <a:pt x="334" y="167"/>
                    <a:pt x="267" y="101"/>
                  </a:cubicBezTo>
                  <a:cubicBezTo>
                    <a:pt x="200" y="34"/>
                    <a:pt x="167" y="1"/>
                    <a:pt x="100" y="1"/>
                  </a:cubicBezTo>
                  <a:close/>
                </a:path>
              </a:pathLst>
            </a:custGeom>
            <a:solidFill>
              <a:srgbClr val="FBB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5268378" y="888505"/>
              <a:ext cx="338313" cy="258233"/>
            </a:xfrm>
            <a:custGeom>
              <a:avLst/>
              <a:gdLst/>
              <a:ahLst/>
              <a:cxnLst/>
              <a:rect l="l" t="t" r="r" b="b"/>
              <a:pathLst>
                <a:path w="15078" h="11509" extrusionOk="0">
                  <a:moveTo>
                    <a:pt x="9807" y="1"/>
                  </a:moveTo>
                  <a:cubicBezTo>
                    <a:pt x="9140" y="1"/>
                    <a:pt x="8540" y="401"/>
                    <a:pt x="8273" y="968"/>
                  </a:cubicBezTo>
                  <a:cubicBezTo>
                    <a:pt x="8273" y="968"/>
                    <a:pt x="7706" y="34"/>
                    <a:pt x="7072" y="34"/>
                  </a:cubicBezTo>
                  <a:cubicBezTo>
                    <a:pt x="5905" y="67"/>
                    <a:pt x="5338" y="1368"/>
                    <a:pt x="5338" y="1368"/>
                  </a:cubicBezTo>
                  <a:cubicBezTo>
                    <a:pt x="5093" y="907"/>
                    <a:pt x="4606" y="622"/>
                    <a:pt x="4091" y="622"/>
                  </a:cubicBezTo>
                  <a:cubicBezTo>
                    <a:pt x="3973" y="622"/>
                    <a:pt x="3854" y="637"/>
                    <a:pt x="3736" y="668"/>
                  </a:cubicBezTo>
                  <a:cubicBezTo>
                    <a:pt x="1568" y="1168"/>
                    <a:pt x="0" y="4204"/>
                    <a:pt x="0" y="4204"/>
                  </a:cubicBezTo>
                  <a:cubicBezTo>
                    <a:pt x="67" y="4204"/>
                    <a:pt x="2235" y="4537"/>
                    <a:pt x="2235" y="4537"/>
                  </a:cubicBezTo>
                  <a:cubicBezTo>
                    <a:pt x="2736" y="6105"/>
                    <a:pt x="367" y="10108"/>
                    <a:pt x="2335" y="10575"/>
                  </a:cubicBezTo>
                  <a:cubicBezTo>
                    <a:pt x="2437" y="10601"/>
                    <a:pt x="2537" y="10613"/>
                    <a:pt x="2635" y="10613"/>
                  </a:cubicBezTo>
                  <a:cubicBezTo>
                    <a:pt x="3659" y="10613"/>
                    <a:pt x="4446" y="9299"/>
                    <a:pt x="4537" y="9207"/>
                  </a:cubicBezTo>
                  <a:lnTo>
                    <a:pt x="4537" y="9207"/>
                  </a:lnTo>
                  <a:cubicBezTo>
                    <a:pt x="4504" y="9341"/>
                    <a:pt x="4137" y="11475"/>
                    <a:pt x="5638" y="11509"/>
                  </a:cubicBezTo>
                  <a:cubicBezTo>
                    <a:pt x="7139" y="11509"/>
                    <a:pt x="7773" y="9174"/>
                    <a:pt x="7806" y="9040"/>
                  </a:cubicBezTo>
                  <a:lnTo>
                    <a:pt x="7806" y="9040"/>
                  </a:lnTo>
                  <a:cubicBezTo>
                    <a:pt x="7774" y="9202"/>
                    <a:pt x="7679" y="11215"/>
                    <a:pt x="9042" y="11215"/>
                  </a:cubicBezTo>
                  <a:cubicBezTo>
                    <a:pt x="9084" y="11215"/>
                    <a:pt x="9128" y="11213"/>
                    <a:pt x="9174" y="11209"/>
                  </a:cubicBezTo>
                  <a:cubicBezTo>
                    <a:pt x="10675" y="11075"/>
                    <a:pt x="11242" y="8507"/>
                    <a:pt x="11242" y="8507"/>
                  </a:cubicBezTo>
                  <a:cubicBezTo>
                    <a:pt x="11242" y="8507"/>
                    <a:pt x="11266" y="9799"/>
                    <a:pt x="12023" y="9799"/>
                  </a:cubicBezTo>
                  <a:cubicBezTo>
                    <a:pt x="12152" y="9799"/>
                    <a:pt x="12302" y="9761"/>
                    <a:pt x="12476" y="9674"/>
                  </a:cubicBezTo>
                  <a:cubicBezTo>
                    <a:pt x="15078" y="8407"/>
                    <a:pt x="14611" y="1135"/>
                    <a:pt x="12876" y="501"/>
                  </a:cubicBezTo>
                  <a:cubicBezTo>
                    <a:pt x="12734" y="452"/>
                    <a:pt x="12591" y="431"/>
                    <a:pt x="12450" y="431"/>
                  </a:cubicBezTo>
                  <a:cubicBezTo>
                    <a:pt x="11728" y="431"/>
                    <a:pt x="11075" y="968"/>
                    <a:pt x="11075" y="968"/>
                  </a:cubicBezTo>
                  <a:cubicBezTo>
                    <a:pt x="11075" y="968"/>
                    <a:pt x="10641" y="34"/>
                    <a:pt x="9807"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5517607" y="913948"/>
              <a:ext cx="20239" cy="169560"/>
            </a:xfrm>
            <a:custGeom>
              <a:avLst/>
              <a:gdLst/>
              <a:ahLst/>
              <a:cxnLst/>
              <a:rect l="l" t="t" r="r" b="b"/>
              <a:pathLst>
                <a:path w="902" h="7557" extrusionOk="0">
                  <a:moveTo>
                    <a:pt x="67" y="1"/>
                  </a:moveTo>
                  <a:cubicBezTo>
                    <a:pt x="401" y="2469"/>
                    <a:pt x="401" y="5004"/>
                    <a:pt x="0" y="7506"/>
                  </a:cubicBezTo>
                  <a:cubicBezTo>
                    <a:pt x="0" y="7539"/>
                    <a:pt x="34" y="7556"/>
                    <a:pt x="71" y="7556"/>
                  </a:cubicBezTo>
                  <a:cubicBezTo>
                    <a:pt x="109" y="7556"/>
                    <a:pt x="150" y="7539"/>
                    <a:pt x="167" y="7506"/>
                  </a:cubicBezTo>
                  <a:cubicBezTo>
                    <a:pt x="901" y="5038"/>
                    <a:pt x="868" y="2436"/>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5441658" y="909124"/>
              <a:ext cx="31816" cy="185715"/>
            </a:xfrm>
            <a:custGeom>
              <a:avLst/>
              <a:gdLst/>
              <a:ahLst/>
              <a:cxnLst/>
              <a:rect l="l" t="t" r="r" b="b"/>
              <a:pathLst>
                <a:path w="1418" h="8277" extrusionOk="0">
                  <a:moveTo>
                    <a:pt x="585" y="1"/>
                  </a:moveTo>
                  <a:cubicBezTo>
                    <a:pt x="565" y="1"/>
                    <a:pt x="550" y="16"/>
                    <a:pt x="550" y="16"/>
                  </a:cubicBezTo>
                  <a:cubicBezTo>
                    <a:pt x="917" y="2351"/>
                    <a:pt x="683" y="6420"/>
                    <a:pt x="16" y="8188"/>
                  </a:cubicBezTo>
                  <a:cubicBezTo>
                    <a:pt x="1" y="8250"/>
                    <a:pt x="21" y="8276"/>
                    <a:pt x="51" y="8276"/>
                  </a:cubicBezTo>
                  <a:cubicBezTo>
                    <a:pt x="85" y="8276"/>
                    <a:pt x="132" y="8242"/>
                    <a:pt x="150" y="8188"/>
                  </a:cubicBezTo>
                  <a:cubicBezTo>
                    <a:pt x="1251" y="5620"/>
                    <a:pt x="1417" y="2718"/>
                    <a:pt x="617" y="16"/>
                  </a:cubicBezTo>
                  <a:cubicBezTo>
                    <a:pt x="606" y="4"/>
                    <a:pt x="594" y="1"/>
                    <a:pt x="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5366427" y="920881"/>
              <a:ext cx="34442" cy="179006"/>
            </a:xfrm>
            <a:custGeom>
              <a:avLst/>
              <a:gdLst/>
              <a:ahLst/>
              <a:cxnLst/>
              <a:rect l="l" t="t" r="r" b="b"/>
              <a:pathLst>
                <a:path w="1535" h="7978" extrusionOk="0">
                  <a:moveTo>
                    <a:pt x="1034" y="0"/>
                  </a:moveTo>
                  <a:cubicBezTo>
                    <a:pt x="1018" y="0"/>
                    <a:pt x="1001" y="9"/>
                    <a:pt x="1001" y="25"/>
                  </a:cubicBezTo>
                  <a:cubicBezTo>
                    <a:pt x="1268" y="2761"/>
                    <a:pt x="1101" y="5362"/>
                    <a:pt x="0" y="7898"/>
                  </a:cubicBezTo>
                  <a:cubicBezTo>
                    <a:pt x="0" y="7946"/>
                    <a:pt x="36" y="7977"/>
                    <a:pt x="68" y="7977"/>
                  </a:cubicBezTo>
                  <a:cubicBezTo>
                    <a:pt x="80" y="7977"/>
                    <a:pt x="91" y="7973"/>
                    <a:pt x="100" y="7964"/>
                  </a:cubicBezTo>
                  <a:cubicBezTo>
                    <a:pt x="834" y="6897"/>
                    <a:pt x="1268" y="5696"/>
                    <a:pt x="1368" y="4428"/>
                  </a:cubicBezTo>
                  <a:cubicBezTo>
                    <a:pt x="1501" y="3061"/>
                    <a:pt x="1535" y="1326"/>
                    <a:pt x="1068" y="25"/>
                  </a:cubicBezTo>
                  <a:cubicBezTo>
                    <a:pt x="1068" y="9"/>
                    <a:pt x="1051" y="0"/>
                    <a:pt x="1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299812" y="989538"/>
              <a:ext cx="220807" cy="162582"/>
            </a:xfrm>
            <a:custGeom>
              <a:avLst/>
              <a:gdLst/>
              <a:ahLst/>
              <a:cxnLst/>
              <a:rect l="l" t="t" r="r" b="b"/>
              <a:pathLst>
                <a:path w="9841" h="7246" extrusionOk="0">
                  <a:moveTo>
                    <a:pt x="901" y="1"/>
                  </a:moveTo>
                  <a:lnTo>
                    <a:pt x="901" y="1"/>
                  </a:lnTo>
                  <a:cubicBezTo>
                    <a:pt x="934" y="368"/>
                    <a:pt x="901" y="768"/>
                    <a:pt x="801" y="1135"/>
                  </a:cubicBezTo>
                  <a:cubicBezTo>
                    <a:pt x="701" y="1502"/>
                    <a:pt x="601" y="1869"/>
                    <a:pt x="501" y="2269"/>
                  </a:cubicBezTo>
                  <a:cubicBezTo>
                    <a:pt x="301" y="3003"/>
                    <a:pt x="134" y="3770"/>
                    <a:pt x="67" y="4537"/>
                  </a:cubicBezTo>
                  <a:cubicBezTo>
                    <a:pt x="0" y="4971"/>
                    <a:pt x="101" y="5371"/>
                    <a:pt x="267" y="5772"/>
                  </a:cubicBezTo>
                  <a:cubicBezTo>
                    <a:pt x="500" y="6121"/>
                    <a:pt x="886" y="6318"/>
                    <a:pt x="1291" y="6318"/>
                  </a:cubicBezTo>
                  <a:cubicBezTo>
                    <a:pt x="1350" y="6318"/>
                    <a:pt x="1409" y="6314"/>
                    <a:pt x="1468" y="6305"/>
                  </a:cubicBezTo>
                  <a:cubicBezTo>
                    <a:pt x="1868" y="6205"/>
                    <a:pt x="2269" y="6005"/>
                    <a:pt x="2569" y="5705"/>
                  </a:cubicBezTo>
                  <a:cubicBezTo>
                    <a:pt x="2652" y="5631"/>
                    <a:pt x="2733" y="5551"/>
                    <a:pt x="2811" y="5468"/>
                  </a:cubicBezTo>
                  <a:lnTo>
                    <a:pt x="2811" y="5468"/>
                  </a:lnTo>
                  <a:cubicBezTo>
                    <a:pt x="2814" y="5742"/>
                    <a:pt x="2855" y="6015"/>
                    <a:pt x="2936" y="6272"/>
                  </a:cubicBezTo>
                  <a:cubicBezTo>
                    <a:pt x="3036" y="6572"/>
                    <a:pt x="3203" y="6839"/>
                    <a:pt x="3470" y="7006"/>
                  </a:cubicBezTo>
                  <a:cubicBezTo>
                    <a:pt x="3702" y="7151"/>
                    <a:pt x="3960" y="7246"/>
                    <a:pt x="4221" y="7246"/>
                  </a:cubicBezTo>
                  <a:cubicBezTo>
                    <a:pt x="4259" y="7246"/>
                    <a:pt x="4298" y="7244"/>
                    <a:pt x="4337" y="7239"/>
                  </a:cubicBezTo>
                  <a:cubicBezTo>
                    <a:pt x="4904" y="7206"/>
                    <a:pt x="5438" y="6906"/>
                    <a:pt x="5805" y="6439"/>
                  </a:cubicBezTo>
                  <a:cubicBezTo>
                    <a:pt x="6023" y="6201"/>
                    <a:pt x="6206" y="5939"/>
                    <a:pt x="6360" y="5661"/>
                  </a:cubicBezTo>
                  <a:lnTo>
                    <a:pt x="6360" y="5661"/>
                  </a:lnTo>
                  <a:cubicBezTo>
                    <a:pt x="6460" y="5973"/>
                    <a:pt x="6637" y="6257"/>
                    <a:pt x="6872" y="6472"/>
                  </a:cubicBezTo>
                  <a:cubicBezTo>
                    <a:pt x="7106" y="6672"/>
                    <a:pt x="7372" y="6772"/>
                    <a:pt x="7639" y="6839"/>
                  </a:cubicBezTo>
                  <a:cubicBezTo>
                    <a:pt x="7691" y="6845"/>
                    <a:pt x="7742" y="6848"/>
                    <a:pt x="7793" y="6848"/>
                  </a:cubicBezTo>
                  <a:cubicBezTo>
                    <a:pt x="8041" y="6848"/>
                    <a:pt x="8280" y="6783"/>
                    <a:pt x="8473" y="6672"/>
                  </a:cubicBezTo>
                  <a:cubicBezTo>
                    <a:pt x="8907" y="6339"/>
                    <a:pt x="9240" y="5905"/>
                    <a:pt x="9441" y="5405"/>
                  </a:cubicBezTo>
                  <a:cubicBezTo>
                    <a:pt x="9607" y="4938"/>
                    <a:pt x="9774" y="4471"/>
                    <a:pt x="9841" y="4004"/>
                  </a:cubicBezTo>
                  <a:lnTo>
                    <a:pt x="9841" y="4004"/>
                  </a:lnTo>
                  <a:cubicBezTo>
                    <a:pt x="9707" y="4471"/>
                    <a:pt x="9474" y="4938"/>
                    <a:pt x="9240" y="5405"/>
                  </a:cubicBezTo>
                  <a:cubicBezTo>
                    <a:pt x="9040" y="5838"/>
                    <a:pt x="8707" y="6205"/>
                    <a:pt x="8273" y="6472"/>
                  </a:cubicBezTo>
                  <a:cubicBezTo>
                    <a:pt x="8153" y="6544"/>
                    <a:pt x="7998" y="6599"/>
                    <a:pt x="7833" y="6599"/>
                  </a:cubicBezTo>
                  <a:cubicBezTo>
                    <a:pt x="7770" y="6599"/>
                    <a:pt x="7704" y="6591"/>
                    <a:pt x="7639" y="6572"/>
                  </a:cubicBezTo>
                  <a:cubicBezTo>
                    <a:pt x="7406" y="6539"/>
                    <a:pt x="7206" y="6405"/>
                    <a:pt x="7039" y="6272"/>
                  </a:cubicBezTo>
                  <a:cubicBezTo>
                    <a:pt x="6758" y="5960"/>
                    <a:pt x="6594" y="5532"/>
                    <a:pt x="6628" y="5096"/>
                  </a:cubicBezTo>
                  <a:lnTo>
                    <a:pt x="6628" y="5096"/>
                  </a:lnTo>
                  <a:cubicBezTo>
                    <a:pt x="6632" y="5088"/>
                    <a:pt x="6635" y="5079"/>
                    <a:pt x="6639" y="5071"/>
                  </a:cubicBezTo>
                  <a:lnTo>
                    <a:pt x="6631" y="5069"/>
                  </a:lnTo>
                  <a:lnTo>
                    <a:pt x="6631" y="5069"/>
                  </a:lnTo>
                  <a:cubicBezTo>
                    <a:pt x="6633" y="5047"/>
                    <a:pt x="6635" y="5026"/>
                    <a:pt x="6639" y="5004"/>
                  </a:cubicBezTo>
                  <a:lnTo>
                    <a:pt x="6672" y="3904"/>
                  </a:lnTo>
                  <a:lnTo>
                    <a:pt x="6238" y="4938"/>
                  </a:lnTo>
                  <a:cubicBezTo>
                    <a:pt x="6071" y="5405"/>
                    <a:pt x="5805" y="5805"/>
                    <a:pt x="5504" y="6172"/>
                  </a:cubicBezTo>
                  <a:cubicBezTo>
                    <a:pt x="5204" y="6539"/>
                    <a:pt x="4771" y="6772"/>
                    <a:pt x="4337" y="6806"/>
                  </a:cubicBezTo>
                  <a:cubicBezTo>
                    <a:pt x="4312" y="6808"/>
                    <a:pt x="4288" y="6808"/>
                    <a:pt x="4264" y="6808"/>
                  </a:cubicBezTo>
                  <a:cubicBezTo>
                    <a:pt x="3859" y="6808"/>
                    <a:pt x="3495" y="6548"/>
                    <a:pt x="3370" y="6139"/>
                  </a:cubicBezTo>
                  <a:cubicBezTo>
                    <a:pt x="3236" y="5672"/>
                    <a:pt x="3236" y="5205"/>
                    <a:pt x="3370" y="4738"/>
                  </a:cubicBezTo>
                  <a:lnTo>
                    <a:pt x="3670" y="3437"/>
                  </a:lnTo>
                  <a:lnTo>
                    <a:pt x="2969" y="4571"/>
                  </a:lnTo>
                  <a:cubicBezTo>
                    <a:pt x="2961" y="4583"/>
                    <a:pt x="2953" y="4595"/>
                    <a:pt x="2944" y="4608"/>
                  </a:cubicBezTo>
                  <a:lnTo>
                    <a:pt x="2944" y="4608"/>
                  </a:lnTo>
                  <a:lnTo>
                    <a:pt x="2936" y="4604"/>
                  </a:lnTo>
                  <a:cubicBezTo>
                    <a:pt x="2933" y="4614"/>
                    <a:pt x="2930" y="4623"/>
                    <a:pt x="2927" y="4633"/>
                  </a:cubicBezTo>
                  <a:lnTo>
                    <a:pt x="2927" y="4633"/>
                  </a:lnTo>
                  <a:cubicBezTo>
                    <a:pt x="2737" y="4908"/>
                    <a:pt x="2519" y="5156"/>
                    <a:pt x="2302" y="5405"/>
                  </a:cubicBezTo>
                  <a:cubicBezTo>
                    <a:pt x="2035" y="5638"/>
                    <a:pt x="1735" y="5805"/>
                    <a:pt x="1401" y="5905"/>
                  </a:cubicBezTo>
                  <a:cubicBezTo>
                    <a:pt x="1360" y="5909"/>
                    <a:pt x="1320" y="5911"/>
                    <a:pt x="1280" y="5911"/>
                  </a:cubicBezTo>
                  <a:cubicBezTo>
                    <a:pt x="995" y="5911"/>
                    <a:pt x="743" y="5805"/>
                    <a:pt x="568" y="5571"/>
                  </a:cubicBezTo>
                  <a:cubicBezTo>
                    <a:pt x="401" y="5238"/>
                    <a:pt x="334" y="4904"/>
                    <a:pt x="367" y="4537"/>
                  </a:cubicBezTo>
                  <a:cubicBezTo>
                    <a:pt x="401" y="3804"/>
                    <a:pt x="534" y="3036"/>
                    <a:pt x="668" y="2302"/>
                  </a:cubicBezTo>
                  <a:cubicBezTo>
                    <a:pt x="768" y="1936"/>
                    <a:pt x="834" y="1535"/>
                    <a:pt x="901" y="1168"/>
                  </a:cubicBezTo>
                  <a:cubicBezTo>
                    <a:pt x="968" y="768"/>
                    <a:pt x="968" y="368"/>
                    <a:pt x="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5401608" y="1018684"/>
              <a:ext cx="265705" cy="219371"/>
            </a:xfrm>
            <a:custGeom>
              <a:avLst/>
              <a:gdLst/>
              <a:ahLst/>
              <a:cxnLst/>
              <a:rect l="l" t="t" r="r" b="b"/>
              <a:pathLst>
                <a:path w="11842" h="9777" extrusionOk="0">
                  <a:moveTo>
                    <a:pt x="1738" y="0"/>
                  </a:moveTo>
                  <a:cubicBezTo>
                    <a:pt x="1006" y="0"/>
                    <a:pt x="485" y="133"/>
                    <a:pt x="400" y="470"/>
                  </a:cubicBezTo>
                  <a:cubicBezTo>
                    <a:pt x="0" y="1971"/>
                    <a:pt x="2335" y="3005"/>
                    <a:pt x="3903" y="3405"/>
                  </a:cubicBezTo>
                  <a:cubicBezTo>
                    <a:pt x="3903" y="3405"/>
                    <a:pt x="567" y="5073"/>
                    <a:pt x="1034" y="7708"/>
                  </a:cubicBezTo>
                  <a:cubicBezTo>
                    <a:pt x="1234" y="8709"/>
                    <a:pt x="1935" y="9510"/>
                    <a:pt x="2902" y="9776"/>
                  </a:cubicBezTo>
                  <a:cubicBezTo>
                    <a:pt x="2902" y="9776"/>
                    <a:pt x="11842" y="3639"/>
                    <a:pt x="7739" y="1370"/>
                  </a:cubicBezTo>
                  <a:cubicBezTo>
                    <a:pt x="6875" y="867"/>
                    <a:pt x="3613" y="0"/>
                    <a:pt x="173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5402348" y="1013209"/>
              <a:ext cx="180397" cy="164960"/>
            </a:xfrm>
            <a:custGeom>
              <a:avLst/>
              <a:gdLst/>
              <a:ahLst/>
              <a:cxnLst/>
              <a:rect l="l" t="t" r="r" b="b"/>
              <a:pathLst>
                <a:path w="8040" h="7352" extrusionOk="0">
                  <a:moveTo>
                    <a:pt x="1466" y="0"/>
                  </a:moveTo>
                  <a:cubicBezTo>
                    <a:pt x="1256" y="0"/>
                    <a:pt x="1054" y="31"/>
                    <a:pt x="834" y="80"/>
                  </a:cubicBezTo>
                  <a:cubicBezTo>
                    <a:pt x="668" y="113"/>
                    <a:pt x="501" y="180"/>
                    <a:pt x="367" y="280"/>
                  </a:cubicBezTo>
                  <a:cubicBezTo>
                    <a:pt x="301" y="347"/>
                    <a:pt x="234" y="414"/>
                    <a:pt x="201" y="480"/>
                  </a:cubicBezTo>
                  <a:cubicBezTo>
                    <a:pt x="134" y="547"/>
                    <a:pt x="100" y="647"/>
                    <a:pt x="67" y="747"/>
                  </a:cubicBezTo>
                  <a:cubicBezTo>
                    <a:pt x="0" y="1047"/>
                    <a:pt x="34" y="1414"/>
                    <a:pt x="201" y="1681"/>
                  </a:cubicBezTo>
                  <a:cubicBezTo>
                    <a:pt x="334" y="1948"/>
                    <a:pt x="534" y="2215"/>
                    <a:pt x="768" y="2415"/>
                  </a:cubicBezTo>
                  <a:cubicBezTo>
                    <a:pt x="1201" y="2782"/>
                    <a:pt x="1702" y="3082"/>
                    <a:pt x="2235" y="3282"/>
                  </a:cubicBezTo>
                  <a:cubicBezTo>
                    <a:pt x="2595" y="3450"/>
                    <a:pt x="2972" y="3584"/>
                    <a:pt x="3367" y="3695"/>
                  </a:cubicBezTo>
                  <a:lnTo>
                    <a:pt x="3367" y="3695"/>
                  </a:lnTo>
                  <a:cubicBezTo>
                    <a:pt x="3146" y="3834"/>
                    <a:pt x="2941" y="3985"/>
                    <a:pt x="2736" y="4150"/>
                  </a:cubicBezTo>
                  <a:cubicBezTo>
                    <a:pt x="2402" y="4416"/>
                    <a:pt x="2102" y="4717"/>
                    <a:pt x="1835" y="5050"/>
                  </a:cubicBezTo>
                  <a:cubicBezTo>
                    <a:pt x="1568" y="5384"/>
                    <a:pt x="1368" y="5751"/>
                    <a:pt x="1201" y="6151"/>
                  </a:cubicBezTo>
                  <a:cubicBezTo>
                    <a:pt x="1034" y="6518"/>
                    <a:pt x="968" y="6918"/>
                    <a:pt x="968" y="7352"/>
                  </a:cubicBezTo>
                  <a:cubicBezTo>
                    <a:pt x="1001" y="6952"/>
                    <a:pt x="1135" y="6551"/>
                    <a:pt x="1335" y="6184"/>
                  </a:cubicBezTo>
                  <a:cubicBezTo>
                    <a:pt x="1501" y="5817"/>
                    <a:pt x="1735" y="5517"/>
                    <a:pt x="2035" y="5217"/>
                  </a:cubicBezTo>
                  <a:cubicBezTo>
                    <a:pt x="2302" y="4917"/>
                    <a:pt x="2602" y="4650"/>
                    <a:pt x="2936" y="4416"/>
                  </a:cubicBezTo>
                  <a:cubicBezTo>
                    <a:pt x="3236" y="4183"/>
                    <a:pt x="3603" y="3983"/>
                    <a:pt x="3970" y="3816"/>
                  </a:cubicBezTo>
                  <a:lnTo>
                    <a:pt x="4404" y="3582"/>
                  </a:lnTo>
                  <a:lnTo>
                    <a:pt x="3937" y="3449"/>
                  </a:lnTo>
                  <a:cubicBezTo>
                    <a:pt x="3403" y="3282"/>
                    <a:pt x="2902" y="3115"/>
                    <a:pt x="2402" y="2882"/>
                  </a:cubicBezTo>
                  <a:cubicBezTo>
                    <a:pt x="1935" y="2682"/>
                    <a:pt x="1468" y="2415"/>
                    <a:pt x="1068" y="2048"/>
                  </a:cubicBezTo>
                  <a:cubicBezTo>
                    <a:pt x="701" y="1781"/>
                    <a:pt x="501" y="1314"/>
                    <a:pt x="534" y="847"/>
                  </a:cubicBezTo>
                  <a:cubicBezTo>
                    <a:pt x="601" y="480"/>
                    <a:pt x="1201" y="414"/>
                    <a:pt x="1702" y="414"/>
                  </a:cubicBezTo>
                  <a:cubicBezTo>
                    <a:pt x="2235" y="414"/>
                    <a:pt x="2802" y="514"/>
                    <a:pt x="3336" y="547"/>
                  </a:cubicBezTo>
                  <a:cubicBezTo>
                    <a:pt x="3870" y="614"/>
                    <a:pt x="4404" y="714"/>
                    <a:pt x="4937" y="814"/>
                  </a:cubicBezTo>
                  <a:cubicBezTo>
                    <a:pt x="6005" y="981"/>
                    <a:pt x="7072" y="1314"/>
                    <a:pt x="8039" y="1781"/>
                  </a:cubicBezTo>
                  <a:cubicBezTo>
                    <a:pt x="7606" y="1448"/>
                    <a:pt x="7105" y="1214"/>
                    <a:pt x="6572" y="1014"/>
                  </a:cubicBezTo>
                  <a:cubicBezTo>
                    <a:pt x="6071" y="814"/>
                    <a:pt x="5538" y="647"/>
                    <a:pt x="5004" y="547"/>
                  </a:cubicBezTo>
                  <a:cubicBezTo>
                    <a:pt x="3903" y="247"/>
                    <a:pt x="2802" y="80"/>
                    <a:pt x="1702" y="13"/>
                  </a:cubicBezTo>
                  <a:cubicBezTo>
                    <a:pt x="1621" y="4"/>
                    <a:pt x="1543"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5028886" y="1232778"/>
              <a:ext cx="622416" cy="660695"/>
            </a:xfrm>
            <a:custGeom>
              <a:avLst/>
              <a:gdLst/>
              <a:ahLst/>
              <a:cxnLst/>
              <a:rect l="l" t="t" r="r" b="b"/>
              <a:pathLst>
                <a:path w="27740" h="29446" extrusionOk="0">
                  <a:moveTo>
                    <a:pt x="367" y="1"/>
                  </a:moveTo>
                  <a:cubicBezTo>
                    <a:pt x="367" y="1"/>
                    <a:pt x="0" y="12977"/>
                    <a:pt x="1334" y="16179"/>
                  </a:cubicBezTo>
                  <a:cubicBezTo>
                    <a:pt x="3269" y="20782"/>
                    <a:pt x="15445" y="27921"/>
                    <a:pt x="20748" y="29055"/>
                  </a:cubicBezTo>
                  <a:cubicBezTo>
                    <a:pt x="22060" y="29326"/>
                    <a:pt x="23103" y="29446"/>
                    <a:pt x="23920" y="29446"/>
                  </a:cubicBezTo>
                  <a:cubicBezTo>
                    <a:pt x="27740" y="29446"/>
                    <a:pt x="26639" y="26822"/>
                    <a:pt x="25018" y="24652"/>
                  </a:cubicBezTo>
                  <a:cubicBezTo>
                    <a:pt x="23083" y="22017"/>
                    <a:pt x="15044" y="13477"/>
                    <a:pt x="14377" y="11843"/>
                  </a:cubicBezTo>
                  <a:cubicBezTo>
                    <a:pt x="14010" y="10875"/>
                    <a:pt x="18780" y="1735"/>
                    <a:pt x="18780" y="1735"/>
                  </a:cubicBezTo>
                  <a:lnTo>
                    <a:pt x="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5062564" y="1307628"/>
              <a:ext cx="339816" cy="29954"/>
            </a:xfrm>
            <a:custGeom>
              <a:avLst/>
              <a:gdLst/>
              <a:ahLst/>
              <a:cxnLst/>
              <a:rect l="l" t="t" r="r" b="b"/>
              <a:pathLst>
                <a:path w="15145" h="1335" extrusionOk="0">
                  <a:moveTo>
                    <a:pt x="100" y="1"/>
                  </a:moveTo>
                  <a:cubicBezTo>
                    <a:pt x="34" y="1"/>
                    <a:pt x="0" y="101"/>
                    <a:pt x="67" y="101"/>
                  </a:cubicBezTo>
                  <a:cubicBezTo>
                    <a:pt x="5604" y="835"/>
                    <a:pt x="13910" y="1235"/>
                    <a:pt x="15078" y="1335"/>
                  </a:cubicBezTo>
                  <a:cubicBezTo>
                    <a:pt x="15111" y="1335"/>
                    <a:pt x="15144" y="1235"/>
                    <a:pt x="15111" y="1235"/>
                  </a:cubicBezTo>
                  <a:cubicBezTo>
                    <a:pt x="13843" y="1135"/>
                    <a:pt x="6905" y="234"/>
                    <a:pt x="1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5419558" y="1683335"/>
              <a:ext cx="683357" cy="1094277"/>
            </a:xfrm>
            <a:custGeom>
              <a:avLst/>
              <a:gdLst/>
              <a:ahLst/>
              <a:cxnLst/>
              <a:rect l="l" t="t" r="r" b="b"/>
              <a:pathLst>
                <a:path w="30456" h="48770" extrusionOk="0">
                  <a:moveTo>
                    <a:pt x="10708" y="1"/>
                  </a:moveTo>
                  <a:cubicBezTo>
                    <a:pt x="7806" y="1"/>
                    <a:pt x="3503" y="4804"/>
                    <a:pt x="3703" y="6105"/>
                  </a:cubicBezTo>
                  <a:cubicBezTo>
                    <a:pt x="3970" y="7940"/>
                    <a:pt x="6705" y="21383"/>
                    <a:pt x="7106" y="24985"/>
                  </a:cubicBezTo>
                  <a:cubicBezTo>
                    <a:pt x="7473" y="28588"/>
                    <a:pt x="1" y="45834"/>
                    <a:pt x="1" y="45834"/>
                  </a:cubicBezTo>
                  <a:lnTo>
                    <a:pt x="4904" y="44399"/>
                  </a:lnTo>
                  <a:lnTo>
                    <a:pt x="6805" y="48769"/>
                  </a:lnTo>
                  <a:cubicBezTo>
                    <a:pt x="6805" y="48769"/>
                    <a:pt x="13343" y="33692"/>
                    <a:pt x="13877" y="27187"/>
                  </a:cubicBezTo>
                  <a:cubicBezTo>
                    <a:pt x="14411" y="20682"/>
                    <a:pt x="7206" y="4204"/>
                    <a:pt x="7539" y="3237"/>
                  </a:cubicBezTo>
                  <a:cubicBezTo>
                    <a:pt x="7873" y="2236"/>
                    <a:pt x="9841" y="1035"/>
                    <a:pt x="10842" y="1002"/>
                  </a:cubicBezTo>
                  <a:cubicBezTo>
                    <a:pt x="10852" y="1001"/>
                    <a:pt x="10862" y="1001"/>
                    <a:pt x="10872" y="1001"/>
                  </a:cubicBezTo>
                  <a:cubicBezTo>
                    <a:pt x="11849" y="1001"/>
                    <a:pt x="13756" y="2587"/>
                    <a:pt x="14945" y="4271"/>
                  </a:cubicBezTo>
                  <a:cubicBezTo>
                    <a:pt x="16145" y="5972"/>
                    <a:pt x="21883" y="17980"/>
                    <a:pt x="22884" y="22384"/>
                  </a:cubicBezTo>
                  <a:cubicBezTo>
                    <a:pt x="23884" y="26787"/>
                    <a:pt x="21683" y="44666"/>
                    <a:pt x="21683" y="44666"/>
                  </a:cubicBezTo>
                  <a:lnTo>
                    <a:pt x="25586" y="41764"/>
                  </a:lnTo>
                  <a:lnTo>
                    <a:pt x="29522" y="45267"/>
                  </a:lnTo>
                  <a:cubicBezTo>
                    <a:pt x="29522" y="45267"/>
                    <a:pt x="30456" y="28088"/>
                    <a:pt x="29055" y="20883"/>
                  </a:cubicBezTo>
                  <a:cubicBezTo>
                    <a:pt x="28187" y="16313"/>
                    <a:pt x="22884" y="8073"/>
                    <a:pt x="17980" y="3437"/>
                  </a:cubicBezTo>
                  <a:cubicBezTo>
                    <a:pt x="15145" y="802"/>
                    <a:pt x="12476" y="1"/>
                    <a:pt x="107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5590953" y="1622710"/>
              <a:ext cx="159441" cy="192312"/>
            </a:xfrm>
            <a:custGeom>
              <a:avLst/>
              <a:gdLst/>
              <a:ahLst/>
              <a:cxnLst/>
              <a:rect l="l" t="t" r="r" b="b"/>
              <a:pathLst>
                <a:path w="7106" h="8571" extrusionOk="0">
                  <a:moveTo>
                    <a:pt x="0" y="1"/>
                  </a:moveTo>
                  <a:lnTo>
                    <a:pt x="0" y="1"/>
                  </a:lnTo>
                  <a:cubicBezTo>
                    <a:pt x="134" y="902"/>
                    <a:pt x="234" y="1936"/>
                    <a:pt x="301" y="2836"/>
                  </a:cubicBezTo>
                  <a:cubicBezTo>
                    <a:pt x="434" y="4371"/>
                    <a:pt x="434" y="5605"/>
                    <a:pt x="534" y="5705"/>
                  </a:cubicBezTo>
                  <a:cubicBezTo>
                    <a:pt x="1644" y="7123"/>
                    <a:pt x="3980" y="8570"/>
                    <a:pt x="5170" y="8570"/>
                  </a:cubicBezTo>
                  <a:cubicBezTo>
                    <a:pt x="5267" y="8570"/>
                    <a:pt x="5357" y="8561"/>
                    <a:pt x="5438" y="8540"/>
                  </a:cubicBezTo>
                  <a:cubicBezTo>
                    <a:pt x="7105" y="8140"/>
                    <a:pt x="6405" y="5205"/>
                    <a:pt x="6171" y="4471"/>
                  </a:cubicBezTo>
                  <a:lnTo>
                    <a:pt x="6171" y="4404"/>
                  </a:lnTo>
                  <a:cubicBezTo>
                    <a:pt x="6105" y="4304"/>
                    <a:pt x="6071" y="4171"/>
                    <a:pt x="6071" y="4037"/>
                  </a:cubicBezTo>
                  <a:cubicBezTo>
                    <a:pt x="5905" y="2836"/>
                    <a:pt x="5871" y="1635"/>
                    <a:pt x="6005" y="401"/>
                  </a:cubicBezTo>
                  <a:lnTo>
                    <a:pt x="0" y="1"/>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5599928" y="1623473"/>
              <a:ext cx="129509" cy="104177"/>
            </a:xfrm>
            <a:custGeom>
              <a:avLst/>
              <a:gdLst/>
              <a:ahLst/>
              <a:cxnLst/>
              <a:rect l="l" t="t" r="r" b="b"/>
              <a:pathLst>
                <a:path w="5772" h="4643" extrusionOk="0">
                  <a:moveTo>
                    <a:pt x="1" y="0"/>
                  </a:moveTo>
                  <a:lnTo>
                    <a:pt x="1" y="0"/>
                  </a:lnTo>
                  <a:cubicBezTo>
                    <a:pt x="347" y="1133"/>
                    <a:pt x="1703" y="4643"/>
                    <a:pt x="4629" y="4643"/>
                  </a:cubicBezTo>
                  <a:cubicBezTo>
                    <a:pt x="4804" y="4643"/>
                    <a:pt x="4985" y="4630"/>
                    <a:pt x="5171" y="4604"/>
                  </a:cubicBezTo>
                  <a:cubicBezTo>
                    <a:pt x="5371" y="4570"/>
                    <a:pt x="5571" y="4504"/>
                    <a:pt x="5771" y="4470"/>
                  </a:cubicBezTo>
                  <a:cubicBezTo>
                    <a:pt x="5771" y="4437"/>
                    <a:pt x="5771" y="4404"/>
                    <a:pt x="5771" y="4404"/>
                  </a:cubicBezTo>
                  <a:cubicBezTo>
                    <a:pt x="5705" y="4270"/>
                    <a:pt x="5671" y="4170"/>
                    <a:pt x="5638" y="4037"/>
                  </a:cubicBezTo>
                  <a:cubicBezTo>
                    <a:pt x="5471" y="2836"/>
                    <a:pt x="5471" y="1601"/>
                    <a:pt x="5605" y="401"/>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5683012" y="1360018"/>
              <a:ext cx="88336" cy="149007"/>
            </a:xfrm>
            <a:custGeom>
              <a:avLst/>
              <a:gdLst/>
              <a:ahLst/>
              <a:cxnLst/>
              <a:rect l="l" t="t" r="r" b="b"/>
              <a:pathLst>
                <a:path w="3937" h="6641" extrusionOk="0">
                  <a:moveTo>
                    <a:pt x="0" y="1"/>
                  </a:moveTo>
                  <a:lnTo>
                    <a:pt x="0" y="1"/>
                  </a:lnTo>
                  <a:cubicBezTo>
                    <a:pt x="0" y="1"/>
                    <a:pt x="3566" y="6641"/>
                    <a:pt x="3765" y="6641"/>
                  </a:cubicBezTo>
                  <a:cubicBezTo>
                    <a:pt x="3767" y="6641"/>
                    <a:pt x="3768" y="6640"/>
                    <a:pt x="3770" y="6639"/>
                  </a:cubicBezTo>
                  <a:cubicBezTo>
                    <a:pt x="3936" y="6505"/>
                    <a:pt x="3903" y="4237"/>
                    <a:pt x="3036" y="2302"/>
                  </a:cubicBezTo>
                  <a:cubicBezTo>
                    <a:pt x="2202" y="368"/>
                    <a:pt x="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5528825" y="1361992"/>
              <a:ext cx="274702" cy="313497"/>
            </a:xfrm>
            <a:custGeom>
              <a:avLst/>
              <a:gdLst/>
              <a:ahLst/>
              <a:cxnLst/>
              <a:rect l="l" t="t" r="r" b="b"/>
              <a:pathLst>
                <a:path w="12243" h="13972" extrusionOk="0">
                  <a:moveTo>
                    <a:pt x="5288" y="1"/>
                  </a:moveTo>
                  <a:cubicBezTo>
                    <a:pt x="2800" y="1"/>
                    <a:pt x="184" y="2034"/>
                    <a:pt x="101" y="4683"/>
                  </a:cubicBezTo>
                  <a:cubicBezTo>
                    <a:pt x="1" y="6851"/>
                    <a:pt x="2603" y="12388"/>
                    <a:pt x="4371" y="13322"/>
                  </a:cubicBezTo>
                  <a:cubicBezTo>
                    <a:pt x="5199" y="13753"/>
                    <a:pt x="6119" y="13972"/>
                    <a:pt x="7015" y="13972"/>
                  </a:cubicBezTo>
                  <a:cubicBezTo>
                    <a:pt x="8896" y="13972"/>
                    <a:pt x="10676" y="13009"/>
                    <a:pt x="11309" y="11021"/>
                  </a:cubicBezTo>
                  <a:cubicBezTo>
                    <a:pt x="12243" y="8185"/>
                    <a:pt x="8740" y="1080"/>
                    <a:pt x="6806" y="280"/>
                  </a:cubicBezTo>
                  <a:cubicBezTo>
                    <a:pt x="6322" y="89"/>
                    <a:pt x="5808" y="1"/>
                    <a:pt x="5288"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5629119" y="1468074"/>
              <a:ext cx="27710" cy="26992"/>
            </a:xfrm>
            <a:custGeom>
              <a:avLst/>
              <a:gdLst/>
              <a:ahLst/>
              <a:cxnLst/>
              <a:rect l="l" t="t" r="r" b="b"/>
              <a:pathLst>
                <a:path w="1235" h="1203" extrusionOk="0">
                  <a:moveTo>
                    <a:pt x="898" y="1"/>
                  </a:moveTo>
                  <a:cubicBezTo>
                    <a:pt x="692" y="1"/>
                    <a:pt x="499" y="90"/>
                    <a:pt x="368" y="222"/>
                  </a:cubicBezTo>
                  <a:cubicBezTo>
                    <a:pt x="167" y="388"/>
                    <a:pt x="67" y="622"/>
                    <a:pt x="1" y="855"/>
                  </a:cubicBezTo>
                  <a:cubicBezTo>
                    <a:pt x="1" y="1058"/>
                    <a:pt x="154" y="1203"/>
                    <a:pt x="315" y="1203"/>
                  </a:cubicBezTo>
                  <a:cubicBezTo>
                    <a:pt x="367" y="1203"/>
                    <a:pt x="419" y="1188"/>
                    <a:pt x="468" y="1156"/>
                  </a:cubicBezTo>
                  <a:cubicBezTo>
                    <a:pt x="634" y="1022"/>
                    <a:pt x="734" y="889"/>
                    <a:pt x="901" y="755"/>
                  </a:cubicBezTo>
                  <a:cubicBezTo>
                    <a:pt x="1068" y="655"/>
                    <a:pt x="1168" y="488"/>
                    <a:pt x="1235" y="322"/>
                  </a:cubicBezTo>
                  <a:cubicBezTo>
                    <a:pt x="1235" y="188"/>
                    <a:pt x="1168" y="55"/>
                    <a:pt x="1068" y="21"/>
                  </a:cubicBezTo>
                  <a:cubicBezTo>
                    <a:pt x="1011" y="7"/>
                    <a:pt x="954" y="1"/>
                    <a:pt x="8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5694993" y="1442339"/>
              <a:ext cx="35182" cy="17748"/>
            </a:xfrm>
            <a:custGeom>
              <a:avLst/>
              <a:gdLst/>
              <a:ahLst/>
              <a:cxnLst/>
              <a:rect l="l" t="t" r="r" b="b"/>
              <a:pathLst>
                <a:path w="1568" h="791" extrusionOk="0">
                  <a:moveTo>
                    <a:pt x="876" y="1"/>
                  </a:moveTo>
                  <a:cubicBezTo>
                    <a:pt x="793" y="1"/>
                    <a:pt x="712" y="12"/>
                    <a:pt x="634" y="34"/>
                  </a:cubicBezTo>
                  <a:cubicBezTo>
                    <a:pt x="367" y="34"/>
                    <a:pt x="133" y="201"/>
                    <a:pt x="33" y="401"/>
                  </a:cubicBezTo>
                  <a:cubicBezTo>
                    <a:pt x="0" y="535"/>
                    <a:pt x="33" y="668"/>
                    <a:pt x="167" y="735"/>
                  </a:cubicBezTo>
                  <a:cubicBezTo>
                    <a:pt x="265" y="774"/>
                    <a:pt x="374" y="790"/>
                    <a:pt x="488" y="790"/>
                  </a:cubicBezTo>
                  <a:cubicBezTo>
                    <a:pt x="568" y="790"/>
                    <a:pt x="651" y="782"/>
                    <a:pt x="734" y="768"/>
                  </a:cubicBezTo>
                  <a:cubicBezTo>
                    <a:pt x="901" y="735"/>
                    <a:pt x="1101" y="701"/>
                    <a:pt x="1268" y="668"/>
                  </a:cubicBezTo>
                  <a:cubicBezTo>
                    <a:pt x="1501" y="601"/>
                    <a:pt x="1568" y="268"/>
                    <a:pt x="1368" y="134"/>
                  </a:cubicBezTo>
                  <a:cubicBezTo>
                    <a:pt x="1212" y="45"/>
                    <a:pt x="1042" y="1"/>
                    <a:pt x="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5687499" y="1585308"/>
              <a:ext cx="18735" cy="9895"/>
            </a:xfrm>
            <a:custGeom>
              <a:avLst/>
              <a:gdLst/>
              <a:ahLst/>
              <a:cxnLst/>
              <a:rect l="l" t="t" r="r" b="b"/>
              <a:pathLst>
                <a:path w="835" h="441" extrusionOk="0">
                  <a:moveTo>
                    <a:pt x="801" y="0"/>
                  </a:moveTo>
                  <a:cubicBezTo>
                    <a:pt x="701" y="134"/>
                    <a:pt x="601" y="200"/>
                    <a:pt x="434" y="267"/>
                  </a:cubicBezTo>
                  <a:cubicBezTo>
                    <a:pt x="398" y="276"/>
                    <a:pt x="363" y="280"/>
                    <a:pt x="327" y="280"/>
                  </a:cubicBezTo>
                  <a:cubicBezTo>
                    <a:pt x="229" y="280"/>
                    <a:pt x="131" y="249"/>
                    <a:pt x="34" y="200"/>
                  </a:cubicBezTo>
                  <a:cubicBezTo>
                    <a:pt x="0" y="200"/>
                    <a:pt x="0" y="200"/>
                    <a:pt x="0" y="234"/>
                  </a:cubicBezTo>
                  <a:cubicBezTo>
                    <a:pt x="87" y="350"/>
                    <a:pt x="225" y="440"/>
                    <a:pt x="368" y="440"/>
                  </a:cubicBezTo>
                  <a:cubicBezTo>
                    <a:pt x="390" y="440"/>
                    <a:pt x="412" y="438"/>
                    <a:pt x="434" y="434"/>
                  </a:cubicBezTo>
                  <a:cubicBezTo>
                    <a:pt x="634" y="367"/>
                    <a:pt x="801" y="200"/>
                    <a:pt x="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5683752" y="1452526"/>
              <a:ext cx="52414" cy="113466"/>
            </a:xfrm>
            <a:custGeom>
              <a:avLst/>
              <a:gdLst/>
              <a:ahLst/>
              <a:cxnLst/>
              <a:rect l="l" t="t" r="r" b="b"/>
              <a:pathLst>
                <a:path w="2336" h="5057" extrusionOk="0">
                  <a:moveTo>
                    <a:pt x="54" y="0"/>
                  </a:moveTo>
                  <a:cubicBezTo>
                    <a:pt x="34" y="0"/>
                    <a:pt x="1" y="24"/>
                    <a:pt x="1" y="47"/>
                  </a:cubicBezTo>
                  <a:cubicBezTo>
                    <a:pt x="568" y="1248"/>
                    <a:pt x="1302" y="2349"/>
                    <a:pt x="1869" y="3550"/>
                  </a:cubicBezTo>
                  <a:cubicBezTo>
                    <a:pt x="1635" y="3550"/>
                    <a:pt x="1402" y="3583"/>
                    <a:pt x="1202" y="3616"/>
                  </a:cubicBezTo>
                  <a:cubicBezTo>
                    <a:pt x="1168" y="3650"/>
                    <a:pt x="1635" y="4450"/>
                    <a:pt x="1669" y="4584"/>
                  </a:cubicBezTo>
                  <a:cubicBezTo>
                    <a:pt x="1373" y="4753"/>
                    <a:pt x="1050" y="4842"/>
                    <a:pt x="726" y="4842"/>
                  </a:cubicBezTo>
                  <a:cubicBezTo>
                    <a:pt x="539" y="4842"/>
                    <a:pt x="351" y="4812"/>
                    <a:pt x="167" y="4751"/>
                  </a:cubicBezTo>
                  <a:cubicBezTo>
                    <a:pt x="101" y="4751"/>
                    <a:pt x="67" y="4784"/>
                    <a:pt x="101" y="4817"/>
                  </a:cubicBezTo>
                  <a:cubicBezTo>
                    <a:pt x="345" y="4964"/>
                    <a:pt x="625" y="5057"/>
                    <a:pt x="901" y="5057"/>
                  </a:cubicBezTo>
                  <a:cubicBezTo>
                    <a:pt x="1002" y="5057"/>
                    <a:pt x="1103" y="5044"/>
                    <a:pt x="1202" y="5017"/>
                  </a:cubicBezTo>
                  <a:cubicBezTo>
                    <a:pt x="1368" y="4984"/>
                    <a:pt x="1535" y="4917"/>
                    <a:pt x="1702" y="4851"/>
                  </a:cubicBezTo>
                  <a:lnTo>
                    <a:pt x="1769" y="4784"/>
                  </a:lnTo>
                  <a:lnTo>
                    <a:pt x="1835" y="4751"/>
                  </a:lnTo>
                  <a:cubicBezTo>
                    <a:pt x="1902" y="4717"/>
                    <a:pt x="1902" y="4651"/>
                    <a:pt x="1902" y="4617"/>
                  </a:cubicBezTo>
                  <a:cubicBezTo>
                    <a:pt x="1902" y="4617"/>
                    <a:pt x="1902" y="4584"/>
                    <a:pt x="1902" y="4584"/>
                  </a:cubicBezTo>
                  <a:lnTo>
                    <a:pt x="1902" y="4550"/>
                  </a:lnTo>
                  <a:cubicBezTo>
                    <a:pt x="1769" y="4250"/>
                    <a:pt x="1535" y="3817"/>
                    <a:pt x="1535" y="3817"/>
                  </a:cubicBezTo>
                  <a:cubicBezTo>
                    <a:pt x="1669" y="3817"/>
                    <a:pt x="2336" y="3817"/>
                    <a:pt x="2269" y="3683"/>
                  </a:cubicBezTo>
                  <a:cubicBezTo>
                    <a:pt x="1669" y="2382"/>
                    <a:pt x="935" y="1148"/>
                    <a:pt x="67" y="14"/>
                  </a:cubicBezTo>
                  <a:cubicBezTo>
                    <a:pt x="67" y="4"/>
                    <a:pt x="62" y="0"/>
                    <a:pt x="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5685256" y="1559101"/>
              <a:ext cx="31457" cy="21787"/>
            </a:xfrm>
            <a:custGeom>
              <a:avLst/>
              <a:gdLst/>
              <a:ahLst/>
              <a:cxnLst/>
              <a:rect l="l" t="t" r="r" b="b"/>
              <a:pathLst>
                <a:path w="1402" h="971" extrusionOk="0">
                  <a:moveTo>
                    <a:pt x="1401" y="1"/>
                  </a:moveTo>
                  <a:cubicBezTo>
                    <a:pt x="1129" y="98"/>
                    <a:pt x="857" y="150"/>
                    <a:pt x="592" y="150"/>
                  </a:cubicBezTo>
                  <a:cubicBezTo>
                    <a:pt x="402" y="150"/>
                    <a:pt x="215" y="123"/>
                    <a:pt x="34" y="67"/>
                  </a:cubicBezTo>
                  <a:cubicBezTo>
                    <a:pt x="0" y="201"/>
                    <a:pt x="34" y="334"/>
                    <a:pt x="34" y="468"/>
                  </a:cubicBezTo>
                  <a:cubicBezTo>
                    <a:pt x="97" y="719"/>
                    <a:pt x="189" y="971"/>
                    <a:pt x="507" y="971"/>
                  </a:cubicBezTo>
                  <a:cubicBezTo>
                    <a:pt x="526" y="971"/>
                    <a:pt x="546" y="970"/>
                    <a:pt x="567" y="968"/>
                  </a:cubicBezTo>
                  <a:cubicBezTo>
                    <a:pt x="701" y="935"/>
                    <a:pt x="868" y="868"/>
                    <a:pt x="968" y="734"/>
                  </a:cubicBezTo>
                  <a:cubicBezTo>
                    <a:pt x="1168" y="534"/>
                    <a:pt x="1301" y="301"/>
                    <a:pt x="1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5686759" y="1568278"/>
              <a:ext cx="20216" cy="12610"/>
            </a:xfrm>
            <a:custGeom>
              <a:avLst/>
              <a:gdLst/>
              <a:ahLst/>
              <a:cxnLst/>
              <a:rect l="l" t="t" r="r" b="b"/>
              <a:pathLst>
                <a:path w="901" h="562" extrusionOk="0">
                  <a:moveTo>
                    <a:pt x="296" y="1"/>
                  </a:moveTo>
                  <a:cubicBezTo>
                    <a:pt x="198" y="1"/>
                    <a:pt x="97" y="20"/>
                    <a:pt x="0" y="59"/>
                  </a:cubicBezTo>
                  <a:cubicBezTo>
                    <a:pt x="32" y="310"/>
                    <a:pt x="152" y="562"/>
                    <a:pt x="445" y="562"/>
                  </a:cubicBezTo>
                  <a:cubicBezTo>
                    <a:pt x="463" y="562"/>
                    <a:pt x="481" y="561"/>
                    <a:pt x="500" y="559"/>
                  </a:cubicBezTo>
                  <a:cubicBezTo>
                    <a:pt x="634" y="526"/>
                    <a:pt x="801" y="459"/>
                    <a:pt x="901" y="325"/>
                  </a:cubicBezTo>
                  <a:cubicBezTo>
                    <a:pt x="759" y="113"/>
                    <a:pt x="534" y="1"/>
                    <a:pt x="2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5649334" y="1500990"/>
              <a:ext cx="23223" cy="25197"/>
            </a:xfrm>
            <a:custGeom>
              <a:avLst/>
              <a:gdLst/>
              <a:ahLst/>
              <a:cxnLst/>
              <a:rect l="l" t="t" r="r" b="b"/>
              <a:pathLst>
                <a:path w="1035" h="1123" extrusionOk="0">
                  <a:moveTo>
                    <a:pt x="464" y="0"/>
                  </a:moveTo>
                  <a:cubicBezTo>
                    <a:pt x="411" y="0"/>
                    <a:pt x="356" y="8"/>
                    <a:pt x="300" y="22"/>
                  </a:cubicBezTo>
                  <a:cubicBezTo>
                    <a:pt x="200" y="55"/>
                    <a:pt x="100" y="156"/>
                    <a:pt x="67" y="256"/>
                  </a:cubicBezTo>
                  <a:cubicBezTo>
                    <a:pt x="0" y="356"/>
                    <a:pt x="0" y="489"/>
                    <a:pt x="34" y="589"/>
                  </a:cubicBezTo>
                  <a:cubicBezTo>
                    <a:pt x="67" y="789"/>
                    <a:pt x="134" y="989"/>
                    <a:pt x="267" y="1123"/>
                  </a:cubicBezTo>
                  <a:cubicBezTo>
                    <a:pt x="234" y="956"/>
                    <a:pt x="200" y="756"/>
                    <a:pt x="167" y="589"/>
                  </a:cubicBezTo>
                  <a:cubicBezTo>
                    <a:pt x="167" y="389"/>
                    <a:pt x="267" y="256"/>
                    <a:pt x="367" y="189"/>
                  </a:cubicBezTo>
                  <a:cubicBezTo>
                    <a:pt x="385" y="185"/>
                    <a:pt x="402" y="182"/>
                    <a:pt x="420" y="182"/>
                  </a:cubicBezTo>
                  <a:cubicBezTo>
                    <a:pt x="536" y="182"/>
                    <a:pt x="652" y="273"/>
                    <a:pt x="767" y="389"/>
                  </a:cubicBezTo>
                  <a:cubicBezTo>
                    <a:pt x="801" y="456"/>
                    <a:pt x="868" y="556"/>
                    <a:pt x="901" y="623"/>
                  </a:cubicBezTo>
                  <a:cubicBezTo>
                    <a:pt x="934" y="689"/>
                    <a:pt x="968" y="789"/>
                    <a:pt x="1001" y="889"/>
                  </a:cubicBezTo>
                  <a:cubicBezTo>
                    <a:pt x="1034" y="756"/>
                    <a:pt x="1001" y="623"/>
                    <a:pt x="968" y="489"/>
                  </a:cubicBezTo>
                  <a:cubicBezTo>
                    <a:pt x="934" y="422"/>
                    <a:pt x="901" y="356"/>
                    <a:pt x="868" y="322"/>
                  </a:cubicBezTo>
                  <a:cubicBezTo>
                    <a:pt x="834" y="222"/>
                    <a:pt x="767" y="122"/>
                    <a:pt x="667" y="55"/>
                  </a:cubicBezTo>
                  <a:cubicBezTo>
                    <a:pt x="609" y="16"/>
                    <a:pt x="539" y="0"/>
                    <a:pt x="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5712943" y="1470969"/>
              <a:ext cx="24726" cy="26027"/>
            </a:xfrm>
            <a:custGeom>
              <a:avLst/>
              <a:gdLst/>
              <a:ahLst/>
              <a:cxnLst/>
              <a:rect l="l" t="t" r="r" b="b"/>
              <a:pathLst>
                <a:path w="1102" h="1160" extrusionOk="0">
                  <a:moveTo>
                    <a:pt x="418" y="1"/>
                  </a:moveTo>
                  <a:cubicBezTo>
                    <a:pt x="359" y="1"/>
                    <a:pt x="301" y="9"/>
                    <a:pt x="234" y="26"/>
                  </a:cubicBezTo>
                  <a:cubicBezTo>
                    <a:pt x="134" y="93"/>
                    <a:pt x="34" y="226"/>
                    <a:pt x="34" y="326"/>
                  </a:cubicBezTo>
                  <a:cubicBezTo>
                    <a:pt x="1" y="459"/>
                    <a:pt x="34" y="560"/>
                    <a:pt x="67" y="660"/>
                  </a:cubicBezTo>
                  <a:cubicBezTo>
                    <a:pt x="67" y="726"/>
                    <a:pt x="101" y="793"/>
                    <a:pt x="134" y="826"/>
                  </a:cubicBezTo>
                  <a:cubicBezTo>
                    <a:pt x="201" y="960"/>
                    <a:pt x="267" y="1060"/>
                    <a:pt x="401" y="1160"/>
                  </a:cubicBezTo>
                  <a:cubicBezTo>
                    <a:pt x="334" y="1060"/>
                    <a:pt x="301" y="960"/>
                    <a:pt x="267" y="893"/>
                  </a:cubicBezTo>
                  <a:cubicBezTo>
                    <a:pt x="234" y="793"/>
                    <a:pt x="234" y="726"/>
                    <a:pt x="201" y="626"/>
                  </a:cubicBezTo>
                  <a:cubicBezTo>
                    <a:pt x="167" y="459"/>
                    <a:pt x="201" y="259"/>
                    <a:pt x="334" y="193"/>
                  </a:cubicBezTo>
                  <a:cubicBezTo>
                    <a:pt x="370" y="175"/>
                    <a:pt x="410" y="166"/>
                    <a:pt x="452" y="166"/>
                  </a:cubicBezTo>
                  <a:cubicBezTo>
                    <a:pt x="565" y="166"/>
                    <a:pt x="686" y="228"/>
                    <a:pt x="734" y="326"/>
                  </a:cubicBezTo>
                  <a:cubicBezTo>
                    <a:pt x="868" y="459"/>
                    <a:pt x="1001" y="593"/>
                    <a:pt x="1101" y="760"/>
                  </a:cubicBezTo>
                  <a:cubicBezTo>
                    <a:pt x="1035" y="593"/>
                    <a:pt x="968" y="393"/>
                    <a:pt x="835" y="259"/>
                  </a:cubicBezTo>
                  <a:cubicBezTo>
                    <a:pt x="768" y="159"/>
                    <a:pt x="701" y="93"/>
                    <a:pt x="601" y="26"/>
                  </a:cubicBezTo>
                  <a:cubicBezTo>
                    <a:pt x="534" y="9"/>
                    <a:pt x="476"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5496651" y="1313506"/>
              <a:ext cx="215579" cy="262945"/>
            </a:xfrm>
            <a:custGeom>
              <a:avLst/>
              <a:gdLst/>
              <a:ahLst/>
              <a:cxnLst/>
              <a:rect l="l" t="t" r="r" b="b"/>
              <a:pathLst>
                <a:path w="9608" h="11719" extrusionOk="0">
                  <a:moveTo>
                    <a:pt x="6214" y="1"/>
                  </a:moveTo>
                  <a:cubicBezTo>
                    <a:pt x="5614" y="1"/>
                    <a:pt x="5014" y="90"/>
                    <a:pt x="4504" y="306"/>
                  </a:cubicBezTo>
                  <a:cubicBezTo>
                    <a:pt x="2736" y="1040"/>
                    <a:pt x="1468" y="4309"/>
                    <a:pt x="1468" y="4309"/>
                  </a:cubicBezTo>
                  <a:cubicBezTo>
                    <a:pt x="1602" y="3842"/>
                    <a:pt x="1702" y="3375"/>
                    <a:pt x="1735" y="2941"/>
                  </a:cubicBezTo>
                  <a:cubicBezTo>
                    <a:pt x="1733" y="2939"/>
                    <a:pt x="1730" y="2938"/>
                    <a:pt x="1726" y="2938"/>
                  </a:cubicBezTo>
                  <a:cubicBezTo>
                    <a:pt x="1612" y="2938"/>
                    <a:pt x="806" y="3870"/>
                    <a:pt x="968" y="4709"/>
                  </a:cubicBezTo>
                  <a:cubicBezTo>
                    <a:pt x="968" y="4709"/>
                    <a:pt x="709" y="3641"/>
                    <a:pt x="637" y="3641"/>
                  </a:cubicBezTo>
                  <a:cubicBezTo>
                    <a:pt x="636" y="3641"/>
                    <a:pt x="635" y="3641"/>
                    <a:pt x="634" y="3641"/>
                  </a:cubicBezTo>
                  <a:cubicBezTo>
                    <a:pt x="534" y="3675"/>
                    <a:pt x="67" y="4876"/>
                    <a:pt x="567" y="5443"/>
                  </a:cubicBezTo>
                  <a:cubicBezTo>
                    <a:pt x="567" y="5443"/>
                    <a:pt x="0" y="6777"/>
                    <a:pt x="334" y="7778"/>
                  </a:cubicBezTo>
                  <a:cubicBezTo>
                    <a:pt x="693" y="8725"/>
                    <a:pt x="2491" y="11718"/>
                    <a:pt x="3349" y="11718"/>
                  </a:cubicBezTo>
                  <a:cubicBezTo>
                    <a:pt x="3367" y="11718"/>
                    <a:pt x="3385" y="11717"/>
                    <a:pt x="3403" y="11714"/>
                  </a:cubicBezTo>
                  <a:cubicBezTo>
                    <a:pt x="4137" y="11614"/>
                    <a:pt x="3937" y="9379"/>
                    <a:pt x="3836" y="8545"/>
                  </a:cubicBezTo>
                  <a:cubicBezTo>
                    <a:pt x="3703" y="7811"/>
                    <a:pt x="2936" y="5710"/>
                    <a:pt x="2902" y="5543"/>
                  </a:cubicBezTo>
                  <a:cubicBezTo>
                    <a:pt x="2898" y="5522"/>
                    <a:pt x="2952" y="5514"/>
                    <a:pt x="3053" y="5514"/>
                  </a:cubicBezTo>
                  <a:cubicBezTo>
                    <a:pt x="3338" y="5514"/>
                    <a:pt x="3997" y="5577"/>
                    <a:pt x="4758" y="5577"/>
                  </a:cubicBezTo>
                  <a:cubicBezTo>
                    <a:pt x="5856" y="5577"/>
                    <a:pt x="7167" y="5446"/>
                    <a:pt x="7873" y="4809"/>
                  </a:cubicBezTo>
                  <a:cubicBezTo>
                    <a:pt x="9240" y="3608"/>
                    <a:pt x="9607" y="1673"/>
                    <a:pt x="9307" y="1006"/>
                  </a:cubicBezTo>
                  <a:cubicBezTo>
                    <a:pt x="9095" y="512"/>
                    <a:pt x="7654" y="1"/>
                    <a:pt x="6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5540986" y="1401930"/>
              <a:ext cx="153271" cy="49766"/>
            </a:xfrm>
            <a:custGeom>
              <a:avLst/>
              <a:gdLst/>
              <a:ahLst/>
              <a:cxnLst/>
              <a:rect l="l" t="t" r="r" b="b"/>
              <a:pathLst>
                <a:path w="6831" h="2218" extrusionOk="0">
                  <a:moveTo>
                    <a:pt x="6831" y="1"/>
                  </a:moveTo>
                  <a:lnTo>
                    <a:pt x="6831" y="1"/>
                  </a:lnTo>
                  <a:cubicBezTo>
                    <a:pt x="6497" y="468"/>
                    <a:pt x="6063" y="901"/>
                    <a:pt x="5596" y="1268"/>
                  </a:cubicBezTo>
                  <a:cubicBezTo>
                    <a:pt x="5029" y="1568"/>
                    <a:pt x="4396" y="1769"/>
                    <a:pt x="3762" y="1802"/>
                  </a:cubicBezTo>
                  <a:cubicBezTo>
                    <a:pt x="3656" y="1807"/>
                    <a:pt x="3550" y="1810"/>
                    <a:pt x="3442" y="1810"/>
                  </a:cubicBezTo>
                  <a:cubicBezTo>
                    <a:pt x="2907" y="1810"/>
                    <a:pt x="2355" y="1741"/>
                    <a:pt x="1827" y="1602"/>
                  </a:cubicBezTo>
                  <a:cubicBezTo>
                    <a:pt x="1293" y="1468"/>
                    <a:pt x="760" y="1235"/>
                    <a:pt x="159" y="1168"/>
                  </a:cubicBezTo>
                  <a:cubicBezTo>
                    <a:pt x="149" y="1166"/>
                    <a:pt x="140" y="1164"/>
                    <a:pt x="131" y="1164"/>
                  </a:cubicBezTo>
                  <a:cubicBezTo>
                    <a:pt x="22" y="1164"/>
                    <a:pt x="0" y="1340"/>
                    <a:pt x="93" y="1402"/>
                  </a:cubicBezTo>
                  <a:cubicBezTo>
                    <a:pt x="1034" y="1940"/>
                    <a:pt x="2105" y="2217"/>
                    <a:pt x="3184" y="2217"/>
                  </a:cubicBezTo>
                  <a:cubicBezTo>
                    <a:pt x="3444" y="2217"/>
                    <a:pt x="3703" y="2201"/>
                    <a:pt x="3962" y="2169"/>
                  </a:cubicBezTo>
                  <a:cubicBezTo>
                    <a:pt x="5263" y="2002"/>
                    <a:pt x="6330" y="1168"/>
                    <a:pt x="68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5513120" y="1544091"/>
              <a:ext cx="91321" cy="76736"/>
            </a:xfrm>
            <a:custGeom>
              <a:avLst/>
              <a:gdLst/>
              <a:ahLst/>
              <a:cxnLst/>
              <a:rect l="l" t="t" r="r" b="b"/>
              <a:pathLst>
                <a:path w="4070" h="3420" extrusionOk="0">
                  <a:moveTo>
                    <a:pt x="1256" y="1"/>
                  </a:moveTo>
                  <a:cubicBezTo>
                    <a:pt x="1053" y="1"/>
                    <a:pt x="872" y="58"/>
                    <a:pt x="734" y="203"/>
                  </a:cubicBezTo>
                  <a:cubicBezTo>
                    <a:pt x="0" y="903"/>
                    <a:pt x="1735" y="3338"/>
                    <a:pt x="2869" y="3405"/>
                  </a:cubicBezTo>
                  <a:cubicBezTo>
                    <a:pt x="2924" y="3415"/>
                    <a:pt x="2979" y="3419"/>
                    <a:pt x="3034" y="3419"/>
                  </a:cubicBezTo>
                  <a:cubicBezTo>
                    <a:pt x="3542" y="3419"/>
                    <a:pt x="4010" y="3016"/>
                    <a:pt x="4070" y="2504"/>
                  </a:cubicBezTo>
                  <a:lnTo>
                    <a:pt x="3269" y="970"/>
                  </a:lnTo>
                  <a:cubicBezTo>
                    <a:pt x="3269" y="970"/>
                    <a:pt x="2085" y="1"/>
                    <a:pt x="1256"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5541547" y="1563185"/>
              <a:ext cx="51449" cy="42227"/>
            </a:xfrm>
            <a:custGeom>
              <a:avLst/>
              <a:gdLst/>
              <a:ahLst/>
              <a:cxnLst/>
              <a:rect l="l" t="t" r="r" b="b"/>
              <a:pathLst>
                <a:path w="2293" h="1882" extrusionOk="0">
                  <a:moveTo>
                    <a:pt x="212" y="1"/>
                  </a:moveTo>
                  <a:cubicBezTo>
                    <a:pt x="141" y="1"/>
                    <a:pt x="71" y="7"/>
                    <a:pt x="1" y="19"/>
                  </a:cubicBezTo>
                  <a:lnTo>
                    <a:pt x="1" y="52"/>
                  </a:lnTo>
                  <a:cubicBezTo>
                    <a:pt x="768" y="119"/>
                    <a:pt x="1302" y="686"/>
                    <a:pt x="1769" y="1286"/>
                  </a:cubicBezTo>
                  <a:cubicBezTo>
                    <a:pt x="1647" y="1165"/>
                    <a:pt x="1498" y="1105"/>
                    <a:pt x="1349" y="1105"/>
                  </a:cubicBezTo>
                  <a:cubicBezTo>
                    <a:pt x="1172" y="1105"/>
                    <a:pt x="995" y="1190"/>
                    <a:pt x="868" y="1353"/>
                  </a:cubicBezTo>
                  <a:cubicBezTo>
                    <a:pt x="868" y="1353"/>
                    <a:pt x="868" y="1386"/>
                    <a:pt x="901" y="1386"/>
                  </a:cubicBezTo>
                  <a:cubicBezTo>
                    <a:pt x="1018" y="1303"/>
                    <a:pt x="1152" y="1261"/>
                    <a:pt x="1285" y="1261"/>
                  </a:cubicBezTo>
                  <a:cubicBezTo>
                    <a:pt x="1418" y="1261"/>
                    <a:pt x="1552" y="1303"/>
                    <a:pt x="1669" y="1386"/>
                  </a:cubicBezTo>
                  <a:cubicBezTo>
                    <a:pt x="1835" y="1520"/>
                    <a:pt x="2002" y="1687"/>
                    <a:pt x="2136" y="1853"/>
                  </a:cubicBezTo>
                  <a:cubicBezTo>
                    <a:pt x="2155" y="1873"/>
                    <a:pt x="2178" y="1881"/>
                    <a:pt x="2199" y="1881"/>
                  </a:cubicBezTo>
                  <a:cubicBezTo>
                    <a:pt x="2250" y="1881"/>
                    <a:pt x="2293" y="1834"/>
                    <a:pt x="2269" y="1787"/>
                  </a:cubicBezTo>
                  <a:cubicBezTo>
                    <a:pt x="2022" y="951"/>
                    <a:pt x="1114" y="1"/>
                    <a:pt x="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5571501" y="1703551"/>
              <a:ext cx="183382" cy="182910"/>
            </a:xfrm>
            <a:custGeom>
              <a:avLst/>
              <a:gdLst/>
              <a:ahLst/>
              <a:cxnLst/>
              <a:rect l="l" t="t" r="r" b="b"/>
              <a:pathLst>
                <a:path w="8173" h="8152" extrusionOk="0">
                  <a:moveTo>
                    <a:pt x="1201" y="1"/>
                  </a:moveTo>
                  <a:lnTo>
                    <a:pt x="0" y="1502"/>
                  </a:lnTo>
                  <a:cubicBezTo>
                    <a:pt x="0" y="1502"/>
                    <a:pt x="4391" y="8151"/>
                    <a:pt x="4596" y="8151"/>
                  </a:cubicBezTo>
                  <a:cubicBezTo>
                    <a:pt x="4601" y="8151"/>
                    <a:pt x="4603" y="8148"/>
                    <a:pt x="4603" y="8140"/>
                  </a:cubicBezTo>
                  <a:lnTo>
                    <a:pt x="5971" y="5038"/>
                  </a:lnTo>
                  <a:lnTo>
                    <a:pt x="8173" y="7072"/>
                  </a:lnTo>
                  <a:lnTo>
                    <a:pt x="7772" y="1735"/>
                  </a:lnTo>
                  <a:lnTo>
                    <a:pt x="7072" y="701"/>
                  </a:lnTo>
                  <a:lnTo>
                    <a:pt x="5804" y="4337"/>
                  </a:lnTo>
                  <a:lnTo>
                    <a:pt x="1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5575988" y="1742658"/>
              <a:ext cx="181901" cy="150286"/>
            </a:xfrm>
            <a:custGeom>
              <a:avLst/>
              <a:gdLst/>
              <a:ahLst/>
              <a:cxnLst/>
              <a:rect l="l" t="t" r="r" b="b"/>
              <a:pathLst>
                <a:path w="8107" h="6698" extrusionOk="0">
                  <a:moveTo>
                    <a:pt x="7606" y="0"/>
                  </a:moveTo>
                  <a:cubicBezTo>
                    <a:pt x="7589" y="0"/>
                    <a:pt x="7572" y="9"/>
                    <a:pt x="7572" y="26"/>
                  </a:cubicBezTo>
                  <a:cubicBezTo>
                    <a:pt x="7439" y="893"/>
                    <a:pt x="7806" y="4262"/>
                    <a:pt x="7806" y="5062"/>
                  </a:cubicBezTo>
                  <a:cubicBezTo>
                    <a:pt x="7740" y="4963"/>
                    <a:pt x="5809" y="3294"/>
                    <a:pt x="5772" y="3294"/>
                  </a:cubicBezTo>
                  <a:cubicBezTo>
                    <a:pt x="5771" y="3294"/>
                    <a:pt x="5771" y="3294"/>
                    <a:pt x="5771" y="3295"/>
                  </a:cubicBezTo>
                  <a:cubicBezTo>
                    <a:pt x="5471" y="3795"/>
                    <a:pt x="4470" y="6063"/>
                    <a:pt x="4403" y="6263"/>
                  </a:cubicBezTo>
                  <a:cubicBezTo>
                    <a:pt x="3703" y="5163"/>
                    <a:pt x="901" y="1126"/>
                    <a:pt x="67" y="92"/>
                  </a:cubicBezTo>
                  <a:cubicBezTo>
                    <a:pt x="57" y="82"/>
                    <a:pt x="47" y="78"/>
                    <a:pt x="38" y="78"/>
                  </a:cubicBezTo>
                  <a:cubicBezTo>
                    <a:pt x="17" y="78"/>
                    <a:pt x="0" y="102"/>
                    <a:pt x="0" y="126"/>
                  </a:cubicBezTo>
                  <a:cubicBezTo>
                    <a:pt x="665" y="1290"/>
                    <a:pt x="4314" y="6697"/>
                    <a:pt x="4403" y="6697"/>
                  </a:cubicBezTo>
                  <a:cubicBezTo>
                    <a:pt x="4403" y="6697"/>
                    <a:pt x="4403" y="6697"/>
                    <a:pt x="4403" y="6697"/>
                  </a:cubicBezTo>
                  <a:cubicBezTo>
                    <a:pt x="4904" y="5630"/>
                    <a:pt x="5371" y="4529"/>
                    <a:pt x="5804" y="3395"/>
                  </a:cubicBezTo>
                  <a:cubicBezTo>
                    <a:pt x="6127" y="3782"/>
                    <a:pt x="7977" y="5603"/>
                    <a:pt x="8100" y="5603"/>
                  </a:cubicBezTo>
                  <a:cubicBezTo>
                    <a:pt x="8104" y="5603"/>
                    <a:pt x="8106" y="5601"/>
                    <a:pt x="8106" y="5596"/>
                  </a:cubicBezTo>
                  <a:cubicBezTo>
                    <a:pt x="8073" y="4629"/>
                    <a:pt x="8039" y="3661"/>
                    <a:pt x="7906" y="2694"/>
                  </a:cubicBezTo>
                  <a:cubicBezTo>
                    <a:pt x="7839" y="1793"/>
                    <a:pt x="7772" y="893"/>
                    <a:pt x="7639" y="26"/>
                  </a:cubicBezTo>
                  <a:cubicBezTo>
                    <a:pt x="7639" y="9"/>
                    <a:pt x="7622" y="0"/>
                    <a:pt x="76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5720437" y="658705"/>
              <a:ext cx="261217" cy="74896"/>
            </a:xfrm>
            <a:custGeom>
              <a:avLst/>
              <a:gdLst/>
              <a:ahLst/>
              <a:cxnLst/>
              <a:rect l="l" t="t" r="r" b="b"/>
              <a:pathLst>
                <a:path w="11642" h="3338" extrusionOk="0">
                  <a:moveTo>
                    <a:pt x="7390" y="0"/>
                  </a:moveTo>
                  <a:cubicBezTo>
                    <a:pt x="7259" y="0"/>
                    <a:pt x="7131" y="11"/>
                    <a:pt x="7005" y="35"/>
                  </a:cubicBezTo>
                  <a:cubicBezTo>
                    <a:pt x="5971" y="202"/>
                    <a:pt x="5237" y="936"/>
                    <a:pt x="4503" y="1703"/>
                  </a:cubicBezTo>
                  <a:cubicBezTo>
                    <a:pt x="3903" y="2304"/>
                    <a:pt x="3336" y="2904"/>
                    <a:pt x="2735" y="3004"/>
                  </a:cubicBezTo>
                  <a:cubicBezTo>
                    <a:pt x="2664" y="3012"/>
                    <a:pt x="2592" y="3015"/>
                    <a:pt x="2522" y="3015"/>
                  </a:cubicBezTo>
                  <a:cubicBezTo>
                    <a:pt x="1968" y="3015"/>
                    <a:pt x="1456" y="2788"/>
                    <a:pt x="1101" y="2404"/>
                  </a:cubicBezTo>
                  <a:cubicBezTo>
                    <a:pt x="567" y="1903"/>
                    <a:pt x="300" y="1203"/>
                    <a:pt x="367" y="502"/>
                  </a:cubicBezTo>
                  <a:lnTo>
                    <a:pt x="67" y="436"/>
                  </a:lnTo>
                  <a:lnTo>
                    <a:pt x="67" y="436"/>
                  </a:lnTo>
                  <a:cubicBezTo>
                    <a:pt x="0" y="1236"/>
                    <a:pt x="300" y="2037"/>
                    <a:pt x="901" y="2604"/>
                  </a:cubicBezTo>
                  <a:cubicBezTo>
                    <a:pt x="1301" y="3037"/>
                    <a:pt x="1868" y="3304"/>
                    <a:pt x="2469" y="3304"/>
                  </a:cubicBezTo>
                  <a:cubicBezTo>
                    <a:pt x="2569" y="3338"/>
                    <a:pt x="2669" y="3338"/>
                    <a:pt x="2769" y="3338"/>
                  </a:cubicBezTo>
                  <a:cubicBezTo>
                    <a:pt x="3503" y="3171"/>
                    <a:pt x="4070" y="2637"/>
                    <a:pt x="4737" y="1937"/>
                  </a:cubicBezTo>
                  <a:cubicBezTo>
                    <a:pt x="5437" y="1236"/>
                    <a:pt x="6138" y="502"/>
                    <a:pt x="7039" y="335"/>
                  </a:cubicBezTo>
                  <a:cubicBezTo>
                    <a:pt x="7147" y="315"/>
                    <a:pt x="7258" y="306"/>
                    <a:pt x="7371" y="306"/>
                  </a:cubicBezTo>
                  <a:cubicBezTo>
                    <a:pt x="9136" y="306"/>
                    <a:pt x="11377" y="2606"/>
                    <a:pt x="11408" y="2637"/>
                  </a:cubicBezTo>
                  <a:lnTo>
                    <a:pt x="11642" y="2404"/>
                  </a:lnTo>
                  <a:cubicBezTo>
                    <a:pt x="11517" y="2310"/>
                    <a:pt x="9264" y="0"/>
                    <a:pt x="7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5725665" y="616075"/>
              <a:ext cx="35945" cy="57664"/>
            </a:xfrm>
            <a:custGeom>
              <a:avLst/>
              <a:gdLst/>
              <a:ahLst/>
              <a:cxnLst/>
              <a:rect l="l" t="t" r="r" b="b"/>
              <a:pathLst>
                <a:path w="1602" h="2570" extrusionOk="0">
                  <a:moveTo>
                    <a:pt x="1302" y="1"/>
                  </a:moveTo>
                  <a:cubicBezTo>
                    <a:pt x="1168" y="568"/>
                    <a:pt x="968" y="1135"/>
                    <a:pt x="701" y="1668"/>
                  </a:cubicBezTo>
                  <a:cubicBezTo>
                    <a:pt x="501" y="1935"/>
                    <a:pt x="268" y="2135"/>
                    <a:pt x="1" y="2302"/>
                  </a:cubicBezTo>
                  <a:lnTo>
                    <a:pt x="134" y="2569"/>
                  </a:lnTo>
                  <a:cubicBezTo>
                    <a:pt x="468" y="2402"/>
                    <a:pt x="735" y="2135"/>
                    <a:pt x="968" y="1835"/>
                  </a:cubicBezTo>
                  <a:cubicBezTo>
                    <a:pt x="1235" y="1268"/>
                    <a:pt x="1435" y="701"/>
                    <a:pt x="1602" y="67"/>
                  </a:cubicBezTo>
                  <a:lnTo>
                    <a:pt x="1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704709" y="606337"/>
              <a:ext cx="20979" cy="64396"/>
            </a:xfrm>
            <a:custGeom>
              <a:avLst/>
              <a:gdLst/>
              <a:ahLst/>
              <a:cxnLst/>
              <a:rect l="l" t="t" r="r" b="b"/>
              <a:pathLst>
                <a:path w="935" h="2870" extrusionOk="0">
                  <a:moveTo>
                    <a:pt x="268" y="1"/>
                  </a:moveTo>
                  <a:cubicBezTo>
                    <a:pt x="234" y="168"/>
                    <a:pt x="1" y="1502"/>
                    <a:pt x="134" y="1936"/>
                  </a:cubicBezTo>
                  <a:cubicBezTo>
                    <a:pt x="301" y="2269"/>
                    <a:pt x="468" y="2569"/>
                    <a:pt x="701" y="2870"/>
                  </a:cubicBezTo>
                  <a:lnTo>
                    <a:pt x="935" y="2703"/>
                  </a:lnTo>
                  <a:cubicBezTo>
                    <a:pt x="735" y="2436"/>
                    <a:pt x="568" y="2136"/>
                    <a:pt x="434" y="1802"/>
                  </a:cubicBezTo>
                  <a:cubicBezTo>
                    <a:pt x="401" y="1235"/>
                    <a:pt x="434" y="635"/>
                    <a:pt x="601" y="68"/>
                  </a:cubicBezTo>
                  <a:lnTo>
                    <a:pt x="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722681" y="604093"/>
              <a:ext cx="30694" cy="68143"/>
            </a:xfrm>
            <a:custGeom>
              <a:avLst/>
              <a:gdLst/>
              <a:ahLst/>
              <a:cxnLst/>
              <a:rect l="l" t="t" r="r" b="b"/>
              <a:pathLst>
                <a:path w="1368" h="3037" extrusionOk="0">
                  <a:moveTo>
                    <a:pt x="1068" y="1"/>
                  </a:moveTo>
                  <a:lnTo>
                    <a:pt x="667" y="1602"/>
                  </a:lnTo>
                  <a:cubicBezTo>
                    <a:pt x="467" y="2036"/>
                    <a:pt x="234" y="2469"/>
                    <a:pt x="0" y="2870"/>
                  </a:cubicBezTo>
                  <a:lnTo>
                    <a:pt x="267" y="3036"/>
                  </a:lnTo>
                  <a:cubicBezTo>
                    <a:pt x="534" y="2603"/>
                    <a:pt x="767" y="2169"/>
                    <a:pt x="968" y="1702"/>
                  </a:cubicBezTo>
                  <a:cubicBezTo>
                    <a:pt x="1068" y="1335"/>
                    <a:pt x="1368" y="68"/>
                    <a:pt x="1368" y="68"/>
                  </a:cubicBezTo>
                  <a:lnTo>
                    <a:pt x="10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718934" y="602612"/>
              <a:ext cx="12744" cy="67380"/>
            </a:xfrm>
            <a:custGeom>
              <a:avLst/>
              <a:gdLst/>
              <a:ahLst/>
              <a:cxnLst/>
              <a:rect l="l" t="t" r="r" b="b"/>
              <a:pathLst>
                <a:path w="568" h="3003" extrusionOk="0">
                  <a:moveTo>
                    <a:pt x="267" y="0"/>
                  </a:moveTo>
                  <a:cubicBezTo>
                    <a:pt x="267" y="0"/>
                    <a:pt x="134" y="967"/>
                    <a:pt x="67" y="1268"/>
                  </a:cubicBezTo>
                  <a:cubicBezTo>
                    <a:pt x="0" y="1835"/>
                    <a:pt x="0" y="2435"/>
                    <a:pt x="67" y="3002"/>
                  </a:cubicBezTo>
                  <a:lnTo>
                    <a:pt x="367" y="2969"/>
                  </a:lnTo>
                  <a:cubicBezTo>
                    <a:pt x="301" y="2435"/>
                    <a:pt x="301" y="1901"/>
                    <a:pt x="367" y="1334"/>
                  </a:cubicBezTo>
                  <a:cubicBezTo>
                    <a:pt x="434" y="1001"/>
                    <a:pt x="568" y="67"/>
                    <a:pt x="568" y="33"/>
                  </a:cubicBezTo>
                  <a:lnTo>
                    <a:pt x="2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870114" y="583900"/>
              <a:ext cx="500738" cy="174407"/>
            </a:xfrm>
            <a:custGeom>
              <a:avLst/>
              <a:gdLst/>
              <a:ahLst/>
              <a:cxnLst/>
              <a:rect l="l" t="t" r="r" b="b"/>
              <a:pathLst>
                <a:path w="22317" h="7773" extrusionOk="0">
                  <a:moveTo>
                    <a:pt x="9641" y="0"/>
                  </a:moveTo>
                  <a:lnTo>
                    <a:pt x="1" y="7772"/>
                  </a:lnTo>
                  <a:lnTo>
                    <a:pt x="11942" y="7339"/>
                  </a:lnTo>
                  <a:lnTo>
                    <a:pt x="22317" y="901"/>
                  </a:lnTo>
                  <a:lnTo>
                    <a:pt x="9641" y="0"/>
                  </a:lnTo>
                  <a:close/>
                </a:path>
              </a:pathLst>
            </a:custGeom>
            <a:solidFill>
              <a:srgbClr val="FBB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870114" y="583900"/>
              <a:ext cx="500738" cy="174407"/>
            </a:xfrm>
            <a:custGeom>
              <a:avLst/>
              <a:gdLst/>
              <a:ahLst/>
              <a:cxnLst/>
              <a:rect l="l" t="t" r="r" b="b"/>
              <a:pathLst>
                <a:path w="22317" h="7773" extrusionOk="0">
                  <a:moveTo>
                    <a:pt x="9641" y="0"/>
                  </a:moveTo>
                  <a:lnTo>
                    <a:pt x="1" y="7772"/>
                  </a:lnTo>
                  <a:lnTo>
                    <a:pt x="11942" y="7339"/>
                  </a:lnTo>
                  <a:lnTo>
                    <a:pt x="22317" y="901"/>
                  </a:lnTo>
                  <a:lnTo>
                    <a:pt x="96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87616" y="648541"/>
              <a:ext cx="287424" cy="162156"/>
            </a:xfrm>
            <a:custGeom>
              <a:avLst/>
              <a:gdLst/>
              <a:ahLst/>
              <a:cxnLst/>
              <a:rect l="l" t="t" r="r" b="b"/>
              <a:pathLst>
                <a:path w="12810" h="7227" extrusionOk="0">
                  <a:moveTo>
                    <a:pt x="9390" y="0"/>
                  </a:moveTo>
                  <a:cubicBezTo>
                    <a:pt x="8160" y="0"/>
                    <a:pt x="6724" y="99"/>
                    <a:pt x="5538" y="455"/>
                  </a:cubicBezTo>
                  <a:cubicBezTo>
                    <a:pt x="2869" y="1289"/>
                    <a:pt x="1" y="3624"/>
                    <a:pt x="1" y="3624"/>
                  </a:cubicBezTo>
                  <a:lnTo>
                    <a:pt x="1368" y="7226"/>
                  </a:lnTo>
                  <a:cubicBezTo>
                    <a:pt x="1368" y="7226"/>
                    <a:pt x="5038" y="5292"/>
                    <a:pt x="7206" y="4658"/>
                  </a:cubicBezTo>
                  <a:cubicBezTo>
                    <a:pt x="9040" y="4191"/>
                    <a:pt x="10942" y="3857"/>
                    <a:pt x="12810" y="3691"/>
                  </a:cubicBezTo>
                  <a:lnTo>
                    <a:pt x="12143" y="155"/>
                  </a:lnTo>
                  <a:cubicBezTo>
                    <a:pt x="12143" y="155"/>
                    <a:pt x="10928" y="0"/>
                    <a:pt x="9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 name="Google Shape;681;p36"/>
          <p:cNvSpPr/>
          <p:nvPr/>
        </p:nvSpPr>
        <p:spPr>
          <a:xfrm>
            <a:off x="7791422" y="544621"/>
            <a:ext cx="1517625" cy="211325"/>
          </a:xfrm>
          <a:custGeom>
            <a:avLst/>
            <a:gdLst/>
            <a:ahLst/>
            <a:cxnLst/>
            <a:rect l="l" t="t" r="r" b="b"/>
            <a:pathLst>
              <a:path w="60705" h="8453" fill="none" extrusionOk="0">
                <a:moveTo>
                  <a:pt x="1" y="0"/>
                </a:moveTo>
                <a:cubicBezTo>
                  <a:pt x="5091" y="0"/>
                  <a:pt x="5091" y="8453"/>
                  <a:pt x="10182" y="8453"/>
                </a:cubicBezTo>
                <a:cubicBezTo>
                  <a:pt x="15177" y="8453"/>
                  <a:pt x="15177" y="0"/>
                  <a:pt x="20267" y="0"/>
                </a:cubicBezTo>
                <a:cubicBezTo>
                  <a:pt x="25262" y="0"/>
                  <a:pt x="25262" y="8453"/>
                  <a:pt x="30353" y="8453"/>
                </a:cubicBezTo>
                <a:cubicBezTo>
                  <a:pt x="35443" y="8453"/>
                  <a:pt x="35443" y="0"/>
                  <a:pt x="40438" y="0"/>
                </a:cubicBezTo>
                <a:cubicBezTo>
                  <a:pt x="45528" y="0"/>
                  <a:pt x="45528" y="8453"/>
                  <a:pt x="50619" y="8453"/>
                </a:cubicBezTo>
                <a:cubicBezTo>
                  <a:pt x="55614" y="8453"/>
                  <a:pt x="55614" y="0"/>
                  <a:pt x="60704" y="0"/>
                </a:cubicBezTo>
              </a:path>
            </a:pathLst>
          </a:custGeom>
          <a:noFill/>
          <a:ln w="60025" cap="flat" cmpd="sng">
            <a:solidFill>
              <a:schemeClr val="dk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81" name="Table 180">
            <a:extLst>
              <a:ext uri="{FF2B5EF4-FFF2-40B4-BE49-F238E27FC236}">
                <a16:creationId xmlns:a16="http://schemas.microsoft.com/office/drawing/2014/main" id="{BA019B9B-AA46-4B3A-53D3-0838FBE587CD}"/>
              </a:ext>
            </a:extLst>
          </p:cNvPr>
          <p:cNvGraphicFramePr>
            <a:graphicFrameLocks noGrp="1"/>
          </p:cNvGraphicFramePr>
          <p:nvPr>
            <p:extLst>
              <p:ext uri="{D42A27DB-BD31-4B8C-83A1-F6EECF244321}">
                <p14:modId xmlns:p14="http://schemas.microsoft.com/office/powerpoint/2010/main" val="968982924"/>
              </p:ext>
            </p:extLst>
          </p:nvPr>
        </p:nvGraphicFramePr>
        <p:xfrm>
          <a:off x="2042676" y="2126994"/>
          <a:ext cx="5082520" cy="1881768"/>
        </p:xfrm>
        <a:graphic>
          <a:graphicData uri="http://schemas.openxmlformats.org/drawingml/2006/table">
            <a:tbl>
              <a:tblPr bandRow="1">
                <a:tableStyleId>{9D7B26C5-4107-4FEC-AEDC-1716B250A1EF}</a:tableStyleId>
              </a:tblPr>
              <a:tblGrid>
                <a:gridCol w="281374">
                  <a:extLst>
                    <a:ext uri="{9D8B030D-6E8A-4147-A177-3AD203B41FA5}">
                      <a16:colId xmlns:a16="http://schemas.microsoft.com/office/drawing/2014/main" val="2586794887"/>
                    </a:ext>
                  </a:extLst>
                </a:gridCol>
                <a:gridCol w="1935659">
                  <a:extLst>
                    <a:ext uri="{9D8B030D-6E8A-4147-A177-3AD203B41FA5}">
                      <a16:colId xmlns:a16="http://schemas.microsoft.com/office/drawing/2014/main" val="209933756"/>
                    </a:ext>
                  </a:extLst>
                </a:gridCol>
                <a:gridCol w="1935659">
                  <a:extLst>
                    <a:ext uri="{9D8B030D-6E8A-4147-A177-3AD203B41FA5}">
                      <a16:colId xmlns:a16="http://schemas.microsoft.com/office/drawing/2014/main" val="3681479580"/>
                    </a:ext>
                  </a:extLst>
                </a:gridCol>
                <a:gridCol w="929828">
                  <a:extLst>
                    <a:ext uri="{9D8B030D-6E8A-4147-A177-3AD203B41FA5}">
                      <a16:colId xmlns:a16="http://schemas.microsoft.com/office/drawing/2014/main" val="538408319"/>
                    </a:ext>
                  </a:extLst>
                </a:gridCol>
              </a:tblGrid>
              <a:tr h="313628">
                <a:tc>
                  <a:txBody>
                    <a:bodyPr/>
                    <a:lstStyle/>
                    <a:p>
                      <a:pPr marL="0" marR="0" algn="ctr">
                        <a:lnSpc>
                          <a:spcPct val="115000"/>
                        </a:lnSpc>
                        <a:spcBef>
                          <a:spcPts val="0"/>
                        </a:spcBef>
                        <a:spcAft>
                          <a:spcPts val="1000"/>
                        </a:spcAft>
                      </a:pPr>
                      <a:r>
                        <a:rPr lang="en-US" sz="1300">
                          <a:effectLst/>
                        </a:rPr>
                        <a:t>#</a:t>
                      </a:r>
                      <a:endParaRPr lang="en-US" sz="120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dirty="0">
                          <a:effectLst/>
                        </a:rPr>
                        <a:t>Name</a:t>
                      </a:r>
                      <a:endParaRPr lang="en-US" sz="1200" dirty="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dirty="0">
                          <a:effectLst/>
                        </a:rPr>
                        <a:t>ID</a:t>
                      </a:r>
                      <a:endParaRPr lang="en-US" sz="1200" dirty="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a:effectLst/>
                        </a:rPr>
                        <a:t>Role</a:t>
                      </a:r>
                      <a:endParaRPr lang="en-US" sz="1200">
                        <a:effectLst/>
                        <a:latin typeface="Berlin Sans FB" panose="020E0602020502020306" pitchFamily="34" charset="0"/>
                        <a:ea typeface="Calibri" panose="020F0502020204030204" pitchFamily="34" charset="0"/>
                      </a:endParaRPr>
                    </a:p>
                  </a:txBody>
                  <a:tcPr marL="51248" marR="51248" marT="0" marB="0" anchor="ctr"/>
                </a:tc>
                <a:extLst>
                  <a:ext uri="{0D108BD9-81ED-4DB2-BD59-A6C34878D82A}">
                    <a16:rowId xmlns:a16="http://schemas.microsoft.com/office/drawing/2014/main" val="2102965739"/>
                  </a:ext>
                </a:extLst>
              </a:tr>
              <a:tr h="313628">
                <a:tc>
                  <a:txBody>
                    <a:bodyPr/>
                    <a:lstStyle/>
                    <a:p>
                      <a:pPr marL="0" marR="0" algn="ctr">
                        <a:lnSpc>
                          <a:spcPct val="115000"/>
                        </a:lnSpc>
                        <a:spcBef>
                          <a:spcPts val="0"/>
                        </a:spcBef>
                        <a:spcAft>
                          <a:spcPts val="1000"/>
                        </a:spcAft>
                      </a:pPr>
                      <a:r>
                        <a:rPr lang="en-US" sz="1300">
                          <a:effectLst/>
                        </a:rPr>
                        <a:t>1</a:t>
                      </a:r>
                      <a:endParaRPr lang="en-US" sz="120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dirty="0">
                          <a:effectLst/>
                        </a:rPr>
                        <a:t>Ahmad  </a:t>
                      </a:r>
                      <a:r>
                        <a:rPr lang="en-US" sz="1300" dirty="0" err="1">
                          <a:effectLst/>
                        </a:rPr>
                        <a:t>jabali</a:t>
                      </a:r>
                      <a:endParaRPr lang="en-US" sz="1200" dirty="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a:effectLst/>
                        </a:rPr>
                        <a:t>2190009080</a:t>
                      </a:r>
                      <a:endParaRPr lang="en-US" sz="120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u="sng" dirty="0">
                          <a:effectLst/>
                        </a:rPr>
                        <a:t>Leader</a:t>
                      </a:r>
                      <a:endParaRPr lang="en-US" sz="1200" u="sng" dirty="0">
                        <a:effectLst/>
                        <a:latin typeface="Berlin Sans FB" panose="020E0602020502020306" pitchFamily="34" charset="0"/>
                        <a:ea typeface="Calibri" panose="020F0502020204030204" pitchFamily="34" charset="0"/>
                      </a:endParaRPr>
                    </a:p>
                  </a:txBody>
                  <a:tcPr marL="51248" marR="51248" marT="0" marB="0" anchor="ctr"/>
                </a:tc>
                <a:extLst>
                  <a:ext uri="{0D108BD9-81ED-4DB2-BD59-A6C34878D82A}">
                    <a16:rowId xmlns:a16="http://schemas.microsoft.com/office/drawing/2014/main" val="2562846789"/>
                  </a:ext>
                </a:extLst>
              </a:tr>
              <a:tr h="313628">
                <a:tc>
                  <a:txBody>
                    <a:bodyPr/>
                    <a:lstStyle/>
                    <a:p>
                      <a:pPr marL="0" marR="0" algn="ctr">
                        <a:lnSpc>
                          <a:spcPct val="115000"/>
                        </a:lnSpc>
                        <a:spcBef>
                          <a:spcPts val="0"/>
                        </a:spcBef>
                        <a:spcAft>
                          <a:spcPts val="1000"/>
                        </a:spcAft>
                      </a:pPr>
                      <a:r>
                        <a:rPr lang="en-US" sz="1300">
                          <a:effectLst/>
                        </a:rPr>
                        <a:t>2</a:t>
                      </a:r>
                      <a:endParaRPr lang="en-US" sz="120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dirty="0">
                          <a:effectLst/>
                        </a:rPr>
                        <a:t>Hussam Ziad</a:t>
                      </a:r>
                      <a:endParaRPr lang="en-US" sz="1200" dirty="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rtl="1">
                        <a:lnSpc>
                          <a:spcPct val="115000"/>
                        </a:lnSpc>
                        <a:spcBef>
                          <a:spcPts val="0"/>
                        </a:spcBef>
                        <a:spcAft>
                          <a:spcPts val="1000"/>
                        </a:spcAft>
                      </a:pPr>
                      <a:r>
                        <a:rPr lang="en-US" sz="1300">
                          <a:effectLst/>
                        </a:rPr>
                        <a:t>2190005458</a:t>
                      </a:r>
                      <a:endParaRPr lang="en-US" sz="120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a:effectLst/>
                        </a:rPr>
                        <a:t>Member</a:t>
                      </a:r>
                      <a:endParaRPr lang="en-US" sz="1200">
                        <a:effectLst/>
                        <a:latin typeface="Berlin Sans FB" panose="020E0602020502020306" pitchFamily="34" charset="0"/>
                        <a:ea typeface="Calibri" panose="020F0502020204030204" pitchFamily="34" charset="0"/>
                      </a:endParaRPr>
                    </a:p>
                  </a:txBody>
                  <a:tcPr marL="51248" marR="51248" marT="0" marB="0" anchor="ctr"/>
                </a:tc>
                <a:extLst>
                  <a:ext uri="{0D108BD9-81ED-4DB2-BD59-A6C34878D82A}">
                    <a16:rowId xmlns:a16="http://schemas.microsoft.com/office/drawing/2014/main" val="2729458446"/>
                  </a:ext>
                </a:extLst>
              </a:tr>
              <a:tr h="313628">
                <a:tc>
                  <a:txBody>
                    <a:bodyPr/>
                    <a:lstStyle/>
                    <a:p>
                      <a:pPr marL="0" marR="0" algn="ctr">
                        <a:lnSpc>
                          <a:spcPct val="115000"/>
                        </a:lnSpc>
                        <a:spcBef>
                          <a:spcPts val="0"/>
                        </a:spcBef>
                        <a:spcAft>
                          <a:spcPts val="1000"/>
                        </a:spcAft>
                      </a:pPr>
                      <a:r>
                        <a:rPr lang="en-US" sz="1300">
                          <a:effectLst/>
                        </a:rPr>
                        <a:t>3</a:t>
                      </a:r>
                      <a:endParaRPr lang="en-US" sz="120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dirty="0">
                          <a:effectLst/>
                        </a:rPr>
                        <a:t>Adam </a:t>
                      </a:r>
                      <a:r>
                        <a:rPr lang="en-US" sz="1300" dirty="0" err="1">
                          <a:effectLst/>
                        </a:rPr>
                        <a:t>Almeedani</a:t>
                      </a:r>
                      <a:endParaRPr lang="en-US" sz="1200" dirty="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a:effectLst/>
                        </a:rPr>
                        <a:t>2190003266</a:t>
                      </a:r>
                      <a:endParaRPr lang="en-US" sz="120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a:effectLst/>
                        </a:rPr>
                        <a:t>Member</a:t>
                      </a:r>
                      <a:endParaRPr lang="en-US" sz="1200">
                        <a:effectLst/>
                        <a:latin typeface="Berlin Sans FB" panose="020E0602020502020306" pitchFamily="34" charset="0"/>
                        <a:ea typeface="Calibri" panose="020F0502020204030204" pitchFamily="34" charset="0"/>
                      </a:endParaRPr>
                    </a:p>
                  </a:txBody>
                  <a:tcPr marL="51248" marR="51248" marT="0" marB="0" anchor="ctr"/>
                </a:tc>
                <a:extLst>
                  <a:ext uri="{0D108BD9-81ED-4DB2-BD59-A6C34878D82A}">
                    <a16:rowId xmlns:a16="http://schemas.microsoft.com/office/drawing/2014/main" val="439682526"/>
                  </a:ext>
                </a:extLst>
              </a:tr>
              <a:tr h="313628">
                <a:tc>
                  <a:txBody>
                    <a:bodyPr/>
                    <a:lstStyle/>
                    <a:p>
                      <a:pPr marL="0" marR="0" algn="ctr">
                        <a:lnSpc>
                          <a:spcPct val="115000"/>
                        </a:lnSpc>
                        <a:spcBef>
                          <a:spcPts val="0"/>
                        </a:spcBef>
                        <a:spcAft>
                          <a:spcPts val="1000"/>
                        </a:spcAft>
                      </a:pPr>
                      <a:r>
                        <a:rPr lang="en-US" sz="1300">
                          <a:effectLst/>
                        </a:rPr>
                        <a:t>4</a:t>
                      </a:r>
                      <a:endParaRPr lang="en-US" sz="120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dirty="0">
                          <a:effectLst/>
                        </a:rPr>
                        <a:t>Mohammed </a:t>
                      </a:r>
                      <a:r>
                        <a:rPr lang="en-US" sz="1300" dirty="0" err="1">
                          <a:effectLst/>
                        </a:rPr>
                        <a:t>Aljbali</a:t>
                      </a:r>
                      <a:endParaRPr lang="en-US" sz="1200" dirty="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a:effectLst/>
                        </a:rPr>
                        <a:t>2190005704</a:t>
                      </a:r>
                      <a:endParaRPr lang="en-US" sz="120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a:effectLst/>
                        </a:rPr>
                        <a:t>Member</a:t>
                      </a:r>
                      <a:endParaRPr lang="en-US" sz="1200">
                        <a:effectLst/>
                        <a:latin typeface="Berlin Sans FB" panose="020E0602020502020306" pitchFamily="34" charset="0"/>
                        <a:ea typeface="Calibri" panose="020F0502020204030204" pitchFamily="34" charset="0"/>
                      </a:endParaRPr>
                    </a:p>
                  </a:txBody>
                  <a:tcPr marL="51248" marR="51248" marT="0" marB="0" anchor="ctr"/>
                </a:tc>
                <a:extLst>
                  <a:ext uri="{0D108BD9-81ED-4DB2-BD59-A6C34878D82A}">
                    <a16:rowId xmlns:a16="http://schemas.microsoft.com/office/drawing/2014/main" val="3405121702"/>
                  </a:ext>
                </a:extLst>
              </a:tr>
              <a:tr h="313628">
                <a:tc>
                  <a:txBody>
                    <a:bodyPr/>
                    <a:lstStyle/>
                    <a:p>
                      <a:pPr marL="0" marR="0" algn="ctr">
                        <a:lnSpc>
                          <a:spcPct val="115000"/>
                        </a:lnSpc>
                        <a:spcBef>
                          <a:spcPts val="0"/>
                        </a:spcBef>
                        <a:spcAft>
                          <a:spcPts val="1000"/>
                        </a:spcAft>
                      </a:pPr>
                      <a:r>
                        <a:rPr lang="en-US" sz="1300">
                          <a:effectLst/>
                        </a:rPr>
                        <a:t>5</a:t>
                      </a:r>
                      <a:endParaRPr lang="en-US" sz="120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a:effectLst/>
                        </a:rPr>
                        <a:t>Abdulrahman aljallal</a:t>
                      </a:r>
                      <a:endParaRPr lang="en-US" sz="120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dirty="0">
                          <a:effectLst/>
                        </a:rPr>
                        <a:t>2180005883</a:t>
                      </a:r>
                      <a:endParaRPr lang="en-US" sz="1200" dirty="0">
                        <a:effectLst/>
                        <a:latin typeface="Berlin Sans FB" panose="020E0602020502020306" pitchFamily="34" charset="0"/>
                        <a:ea typeface="Calibri" panose="020F0502020204030204" pitchFamily="34" charset="0"/>
                      </a:endParaRPr>
                    </a:p>
                  </a:txBody>
                  <a:tcPr marL="51248" marR="51248" marT="0" marB="0" anchor="ctr"/>
                </a:tc>
                <a:tc>
                  <a:txBody>
                    <a:bodyPr/>
                    <a:lstStyle/>
                    <a:p>
                      <a:pPr marL="0" marR="0" algn="ctr">
                        <a:lnSpc>
                          <a:spcPct val="115000"/>
                        </a:lnSpc>
                        <a:spcBef>
                          <a:spcPts val="0"/>
                        </a:spcBef>
                        <a:spcAft>
                          <a:spcPts val="1000"/>
                        </a:spcAft>
                      </a:pPr>
                      <a:r>
                        <a:rPr lang="en-US" sz="1300" dirty="0">
                          <a:effectLst/>
                        </a:rPr>
                        <a:t>Member</a:t>
                      </a:r>
                      <a:endParaRPr lang="en-US" sz="1200" dirty="0">
                        <a:effectLst/>
                        <a:latin typeface="Berlin Sans FB" panose="020E0602020502020306" pitchFamily="34" charset="0"/>
                        <a:ea typeface="Calibri" panose="020F0502020204030204" pitchFamily="34" charset="0"/>
                      </a:endParaRPr>
                    </a:p>
                  </a:txBody>
                  <a:tcPr marL="51248" marR="51248" marT="0" marB="0" anchor="ctr"/>
                </a:tc>
                <a:extLst>
                  <a:ext uri="{0D108BD9-81ED-4DB2-BD59-A6C34878D82A}">
                    <a16:rowId xmlns:a16="http://schemas.microsoft.com/office/drawing/2014/main" val="95595033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5"/>
          <p:cNvSpPr txBox="1">
            <a:spLocks noGrp="1"/>
          </p:cNvSpPr>
          <p:nvPr>
            <p:ph type="title"/>
          </p:nvPr>
        </p:nvSpPr>
        <p:spPr>
          <a:xfrm>
            <a:off x="1382636" y="1151528"/>
            <a:ext cx="5825686" cy="95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INTRODUCTION</a:t>
            </a:r>
            <a:endParaRPr sz="6600" dirty="0"/>
          </a:p>
        </p:txBody>
      </p:sp>
      <p:sp>
        <p:nvSpPr>
          <p:cNvPr id="7" name="TextBox 6">
            <a:extLst>
              <a:ext uri="{FF2B5EF4-FFF2-40B4-BE49-F238E27FC236}">
                <a16:creationId xmlns:a16="http://schemas.microsoft.com/office/drawing/2014/main" id="{F90961AD-6B55-D21A-8DDC-0CA56CA0E995}"/>
              </a:ext>
            </a:extLst>
          </p:cNvPr>
          <p:cNvSpPr txBox="1"/>
          <p:nvPr/>
        </p:nvSpPr>
        <p:spPr>
          <a:xfrm>
            <a:off x="1184562" y="2557319"/>
            <a:ext cx="6795655" cy="1477328"/>
          </a:xfrm>
          <a:prstGeom prst="rect">
            <a:avLst/>
          </a:prstGeom>
          <a:noFill/>
        </p:spPr>
        <p:txBody>
          <a:bodyPr wrap="square">
            <a:spAutoFit/>
          </a:bodyPr>
          <a:lstStyle/>
          <a:p>
            <a:pPr lvl="0">
              <a:lnSpc>
                <a:spcPct val="100000"/>
              </a:lnSpc>
            </a:pPr>
            <a:r>
              <a:rPr lang="en-US" sz="1800" u="none" dirty="0">
                <a:solidFill>
                  <a:schemeClr val="tx1">
                    <a:lumMod val="50000"/>
                  </a:schemeClr>
                </a:solidFill>
                <a:latin typeface="Berlin Sans FB" panose="020E0602020502020306" pitchFamily="34" charset="0"/>
              </a:rPr>
              <a:t>In 2020, the pandemic Covid-19 affect negatively on Students performance, the classes shift from in campus classes to studying through online meetings. Students’ performance is determined by several factors. For instance, the amount of study time and the current health of the students.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grpSp>
        <p:nvGrpSpPr>
          <p:cNvPr id="727" name="Google Shape;727;p39"/>
          <p:cNvGrpSpPr/>
          <p:nvPr/>
        </p:nvGrpSpPr>
        <p:grpSpPr>
          <a:xfrm>
            <a:off x="4665835" y="2088952"/>
            <a:ext cx="6686183" cy="5826517"/>
            <a:chOff x="3186988" y="900589"/>
            <a:chExt cx="6686183" cy="5826517"/>
          </a:xfrm>
        </p:grpSpPr>
        <p:sp>
          <p:nvSpPr>
            <p:cNvPr id="728" name="Google Shape;728;p39"/>
            <p:cNvSpPr/>
            <p:nvPr/>
          </p:nvSpPr>
          <p:spPr>
            <a:xfrm>
              <a:off x="7700525" y="900589"/>
              <a:ext cx="861432" cy="861432"/>
            </a:xfrm>
            <a:custGeom>
              <a:avLst/>
              <a:gdLst/>
              <a:ahLst/>
              <a:cxnLst/>
              <a:rect l="l" t="t" r="r" b="b"/>
              <a:pathLst>
                <a:path w="23149" h="23149" extrusionOk="0">
                  <a:moveTo>
                    <a:pt x="11527" y="0"/>
                  </a:moveTo>
                  <a:cubicBezTo>
                    <a:pt x="5187" y="0"/>
                    <a:pt x="1" y="5187"/>
                    <a:pt x="1" y="11622"/>
                  </a:cubicBezTo>
                  <a:cubicBezTo>
                    <a:pt x="1" y="17962"/>
                    <a:pt x="5187" y="23148"/>
                    <a:pt x="11527" y="23148"/>
                  </a:cubicBezTo>
                  <a:cubicBezTo>
                    <a:pt x="17962" y="23148"/>
                    <a:pt x="23149" y="17962"/>
                    <a:pt x="23149" y="11622"/>
                  </a:cubicBezTo>
                  <a:cubicBezTo>
                    <a:pt x="23149" y="5187"/>
                    <a:pt x="17962" y="0"/>
                    <a:pt x="1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9"/>
            <p:cNvSpPr/>
            <p:nvPr/>
          </p:nvSpPr>
          <p:spPr>
            <a:xfrm>
              <a:off x="4338800" y="1192774"/>
              <a:ext cx="5534371" cy="5534331"/>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28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39"/>
            <p:cNvGrpSpPr/>
            <p:nvPr/>
          </p:nvGrpSpPr>
          <p:grpSpPr>
            <a:xfrm>
              <a:off x="3186988" y="3657363"/>
              <a:ext cx="605125" cy="605150"/>
              <a:chOff x="4154575" y="4310225"/>
              <a:chExt cx="605125" cy="605150"/>
            </a:xfrm>
          </p:grpSpPr>
          <p:sp>
            <p:nvSpPr>
              <p:cNvPr id="731" name="Google Shape;731;p39"/>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9"/>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3" name="Google Shape;733;p39"/>
          <p:cNvSpPr txBox="1">
            <a:spLocks noGrp="1"/>
          </p:cNvSpPr>
          <p:nvPr>
            <p:ph type="title"/>
          </p:nvPr>
        </p:nvSpPr>
        <p:spPr>
          <a:xfrm>
            <a:off x="452088" y="1190321"/>
            <a:ext cx="8122460" cy="894900"/>
          </a:xfrm>
          <a:prstGeom prst="rect">
            <a:avLst/>
          </a:prstGeom>
        </p:spPr>
        <p:txBody>
          <a:bodyPr spcFirstLastPara="1" wrap="square" lIns="91425" tIns="91425" rIns="91425" bIns="91425" anchor="t" anchorCtr="0">
            <a:noAutofit/>
          </a:bodyPr>
          <a:lstStyle/>
          <a:p>
            <a:pPr algn="dist"/>
            <a:r>
              <a:rPr lang="en-US" dirty="0"/>
              <a:t>Description of dataset</a:t>
            </a:r>
          </a:p>
        </p:txBody>
      </p:sp>
      <p:sp>
        <p:nvSpPr>
          <p:cNvPr id="734" name="Google Shape;734;p39"/>
          <p:cNvSpPr txBox="1">
            <a:spLocks noGrp="1"/>
          </p:cNvSpPr>
          <p:nvPr>
            <p:ph type="subTitle" idx="1"/>
          </p:nvPr>
        </p:nvSpPr>
        <p:spPr>
          <a:xfrm>
            <a:off x="233012" y="2534736"/>
            <a:ext cx="5595540" cy="894900"/>
          </a:xfrm>
          <a:prstGeom prst="rect">
            <a:avLst/>
          </a:prstGeom>
        </p:spPr>
        <p:txBody>
          <a:bodyPr spcFirstLastPara="1" wrap="square" lIns="91425" tIns="91425" rIns="91425" bIns="91425" anchor="t" anchorCtr="0">
            <a:noAutofit/>
          </a:bodyPr>
          <a:lstStyle/>
          <a:p>
            <a:pPr marL="0" indent="0">
              <a:buNone/>
            </a:pPr>
            <a:r>
              <a:rPr lang="en-US" altLang="ko-KR" sz="1800" dirty="0">
                <a:solidFill>
                  <a:schemeClr val="tx1">
                    <a:lumMod val="75000"/>
                    <a:lumOff val="25000"/>
                  </a:schemeClr>
                </a:solidFill>
                <a:latin typeface="Berlin Sans FB" panose="020E0602020502020306" pitchFamily="34" charset="0"/>
                <a:ea typeface="FZShuTi" pitchFamily="2" charset="-122"/>
                <a:cs typeface="Arial" pitchFamily="34" charset="0"/>
              </a:rPr>
              <a:t>The data set that was used in this project is the Student Performance Data Set and it contains two subjects: Mathematics and Portuguese. We combined them together and obtained 33 Attributes and 1044 cases.</a:t>
            </a:r>
          </a:p>
          <a:p>
            <a:pPr marL="0" lvl="0" indent="0" algn="l" rtl="0">
              <a:spcBef>
                <a:spcPts val="0"/>
              </a:spcBef>
              <a:spcAft>
                <a:spcPts val="0"/>
              </a:spcAft>
              <a:buNone/>
            </a:pPr>
            <a:endParaRPr dirty="0"/>
          </a:p>
        </p:txBody>
      </p:sp>
      <p:grpSp>
        <p:nvGrpSpPr>
          <p:cNvPr id="735" name="Google Shape;735;p39"/>
          <p:cNvGrpSpPr/>
          <p:nvPr/>
        </p:nvGrpSpPr>
        <p:grpSpPr>
          <a:xfrm flipH="1">
            <a:off x="6375239" y="2950384"/>
            <a:ext cx="3659441" cy="2806764"/>
            <a:chOff x="1440375" y="1535875"/>
            <a:chExt cx="4567450" cy="3503200"/>
          </a:xfrm>
        </p:grpSpPr>
        <p:sp>
          <p:nvSpPr>
            <p:cNvPr id="736" name="Google Shape;736;p39"/>
            <p:cNvSpPr/>
            <p:nvPr/>
          </p:nvSpPr>
          <p:spPr>
            <a:xfrm>
              <a:off x="1584625" y="4195950"/>
              <a:ext cx="4423200" cy="840625"/>
            </a:xfrm>
            <a:custGeom>
              <a:avLst/>
              <a:gdLst/>
              <a:ahLst/>
              <a:cxnLst/>
              <a:rect l="l" t="t" r="r" b="b"/>
              <a:pathLst>
                <a:path w="176928" h="33625" extrusionOk="0">
                  <a:moveTo>
                    <a:pt x="88464" y="0"/>
                  </a:moveTo>
                  <a:cubicBezTo>
                    <a:pt x="39596" y="0"/>
                    <a:pt x="1" y="7539"/>
                    <a:pt x="1" y="16812"/>
                  </a:cubicBezTo>
                  <a:cubicBezTo>
                    <a:pt x="1" y="26086"/>
                    <a:pt x="39596" y="33624"/>
                    <a:pt x="88464" y="33624"/>
                  </a:cubicBezTo>
                  <a:cubicBezTo>
                    <a:pt x="137332" y="33624"/>
                    <a:pt x="176927" y="26086"/>
                    <a:pt x="176927" y="16812"/>
                  </a:cubicBezTo>
                  <a:cubicBezTo>
                    <a:pt x="176927" y="7539"/>
                    <a:pt x="137332" y="0"/>
                    <a:pt x="884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9"/>
            <p:cNvSpPr/>
            <p:nvPr/>
          </p:nvSpPr>
          <p:spPr>
            <a:xfrm>
              <a:off x="2014950" y="2634675"/>
              <a:ext cx="336775" cy="773050"/>
            </a:xfrm>
            <a:custGeom>
              <a:avLst/>
              <a:gdLst/>
              <a:ahLst/>
              <a:cxnLst/>
              <a:rect l="l" t="t" r="r" b="b"/>
              <a:pathLst>
                <a:path w="13471" h="30922" extrusionOk="0">
                  <a:moveTo>
                    <a:pt x="8393" y="1"/>
                  </a:moveTo>
                  <a:cubicBezTo>
                    <a:pt x="8061" y="1"/>
                    <a:pt x="7721" y="45"/>
                    <a:pt x="7372" y="140"/>
                  </a:cubicBezTo>
                  <a:cubicBezTo>
                    <a:pt x="5104" y="740"/>
                    <a:pt x="4237" y="3242"/>
                    <a:pt x="3836" y="5310"/>
                  </a:cubicBezTo>
                  <a:cubicBezTo>
                    <a:pt x="3303" y="7979"/>
                    <a:pt x="2902" y="10681"/>
                    <a:pt x="2469" y="13383"/>
                  </a:cubicBezTo>
                  <a:cubicBezTo>
                    <a:pt x="2002" y="16085"/>
                    <a:pt x="1635" y="18820"/>
                    <a:pt x="1234" y="21522"/>
                  </a:cubicBezTo>
                  <a:cubicBezTo>
                    <a:pt x="1001" y="23056"/>
                    <a:pt x="801" y="24591"/>
                    <a:pt x="567" y="26159"/>
                  </a:cubicBezTo>
                  <a:cubicBezTo>
                    <a:pt x="467" y="26926"/>
                    <a:pt x="367" y="27693"/>
                    <a:pt x="267" y="28460"/>
                  </a:cubicBezTo>
                  <a:cubicBezTo>
                    <a:pt x="167" y="29194"/>
                    <a:pt x="34" y="29961"/>
                    <a:pt x="0" y="30729"/>
                  </a:cubicBezTo>
                  <a:cubicBezTo>
                    <a:pt x="0" y="30854"/>
                    <a:pt x="96" y="30921"/>
                    <a:pt x="195" y="30921"/>
                  </a:cubicBezTo>
                  <a:cubicBezTo>
                    <a:pt x="281" y="30921"/>
                    <a:pt x="370" y="30870"/>
                    <a:pt x="401" y="30762"/>
                  </a:cubicBezTo>
                  <a:cubicBezTo>
                    <a:pt x="701" y="29494"/>
                    <a:pt x="834" y="28160"/>
                    <a:pt x="1001" y="26859"/>
                  </a:cubicBezTo>
                  <a:cubicBezTo>
                    <a:pt x="1201" y="25558"/>
                    <a:pt x="1368" y="24224"/>
                    <a:pt x="1568" y="22923"/>
                  </a:cubicBezTo>
                  <a:cubicBezTo>
                    <a:pt x="1968" y="20321"/>
                    <a:pt x="2335" y="17719"/>
                    <a:pt x="2736" y="15151"/>
                  </a:cubicBezTo>
                  <a:cubicBezTo>
                    <a:pt x="3136" y="12549"/>
                    <a:pt x="3536" y="9947"/>
                    <a:pt x="3936" y="7345"/>
                  </a:cubicBezTo>
                  <a:cubicBezTo>
                    <a:pt x="4303" y="5144"/>
                    <a:pt x="4470" y="2408"/>
                    <a:pt x="6405" y="974"/>
                  </a:cubicBezTo>
                  <a:cubicBezTo>
                    <a:pt x="7056" y="540"/>
                    <a:pt x="7801" y="316"/>
                    <a:pt x="8549" y="316"/>
                  </a:cubicBezTo>
                  <a:cubicBezTo>
                    <a:pt x="9066" y="316"/>
                    <a:pt x="9584" y="422"/>
                    <a:pt x="10074" y="640"/>
                  </a:cubicBezTo>
                  <a:cubicBezTo>
                    <a:pt x="11342" y="1107"/>
                    <a:pt x="12376" y="2041"/>
                    <a:pt x="13376" y="2942"/>
                  </a:cubicBezTo>
                  <a:cubicBezTo>
                    <a:pt x="13383" y="2948"/>
                    <a:pt x="13390" y="2951"/>
                    <a:pt x="13398" y="2951"/>
                  </a:cubicBezTo>
                  <a:cubicBezTo>
                    <a:pt x="13432" y="2951"/>
                    <a:pt x="13470" y="2902"/>
                    <a:pt x="13443" y="2875"/>
                  </a:cubicBezTo>
                  <a:cubicBezTo>
                    <a:pt x="12071" y="1561"/>
                    <a:pt x="10381" y="1"/>
                    <a:pt x="8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38" name="Google Shape;738;p39"/>
            <p:cNvSpPr/>
            <p:nvPr/>
          </p:nvSpPr>
          <p:spPr>
            <a:xfrm>
              <a:off x="2135875" y="2552625"/>
              <a:ext cx="416150" cy="438325"/>
            </a:xfrm>
            <a:custGeom>
              <a:avLst/>
              <a:gdLst/>
              <a:ahLst/>
              <a:cxnLst/>
              <a:rect l="l" t="t" r="r" b="b"/>
              <a:pathLst>
                <a:path w="16646" h="17533" extrusionOk="0">
                  <a:moveTo>
                    <a:pt x="8399" y="1"/>
                  </a:moveTo>
                  <a:cubicBezTo>
                    <a:pt x="6499" y="1"/>
                    <a:pt x="5235" y="1978"/>
                    <a:pt x="6438" y="4590"/>
                  </a:cubicBezTo>
                  <a:cubicBezTo>
                    <a:pt x="6438" y="4590"/>
                    <a:pt x="5629" y="4298"/>
                    <a:pt x="4620" y="4298"/>
                  </a:cubicBezTo>
                  <a:cubicBezTo>
                    <a:pt x="3611" y="4298"/>
                    <a:pt x="2402" y="4590"/>
                    <a:pt x="1601" y="5757"/>
                  </a:cubicBezTo>
                  <a:cubicBezTo>
                    <a:pt x="0" y="8125"/>
                    <a:pt x="1901" y="14130"/>
                    <a:pt x="16645" y="17532"/>
                  </a:cubicBezTo>
                  <a:cubicBezTo>
                    <a:pt x="16212" y="12929"/>
                    <a:pt x="15011" y="8392"/>
                    <a:pt x="13109" y="4189"/>
                  </a:cubicBezTo>
                  <a:cubicBezTo>
                    <a:pt x="11726" y="1189"/>
                    <a:pt x="9871" y="1"/>
                    <a:pt x="8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9"/>
            <p:cNvSpPr/>
            <p:nvPr/>
          </p:nvSpPr>
          <p:spPr>
            <a:xfrm>
              <a:off x="2254275" y="2661725"/>
              <a:ext cx="276900" cy="307525"/>
            </a:xfrm>
            <a:custGeom>
              <a:avLst/>
              <a:gdLst/>
              <a:ahLst/>
              <a:cxnLst/>
              <a:rect l="l" t="t" r="r" b="b"/>
              <a:pathLst>
                <a:path w="11076" h="12301" extrusionOk="0">
                  <a:moveTo>
                    <a:pt x="5905" y="0"/>
                  </a:moveTo>
                  <a:cubicBezTo>
                    <a:pt x="5888" y="0"/>
                    <a:pt x="5872" y="9"/>
                    <a:pt x="5872" y="25"/>
                  </a:cubicBezTo>
                  <a:cubicBezTo>
                    <a:pt x="5471" y="1460"/>
                    <a:pt x="5305" y="2927"/>
                    <a:pt x="5305" y="4429"/>
                  </a:cubicBezTo>
                  <a:cubicBezTo>
                    <a:pt x="5004" y="4095"/>
                    <a:pt x="4704" y="3728"/>
                    <a:pt x="4404" y="3394"/>
                  </a:cubicBezTo>
                  <a:cubicBezTo>
                    <a:pt x="3670" y="2627"/>
                    <a:pt x="2936" y="1860"/>
                    <a:pt x="2202" y="1126"/>
                  </a:cubicBezTo>
                  <a:cubicBezTo>
                    <a:pt x="2193" y="1116"/>
                    <a:pt x="2180" y="1112"/>
                    <a:pt x="2168" y="1112"/>
                  </a:cubicBezTo>
                  <a:cubicBezTo>
                    <a:pt x="2138" y="1112"/>
                    <a:pt x="2112" y="1136"/>
                    <a:pt x="2136" y="1160"/>
                  </a:cubicBezTo>
                  <a:cubicBezTo>
                    <a:pt x="3403" y="2527"/>
                    <a:pt x="4571" y="3895"/>
                    <a:pt x="5705" y="5329"/>
                  </a:cubicBezTo>
                  <a:cubicBezTo>
                    <a:pt x="5480" y="5321"/>
                    <a:pt x="5254" y="5317"/>
                    <a:pt x="5029" y="5317"/>
                  </a:cubicBezTo>
                  <a:cubicBezTo>
                    <a:pt x="4354" y="5317"/>
                    <a:pt x="3678" y="5354"/>
                    <a:pt x="3003" y="5429"/>
                  </a:cubicBezTo>
                  <a:cubicBezTo>
                    <a:pt x="2036" y="5496"/>
                    <a:pt x="1035" y="5629"/>
                    <a:pt x="34" y="5763"/>
                  </a:cubicBezTo>
                  <a:cubicBezTo>
                    <a:pt x="1" y="5763"/>
                    <a:pt x="1" y="5830"/>
                    <a:pt x="34" y="5830"/>
                  </a:cubicBezTo>
                  <a:cubicBezTo>
                    <a:pt x="1001" y="5696"/>
                    <a:pt x="2002" y="5596"/>
                    <a:pt x="3003" y="5563"/>
                  </a:cubicBezTo>
                  <a:cubicBezTo>
                    <a:pt x="3325" y="5552"/>
                    <a:pt x="3648" y="5548"/>
                    <a:pt x="3970" y="5548"/>
                  </a:cubicBezTo>
                  <a:cubicBezTo>
                    <a:pt x="4615" y="5548"/>
                    <a:pt x="5260" y="5563"/>
                    <a:pt x="5905" y="5563"/>
                  </a:cubicBezTo>
                  <a:cubicBezTo>
                    <a:pt x="6505" y="6330"/>
                    <a:pt x="7139" y="7097"/>
                    <a:pt x="7740" y="7898"/>
                  </a:cubicBezTo>
                  <a:lnTo>
                    <a:pt x="6906" y="7898"/>
                  </a:lnTo>
                  <a:cubicBezTo>
                    <a:pt x="6472" y="7898"/>
                    <a:pt x="6005" y="7931"/>
                    <a:pt x="5571" y="7964"/>
                  </a:cubicBezTo>
                  <a:cubicBezTo>
                    <a:pt x="4671" y="8031"/>
                    <a:pt x="3737" y="8165"/>
                    <a:pt x="2836" y="8365"/>
                  </a:cubicBezTo>
                  <a:cubicBezTo>
                    <a:pt x="2809" y="8392"/>
                    <a:pt x="2804" y="8441"/>
                    <a:pt x="2821" y="8441"/>
                  </a:cubicBezTo>
                  <a:cubicBezTo>
                    <a:pt x="2825" y="8441"/>
                    <a:pt x="2830" y="8438"/>
                    <a:pt x="2836" y="8431"/>
                  </a:cubicBezTo>
                  <a:cubicBezTo>
                    <a:pt x="3770" y="8331"/>
                    <a:pt x="4671" y="8265"/>
                    <a:pt x="5571" y="8231"/>
                  </a:cubicBezTo>
                  <a:lnTo>
                    <a:pt x="7539" y="8231"/>
                  </a:lnTo>
                  <a:cubicBezTo>
                    <a:pt x="7673" y="8231"/>
                    <a:pt x="7806" y="8231"/>
                    <a:pt x="7940" y="8198"/>
                  </a:cubicBezTo>
                  <a:cubicBezTo>
                    <a:pt x="8340" y="8698"/>
                    <a:pt x="8707" y="9232"/>
                    <a:pt x="9107" y="9732"/>
                  </a:cubicBezTo>
                  <a:cubicBezTo>
                    <a:pt x="9441" y="10166"/>
                    <a:pt x="9741" y="10566"/>
                    <a:pt x="10041" y="11000"/>
                  </a:cubicBezTo>
                  <a:cubicBezTo>
                    <a:pt x="10341" y="11400"/>
                    <a:pt x="10608" y="11867"/>
                    <a:pt x="10975" y="12301"/>
                  </a:cubicBezTo>
                  <a:cubicBezTo>
                    <a:pt x="11042" y="12268"/>
                    <a:pt x="11075" y="12234"/>
                    <a:pt x="11075" y="12201"/>
                  </a:cubicBezTo>
                  <a:cubicBezTo>
                    <a:pt x="10842" y="11767"/>
                    <a:pt x="10608" y="11367"/>
                    <a:pt x="10341" y="11000"/>
                  </a:cubicBezTo>
                  <a:cubicBezTo>
                    <a:pt x="10075" y="10600"/>
                    <a:pt x="9841" y="10233"/>
                    <a:pt x="9574" y="9866"/>
                  </a:cubicBezTo>
                  <a:lnTo>
                    <a:pt x="9007" y="9032"/>
                  </a:lnTo>
                  <a:cubicBezTo>
                    <a:pt x="9007" y="8965"/>
                    <a:pt x="9007" y="8898"/>
                    <a:pt x="9041" y="8832"/>
                  </a:cubicBezTo>
                  <a:lnTo>
                    <a:pt x="9074" y="8431"/>
                  </a:lnTo>
                  <a:cubicBezTo>
                    <a:pt x="9107" y="8165"/>
                    <a:pt x="9174" y="7864"/>
                    <a:pt x="9207" y="7598"/>
                  </a:cubicBezTo>
                  <a:cubicBezTo>
                    <a:pt x="9241" y="7331"/>
                    <a:pt x="9274" y="7064"/>
                    <a:pt x="9341" y="6764"/>
                  </a:cubicBezTo>
                  <a:cubicBezTo>
                    <a:pt x="9374" y="6463"/>
                    <a:pt x="9441" y="6197"/>
                    <a:pt x="9541" y="5896"/>
                  </a:cubicBezTo>
                  <a:cubicBezTo>
                    <a:pt x="9541" y="5880"/>
                    <a:pt x="9524" y="5871"/>
                    <a:pt x="9508" y="5871"/>
                  </a:cubicBezTo>
                  <a:cubicBezTo>
                    <a:pt x="9491" y="5871"/>
                    <a:pt x="9474" y="5880"/>
                    <a:pt x="9474" y="5896"/>
                  </a:cubicBezTo>
                  <a:cubicBezTo>
                    <a:pt x="9441" y="6063"/>
                    <a:pt x="9374" y="6230"/>
                    <a:pt x="9341" y="6397"/>
                  </a:cubicBezTo>
                  <a:lnTo>
                    <a:pt x="9241" y="6764"/>
                  </a:lnTo>
                  <a:cubicBezTo>
                    <a:pt x="9174" y="7030"/>
                    <a:pt x="9107" y="7331"/>
                    <a:pt x="9041" y="7598"/>
                  </a:cubicBezTo>
                  <a:cubicBezTo>
                    <a:pt x="8974" y="7864"/>
                    <a:pt x="8940" y="8098"/>
                    <a:pt x="8874" y="8365"/>
                  </a:cubicBezTo>
                  <a:cubicBezTo>
                    <a:pt x="8874" y="8498"/>
                    <a:pt x="8840" y="8632"/>
                    <a:pt x="8840" y="8765"/>
                  </a:cubicBezTo>
                  <a:cubicBezTo>
                    <a:pt x="8574" y="8365"/>
                    <a:pt x="8307" y="7998"/>
                    <a:pt x="8006" y="7631"/>
                  </a:cubicBezTo>
                  <a:cubicBezTo>
                    <a:pt x="7239" y="6630"/>
                    <a:pt x="6405" y="5629"/>
                    <a:pt x="5538" y="4662"/>
                  </a:cubicBezTo>
                  <a:lnTo>
                    <a:pt x="5538" y="4629"/>
                  </a:lnTo>
                  <a:cubicBezTo>
                    <a:pt x="5638" y="3094"/>
                    <a:pt x="5605" y="1560"/>
                    <a:pt x="5938" y="25"/>
                  </a:cubicBezTo>
                  <a:cubicBezTo>
                    <a:pt x="5938" y="9"/>
                    <a:pt x="5922" y="0"/>
                    <a:pt x="5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0" name="Google Shape;740;p39"/>
            <p:cNvSpPr/>
            <p:nvPr/>
          </p:nvSpPr>
          <p:spPr>
            <a:xfrm>
              <a:off x="2251825" y="2748750"/>
              <a:ext cx="80875" cy="2850"/>
            </a:xfrm>
            <a:custGeom>
              <a:avLst/>
              <a:gdLst/>
              <a:ahLst/>
              <a:cxnLst/>
              <a:rect l="l" t="t" r="r" b="b"/>
              <a:pathLst>
                <a:path w="3235" h="114" extrusionOk="0">
                  <a:moveTo>
                    <a:pt x="2056" y="0"/>
                  </a:moveTo>
                  <a:cubicBezTo>
                    <a:pt x="1917" y="0"/>
                    <a:pt x="1776" y="5"/>
                    <a:pt x="1633" y="14"/>
                  </a:cubicBezTo>
                  <a:cubicBezTo>
                    <a:pt x="1099" y="14"/>
                    <a:pt x="566" y="14"/>
                    <a:pt x="65" y="47"/>
                  </a:cubicBezTo>
                  <a:cubicBezTo>
                    <a:pt x="56" y="42"/>
                    <a:pt x="48" y="40"/>
                    <a:pt x="41" y="40"/>
                  </a:cubicBezTo>
                  <a:cubicBezTo>
                    <a:pt x="0" y="40"/>
                    <a:pt x="8" y="114"/>
                    <a:pt x="65" y="114"/>
                  </a:cubicBezTo>
                  <a:cubicBezTo>
                    <a:pt x="443" y="90"/>
                    <a:pt x="820" y="66"/>
                    <a:pt x="1198" y="66"/>
                  </a:cubicBezTo>
                  <a:cubicBezTo>
                    <a:pt x="1354" y="66"/>
                    <a:pt x="1510" y="71"/>
                    <a:pt x="1667" y="80"/>
                  </a:cubicBezTo>
                  <a:cubicBezTo>
                    <a:pt x="2200" y="80"/>
                    <a:pt x="2701" y="114"/>
                    <a:pt x="3201" y="114"/>
                  </a:cubicBezTo>
                  <a:cubicBezTo>
                    <a:pt x="3234" y="114"/>
                    <a:pt x="3234" y="80"/>
                    <a:pt x="3201" y="80"/>
                  </a:cubicBezTo>
                  <a:cubicBezTo>
                    <a:pt x="2810" y="31"/>
                    <a:pt x="2437" y="0"/>
                    <a:pt x="2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1" name="Google Shape;741;p39"/>
            <p:cNvSpPr/>
            <p:nvPr/>
          </p:nvSpPr>
          <p:spPr>
            <a:xfrm>
              <a:off x="2441925" y="2742000"/>
              <a:ext cx="11700" cy="75275"/>
            </a:xfrm>
            <a:custGeom>
              <a:avLst/>
              <a:gdLst/>
              <a:ahLst/>
              <a:cxnLst/>
              <a:rect l="l" t="t" r="r" b="b"/>
              <a:pathLst>
                <a:path w="468" h="3011" extrusionOk="0">
                  <a:moveTo>
                    <a:pt x="434" y="0"/>
                  </a:moveTo>
                  <a:cubicBezTo>
                    <a:pt x="417" y="0"/>
                    <a:pt x="400" y="17"/>
                    <a:pt x="400" y="50"/>
                  </a:cubicBezTo>
                  <a:cubicBezTo>
                    <a:pt x="334" y="550"/>
                    <a:pt x="234" y="1017"/>
                    <a:pt x="134" y="1518"/>
                  </a:cubicBezTo>
                  <a:lnTo>
                    <a:pt x="33" y="2252"/>
                  </a:lnTo>
                  <a:cubicBezTo>
                    <a:pt x="0" y="2485"/>
                    <a:pt x="0" y="2719"/>
                    <a:pt x="0" y="2986"/>
                  </a:cubicBezTo>
                  <a:cubicBezTo>
                    <a:pt x="0" y="3002"/>
                    <a:pt x="17" y="3011"/>
                    <a:pt x="33" y="3011"/>
                  </a:cubicBezTo>
                  <a:cubicBezTo>
                    <a:pt x="50" y="3011"/>
                    <a:pt x="67" y="3002"/>
                    <a:pt x="67" y="2986"/>
                  </a:cubicBezTo>
                  <a:cubicBezTo>
                    <a:pt x="134" y="2752"/>
                    <a:pt x="134" y="2518"/>
                    <a:pt x="167" y="2285"/>
                  </a:cubicBezTo>
                  <a:cubicBezTo>
                    <a:pt x="167" y="2018"/>
                    <a:pt x="200" y="1785"/>
                    <a:pt x="234" y="1551"/>
                  </a:cubicBezTo>
                  <a:cubicBezTo>
                    <a:pt x="300" y="1051"/>
                    <a:pt x="367" y="550"/>
                    <a:pt x="467" y="50"/>
                  </a:cubicBezTo>
                  <a:cubicBezTo>
                    <a:pt x="467" y="17"/>
                    <a:pt x="450" y="0"/>
                    <a:pt x="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2" name="Google Shape;742;p39"/>
            <p:cNvSpPr/>
            <p:nvPr/>
          </p:nvSpPr>
          <p:spPr>
            <a:xfrm>
              <a:off x="2410225" y="2640525"/>
              <a:ext cx="15025" cy="75600"/>
            </a:xfrm>
            <a:custGeom>
              <a:avLst/>
              <a:gdLst/>
              <a:ahLst/>
              <a:cxnLst/>
              <a:rect l="l" t="t" r="r" b="b"/>
              <a:pathLst>
                <a:path w="601" h="3024" extrusionOk="0">
                  <a:moveTo>
                    <a:pt x="560" y="1"/>
                  </a:moveTo>
                  <a:cubicBezTo>
                    <a:pt x="546" y="1"/>
                    <a:pt x="534" y="11"/>
                    <a:pt x="534" y="39"/>
                  </a:cubicBezTo>
                  <a:cubicBezTo>
                    <a:pt x="401" y="506"/>
                    <a:pt x="267" y="1007"/>
                    <a:pt x="167" y="1507"/>
                  </a:cubicBezTo>
                  <a:cubicBezTo>
                    <a:pt x="134" y="1774"/>
                    <a:pt x="101" y="2008"/>
                    <a:pt x="67" y="2274"/>
                  </a:cubicBezTo>
                  <a:cubicBezTo>
                    <a:pt x="1" y="2508"/>
                    <a:pt x="1" y="2775"/>
                    <a:pt x="1" y="3008"/>
                  </a:cubicBezTo>
                  <a:cubicBezTo>
                    <a:pt x="1" y="3008"/>
                    <a:pt x="15" y="3023"/>
                    <a:pt x="25" y="3023"/>
                  </a:cubicBezTo>
                  <a:cubicBezTo>
                    <a:pt x="30" y="3023"/>
                    <a:pt x="34" y="3019"/>
                    <a:pt x="34" y="3008"/>
                  </a:cubicBezTo>
                  <a:cubicBezTo>
                    <a:pt x="101" y="2775"/>
                    <a:pt x="134" y="2541"/>
                    <a:pt x="167" y="2308"/>
                  </a:cubicBezTo>
                  <a:cubicBezTo>
                    <a:pt x="201" y="2074"/>
                    <a:pt x="234" y="1807"/>
                    <a:pt x="267" y="1574"/>
                  </a:cubicBezTo>
                  <a:cubicBezTo>
                    <a:pt x="367" y="1074"/>
                    <a:pt x="468" y="540"/>
                    <a:pt x="601" y="39"/>
                  </a:cubicBezTo>
                  <a:cubicBezTo>
                    <a:pt x="601" y="20"/>
                    <a:pt x="579" y="1"/>
                    <a:pt x="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3" name="Google Shape;743;p39"/>
            <p:cNvSpPr/>
            <p:nvPr/>
          </p:nvSpPr>
          <p:spPr>
            <a:xfrm>
              <a:off x="1761675" y="2941250"/>
              <a:ext cx="186575" cy="523800"/>
            </a:xfrm>
            <a:custGeom>
              <a:avLst/>
              <a:gdLst/>
              <a:ahLst/>
              <a:cxnLst/>
              <a:rect l="l" t="t" r="r" b="b"/>
              <a:pathLst>
                <a:path w="7463" h="20952" extrusionOk="0">
                  <a:moveTo>
                    <a:pt x="2948" y="0"/>
                  </a:moveTo>
                  <a:cubicBezTo>
                    <a:pt x="1582" y="0"/>
                    <a:pt x="629" y="1493"/>
                    <a:pt x="24" y="2588"/>
                  </a:cubicBezTo>
                  <a:cubicBezTo>
                    <a:pt x="0" y="2611"/>
                    <a:pt x="27" y="2635"/>
                    <a:pt x="56" y="2635"/>
                  </a:cubicBezTo>
                  <a:cubicBezTo>
                    <a:pt x="68" y="2635"/>
                    <a:pt x="81" y="2631"/>
                    <a:pt x="91" y="2621"/>
                  </a:cubicBezTo>
                  <a:cubicBezTo>
                    <a:pt x="483" y="2032"/>
                    <a:pt x="1614" y="384"/>
                    <a:pt x="2916" y="384"/>
                  </a:cubicBezTo>
                  <a:cubicBezTo>
                    <a:pt x="2942" y="384"/>
                    <a:pt x="2967" y="385"/>
                    <a:pt x="2993" y="386"/>
                  </a:cubicBezTo>
                  <a:cubicBezTo>
                    <a:pt x="3860" y="453"/>
                    <a:pt x="4561" y="1087"/>
                    <a:pt x="4994" y="3288"/>
                  </a:cubicBezTo>
                  <a:cubicBezTo>
                    <a:pt x="6062" y="8792"/>
                    <a:pt x="6996" y="19967"/>
                    <a:pt x="7129" y="20667"/>
                  </a:cubicBezTo>
                  <a:cubicBezTo>
                    <a:pt x="7161" y="20859"/>
                    <a:pt x="7239" y="20951"/>
                    <a:pt x="7311" y="20951"/>
                  </a:cubicBezTo>
                  <a:cubicBezTo>
                    <a:pt x="7390" y="20951"/>
                    <a:pt x="7463" y="20842"/>
                    <a:pt x="7463" y="20634"/>
                  </a:cubicBezTo>
                  <a:cubicBezTo>
                    <a:pt x="7463" y="19700"/>
                    <a:pt x="7363" y="18799"/>
                    <a:pt x="7263" y="17899"/>
                  </a:cubicBezTo>
                  <a:cubicBezTo>
                    <a:pt x="7196" y="16965"/>
                    <a:pt x="7096" y="16031"/>
                    <a:pt x="6996" y="15097"/>
                  </a:cubicBezTo>
                  <a:cubicBezTo>
                    <a:pt x="6796" y="13262"/>
                    <a:pt x="6595" y="11427"/>
                    <a:pt x="6329" y="9626"/>
                  </a:cubicBezTo>
                  <a:cubicBezTo>
                    <a:pt x="6095" y="7791"/>
                    <a:pt x="5862" y="5957"/>
                    <a:pt x="5561" y="4155"/>
                  </a:cubicBezTo>
                  <a:cubicBezTo>
                    <a:pt x="5461" y="3288"/>
                    <a:pt x="5261" y="2454"/>
                    <a:pt x="4994" y="1654"/>
                  </a:cubicBezTo>
                  <a:cubicBezTo>
                    <a:pt x="4794" y="953"/>
                    <a:pt x="4294" y="386"/>
                    <a:pt x="3627" y="119"/>
                  </a:cubicBezTo>
                  <a:cubicBezTo>
                    <a:pt x="3390" y="37"/>
                    <a:pt x="3164" y="0"/>
                    <a:pt x="2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4" name="Google Shape;744;p39"/>
            <p:cNvSpPr/>
            <p:nvPr/>
          </p:nvSpPr>
          <p:spPr>
            <a:xfrm>
              <a:off x="1583800" y="2903025"/>
              <a:ext cx="298275" cy="372275"/>
            </a:xfrm>
            <a:custGeom>
              <a:avLst/>
              <a:gdLst/>
              <a:ahLst/>
              <a:cxnLst/>
              <a:rect l="l" t="t" r="r" b="b"/>
              <a:pathLst>
                <a:path w="11931" h="14891" extrusionOk="0">
                  <a:moveTo>
                    <a:pt x="7243" y="0"/>
                  </a:moveTo>
                  <a:cubicBezTo>
                    <a:pt x="6912" y="0"/>
                    <a:pt x="6439" y="214"/>
                    <a:pt x="5771" y="748"/>
                  </a:cubicBezTo>
                  <a:cubicBezTo>
                    <a:pt x="201" y="5217"/>
                    <a:pt x="1" y="14891"/>
                    <a:pt x="1" y="14891"/>
                  </a:cubicBezTo>
                  <a:cubicBezTo>
                    <a:pt x="1" y="14891"/>
                    <a:pt x="9908" y="9120"/>
                    <a:pt x="11142" y="5317"/>
                  </a:cubicBezTo>
                  <a:cubicBezTo>
                    <a:pt x="11931" y="2893"/>
                    <a:pt x="11387" y="2202"/>
                    <a:pt x="10512" y="2202"/>
                  </a:cubicBezTo>
                  <a:cubicBezTo>
                    <a:pt x="9351" y="2202"/>
                    <a:pt x="7606" y="3416"/>
                    <a:pt x="7606" y="3416"/>
                  </a:cubicBezTo>
                  <a:cubicBezTo>
                    <a:pt x="7606" y="3416"/>
                    <a:pt x="8567" y="0"/>
                    <a:pt x="72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9"/>
            <p:cNvSpPr/>
            <p:nvPr/>
          </p:nvSpPr>
          <p:spPr>
            <a:xfrm>
              <a:off x="1598825" y="2971375"/>
              <a:ext cx="223450" cy="274250"/>
            </a:xfrm>
            <a:custGeom>
              <a:avLst/>
              <a:gdLst/>
              <a:ahLst/>
              <a:cxnLst/>
              <a:rect l="l" t="t" r="r" b="b"/>
              <a:pathLst>
                <a:path w="8938" h="10970" extrusionOk="0">
                  <a:moveTo>
                    <a:pt x="4186" y="0"/>
                  </a:moveTo>
                  <a:cubicBezTo>
                    <a:pt x="4166" y="0"/>
                    <a:pt x="4136" y="15"/>
                    <a:pt x="4136" y="15"/>
                  </a:cubicBezTo>
                  <a:cubicBezTo>
                    <a:pt x="4270" y="515"/>
                    <a:pt x="4370" y="1016"/>
                    <a:pt x="4503" y="1516"/>
                  </a:cubicBezTo>
                  <a:cubicBezTo>
                    <a:pt x="4637" y="1983"/>
                    <a:pt x="4770" y="2450"/>
                    <a:pt x="4904" y="2917"/>
                  </a:cubicBezTo>
                  <a:cubicBezTo>
                    <a:pt x="4570" y="3384"/>
                    <a:pt x="4203" y="3884"/>
                    <a:pt x="3869" y="4351"/>
                  </a:cubicBezTo>
                  <a:cubicBezTo>
                    <a:pt x="3703" y="3884"/>
                    <a:pt x="3469" y="3417"/>
                    <a:pt x="3336" y="2917"/>
                  </a:cubicBezTo>
                  <a:cubicBezTo>
                    <a:pt x="3336" y="2900"/>
                    <a:pt x="3319" y="2892"/>
                    <a:pt x="3302" y="2892"/>
                  </a:cubicBezTo>
                  <a:cubicBezTo>
                    <a:pt x="3286" y="2892"/>
                    <a:pt x="3269" y="2900"/>
                    <a:pt x="3269" y="2917"/>
                  </a:cubicBezTo>
                  <a:cubicBezTo>
                    <a:pt x="3436" y="3451"/>
                    <a:pt x="3536" y="4018"/>
                    <a:pt x="3703" y="4585"/>
                  </a:cubicBezTo>
                  <a:cubicBezTo>
                    <a:pt x="3469" y="4918"/>
                    <a:pt x="3269" y="5252"/>
                    <a:pt x="3036" y="5586"/>
                  </a:cubicBezTo>
                  <a:cubicBezTo>
                    <a:pt x="2635" y="6186"/>
                    <a:pt x="2268" y="6820"/>
                    <a:pt x="1901" y="7454"/>
                  </a:cubicBezTo>
                  <a:cubicBezTo>
                    <a:pt x="1835" y="7487"/>
                    <a:pt x="1801" y="7554"/>
                    <a:pt x="1801" y="7620"/>
                  </a:cubicBezTo>
                  <a:cubicBezTo>
                    <a:pt x="1168" y="8688"/>
                    <a:pt x="567" y="9789"/>
                    <a:pt x="0" y="10923"/>
                  </a:cubicBezTo>
                  <a:cubicBezTo>
                    <a:pt x="0" y="10946"/>
                    <a:pt x="17" y="10970"/>
                    <a:pt x="26" y="10970"/>
                  </a:cubicBezTo>
                  <a:cubicBezTo>
                    <a:pt x="31" y="10970"/>
                    <a:pt x="33" y="10966"/>
                    <a:pt x="33" y="10956"/>
                  </a:cubicBezTo>
                  <a:cubicBezTo>
                    <a:pt x="634" y="9855"/>
                    <a:pt x="1301" y="8788"/>
                    <a:pt x="1968" y="7720"/>
                  </a:cubicBezTo>
                  <a:cubicBezTo>
                    <a:pt x="2068" y="7687"/>
                    <a:pt x="2202" y="7687"/>
                    <a:pt x="2302" y="7654"/>
                  </a:cubicBezTo>
                  <a:lnTo>
                    <a:pt x="2635" y="7587"/>
                  </a:lnTo>
                  <a:cubicBezTo>
                    <a:pt x="2902" y="7554"/>
                    <a:pt x="3136" y="7487"/>
                    <a:pt x="3402" y="7420"/>
                  </a:cubicBezTo>
                  <a:cubicBezTo>
                    <a:pt x="3903" y="7287"/>
                    <a:pt x="4403" y="7153"/>
                    <a:pt x="4904" y="7087"/>
                  </a:cubicBezTo>
                  <a:cubicBezTo>
                    <a:pt x="4970" y="7087"/>
                    <a:pt x="4904" y="7020"/>
                    <a:pt x="4904" y="7020"/>
                  </a:cubicBezTo>
                  <a:cubicBezTo>
                    <a:pt x="4303" y="7120"/>
                    <a:pt x="3703" y="7187"/>
                    <a:pt x="3102" y="7253"/>
                  </a:cubicBezTo>
                  <a:cubicBezTo>
                    <a:pt x="2802" y="7287"/>
                    <a:pt x="2535" y="7320"/>
                    <a:pt x="2235" y="7387"/>
                  </a:cubicBezTo>
                  <a:lnTo>
                    <a:pt x="2202" y="7387"/>
                  </a:lnTo>
                  <a:cubicBezTo>
                    <a:pt x="2535" y="6820"/>
                    <a:pt x="2902" y="6286"/>
                    <a:pt x="3269" y="5786"/>
                  </a:cubicBezTo>
                  <a:cubicBezTo>
                    <a:pt x="3636" y="5252"/>
                    <a:pt x="4003" y="4718"/>
                    <a:pt x="4370" y="4218"/>
                  </a:cubicBezTo>
                  <a:cubicBezTo>
                    <a:pt x="4737" y="4185"/>
                    <a:pt x="5070" y="4085"/>
                    <a:pt x="5404" y="4018"/>
                  </a:cubicBezTo>
                  <a:lnTo>
                    <a:pt x="6571" y="3784"/>
                  </a:lnTo>
                  <a:cubicBezTo>
                    <a:pt x="7339" y="3651"/>
                    <a:pt x="8106" y="3451"/>
                    <a:pt x="8873" y="3351"/>
                  </a:cubicBezTo>
                  <a:cubicBezTo>
                    <a:pt x="8886" y="3357"/>
                    <a:pt x="8897" y="3360"/>
                    <a:pt x="8905" y="3360"/>
                  </a:cubicBezTo>
                  <a:cubicBezTo>
                    <a:pt x="8937" y="3360"/>
                    <a:pt x="8926" y="3317"/>
                    <a:pt x="8873" y="3317"/>
                  </a:cubicBezTo>
                  <a:cubicBezTo>
                    <a:pt x="8106" y="3484"/>
                    <a:pt x="7305" y="3584"/>
                    <a:pt x="6538" y="3684"/>
                  </a:cubicBezTo>
                  <a:lnTo>
                    <a:pt x="5404" y="3851"/>
                  </a:lnTo>
                  <a:cubicBezTo>
                    <a:pt x="5170" y="3884"/>
                    <a:pt x="4904" y="3918"/>
                    <a:pt x="4670" y="3951"/>
                  </a:cubicBezTo>
                  <a:cubicBezTo>
                    <a:pt x="5404" y="2917"/>
                    <a:pt x="6138" y="1916"/>
                    <a:pt x="6838" y="849"/>
                  </a:cubicBezTo>
                  <a:cubicBezTo>
                    <a:pt x="6862" y="825"/>
                    <a:pt x="6835" y="802"/>
                    <a:pt x="6806" y="802"/>
                  </a:cubicBezTo>
                  <a:cubicBezTo>
                    <a:pt x="6794" y="802"/>
                    <a:pt x="6781" y="806"/>
                    <a:pt x="6772" y="816"/>
                  </a:cubicBezTo>
                  <a:cubicBezTo>
                    <a:pt x="6204" y="1416"/>
                    <a:pt x="5637" y="2050"/>
                    <a:pt x="5104" y="2717"/>
                  </a:cubicBezTo>
                  <a:cubicBezTo>
                    <a:pt x="4970" y="2317"/>
                    <a:pt x="4803" y="1883"/>
                    <a:pt x="4670" y="1483"/>
                  </a:cubicBezTo>
                  <a:cubicBezTo>
                    <a:pt x="4503" y="982"/>
                    <a:pt x="4303" y="515"/>
                    <a:pt x="4203" y="15"/>
                  </a:cubicBezTo>
                  <a:cubicBezTo>
                    <a:pt x="4203" y="4"/>
                    <a:pt x="4196" y="0"/>
                    <a:pt x="4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6" name="Google Shape;746;p39"/>
            <p:cNvSpPr/>
            <p:nvPr/>
          </p:nvSpPr>
          <p:spPr>
            <a:xfrm>
              <a:off x="1661350" y="3033925"/>
              <a:ext cx="14200" cy="46800"/>
            </a:xfrm>
            <a:custGeom>
              <a:avLst/>
              <a:gdLst/>
              <a:ahLst/>
              <a:cxnLst/>
              <a:rect l="l" t="t" r="r" b="b"/>
              <a:pathLst>
                <a:path w="568" h="1872" extrusionOk="0">
                  <a:moveTo>
                    <a:pt x="54" y="1"/>
                  </a:moveTo>
                  <a:cubicBezTo>
                    <a:pt x="34" y="1"/>
                    <a:pt x="1" y="25"/>
                    <a:pt x="1" y="48"/>
                  </a:cubicBezTo>
                  <a:cubicBezTo>
                    <a:pt x="68" y="348"/>
                    <a:pt x="134" y="649"/>
                    <a:pt x="201" y="949"/>
                  </a:cubicBezTo>
                  <a:cubicBezTo>
                    <a:pt x="268" y="1249"/>
                    <a:pt x="334" y="1549"/>
                    <a:pt x="468" y="1849"/>
                  </a:cubicBezTo>
                  <a:cubicBezTo>
                    <a:pt x="482" y="1863"/>
                    <a:pt x="501" y="1871"/>
                    <a:pt x="519" y="1871"/>
                  </a:cubicBezTo>
                  <a:cubicBezTo>
                    <a:pt x="545" y="1871"/>
                    <a:pt x="568" y="1855"/>
                    <a:pt x="568" y="1816"/>
                  </a:cubicBezTo>
                  <a:cubicBezTo>
                    <a:pt x="535" y="1649"/>
                    <a:pt x="468" y="1482"/>
                    <a:pt x="434" y="1349"/>
                  </a:cubicBezTo>
                  <a:cubicBezTo>
                    <a:pt x="368" y="1216"/>
                    <a:pt x="334" y="1049"/>
                    <a:pt x="301" y="915"/>
                  </a:cubicBezTo>
                  <a:cubicBezTo>
                    <a:pt x="201" y="615"/>
                    <a:pt x="134" y="315"/>
                    <a:pt x="68" y="15"/>
                  </a:cubicBezTo>
                  <a:cubicBezTo>
                    <a:pt x="68" y="5"/>
                    <a:pt x="62" y="1"/>
                    <a:pt x="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7" name="Google Shape;747;p39"/>
            <p:cNvSpPr/>
            <p:nvPr/>
          </p:nvSpPr>
          <p:spPr>
            <a:xfrm>
              <a:off x="1777275" y="3023450"/>
              <a:ext cx="70075" cy="8350"/>
            </a:xfrm>
            <a:custGeom>
              <a:avLst/>
              <a:gdLst/>
              <a:ahLst/>
              <a:cxnLst/>
              <a:rect l="l" t="t" r="r" b="b"/>
              <a:pathLst>
                <a:path w="2803" h="334" extrusionOk="0">
                  <a:moveTo>
                    <a:pt x="2769" y="0"/>
                  </a:moveTo>
                  <a:cubicBezTo>
                    <a:pt x="2302" y="67"/>
                    <a:pt x="1868" y="100"/>
                    <a:pt x="1401" y="134"/>
                  </a:cubicBezTo>
                  <a:cubicBezTo>
                    <a:pt x="934" y="167"/>
                    <a:pt x="501" y="234"/>
                    <a:pt x="34" y="300"/>
                  </a:cubicBezTo>
                  <a:cubicBezTo>
                    <a:pt x="0" y="300"/>
                    <a:pt x="0" y="334"/>
                    <a:pt x="34" y="334"/>
                  </a:cubicBezTo>
                  <a:cubicBezTo>
                    <a:pt x="501" y="300"/>
                    <a:pt x="934" y="267"/>
                    <a:pt x="1401" y="200"/>
                  </a:cubicBezTo>
                  <a:cubicBezTo>
                    <a:pt x="1868" y="167"/>
                    <a:pt x="2302" y="100"/>
                    <a:pt x="2769" y="67"/>
                  </a:cubicBezTo>
                  <a:cubicBezTo>
                    <a:pt x="2802" y="67"/>
                    <a:pt x="2802" y="0"/>
                    <a:pt x="2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8" name="Google Shape;748;p39"/>
            <p:cNvSpPr/>
            <p:nvPr/>
          </p:nvSpPr>
          <p:spPr>
            <a:xfrm>
              <a:off x="1689700" y="2493450"/>
              <a:ext cx="453275" cy="1027650"/>
            </a:xfrm>
            <a:custGeom>
              <a:avLst/>
              <a:gdLst/>
              <a:ahLst/>
              <a:cxnLst/>
              <a:rect l="l" t="t" r="r" b="b"/>
              <a:pathLst>
                <a:path w="18131" h="41106" extrusionOk="0">
                  <a:moveTo>
                    <a:pt x="9494" y="1"/>
                  </a:moveTo>
                  <a:cubicBezTo>
                    <a:pt x="9366" y="1"/>
                    <a:pt x="9237" y="6"/>
                    <a:pt x="9107" y="18"/>
                  </a:cubicBezTo>
                  <a:cubicBezTo>
                    <a:pt x="7373" y="252"/>
                    <a:pt x="6005" y="1319"/>
                    <a:pt x="4804" y="2520"/>
                  </a:cubicBezTo>
                  <a:cubicBezTo>
                    <a:pt x="3437" y="3821"/>
                    <a:pt x="2203" y="5289"/>
                    <a:pt x="968" y="6690"/>
                  </a:cubicBezTo>
                  <a:cubicBezTo>
                    <a:pt x="635" y="7023"/>
                    <a:pt x="335" y="7390"/>
                    <a:pt x="34" y="7757"/>
                  </a:cubicBezTo>
                  <a:cubicBezTo>
                    <a:pt x="1" y="7790"/>
                    <a:pt x="34" y="7824"/>
                    <a:pt x="68" y="7824"/>
                  </a:cubicBezTo>
                  <a:cubicBezTo>
                    <a:pt x="1302" y="6389"/>
                    <a:pt x="2569" y="5055"/>
                    <a:pt x="3904" y="3754"/>
                  </a:cubicBezTo>
                  <a:cubicBezTo>
                    <a:pt x="5105" y="2553"/>
                    <a:pt x="6406" y="1252"/>
                    <a:pt x="8073" y="719"/>
                  </a:cubicBezTo>
                  <a:cubicBezTo>
                    <a:pt x="8501" y="589"/>
                    <a:pt x="8949" y="521"/>
                    <a:pt x="9407" y="521"/>
                  </a:cubicBezTo>
                  <a:cubicBezTo>
                    <a:pt x="9770" y="521"/>
                    <a:pt x="10139" y="563"/>
                    <a:pt x="10508" y="652"/>
                  </a:cubicBezTo>
                  <a:cubicBezTo>
                    <a:pt x="11142" y="852"/>
                    <a:pt x="11709" y="1219"/>
                    <a:pt x="12176" y="1719"/>
                  </a:cubicBezTo>
                  <a:cubicBezTo>
                    <a:pt x="13110" y="2720"/>
                    <a:pt x="13644" y="4054"/>
                    <a:pt x="14044" y="5355"/>
                  </a:cubicBezTo>
                  <a:cubicBezTo>
                    <a:pt x="15112" y="8991"/>
                    <a:pt x="15479" y="12794"/>
                    <a:pt x="15879" y="16530"/>
                  </a:cubicBezTo>
                  <a:cubicBezTo>
                    <a:pt x="16246" y="20266"/>
                    <a:pt x="16546" y="24136"/>
                    <a:pt x="16746" y="27972"/>
                  </a:cubicBezTo>
                  <a:cubicBezTo>
                    <a:pt x="16913" y="31774"/>
                    <a:pt x="17080" y="35644"/>
                    <a:pt x="17447" y="39446"/>
                  </a:cubicBezTo>
                  <a:cubicBezTo>
                    <a:pt x="17480" y="39947"/>
                    <a:pt x="17547" y="40414"/>
                    <a:pt x="17614" y="40881"/>
                  </a:cubicBezTo>
                  <a:cubicBezTo>
                    <a:pt x="17630" y="41031"/>
                    <a:pt x="17764" y="41106"/>
                    <a:pt x="17889" y="41106"/>
                  </a:cubicBezTo>
                  <a:cubicBezTo>
                    <a:pt x="18014" y="41106"/>
                    <a:pt x="18131" y="41031"/>
                    <a:pt x="18114" y="40881"/>
                  </a:cubicBezTo>
                  <a:cubicBezTo>
                    <a:pt x="17814" y="36978"/>
                    <a:pt x="17614" y="32975"/>
                    <a:pt x="17447" y="29039"/>
                  </a:cubicBezTo>
                  <a:cubicBezTo>
                    <a:pt x="17280" y="25103"/>
                    <a:pt x="17046" y="21167"/>
                    <a:pt x="16613" y="17231"/>
                  </a:cubicBezTo>
                  <a:cubicBezTo>
                    <a:pt x="16413" y="15296"/>
                    <a:pt x="16213" y="13328"/>
                    <a:pt x="15912" y="11393"/>
                  </a:cubicBezTo>
                  <a:cubicBezTo>
                    <a:pt x="15679" y="9458"/>
                    <a:pt x="15312" y="7557"/>
                    <a:pt x="14812" y="5689"/>
                  </a:cubicBezTo>
                  <a:cubicBezTo>
                    <a:pt x="14445" y="4255"/>
                    <a:pt x="13811" y="2887"/>
                    <a:pt x="12910" y="1686"/>
                  </a:cubicBezTo>
                  <a:cubicBezTo>
                    <a:pt x="12089" y="622"/>
                    <a:pt x="10824" y="1"/>
                    <a:pt x="9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49" name="Google Shape;749;p39"/>
            <p:cNvSpPr/>
            <p:nvPr/>
          </p:nvSpPr>
          <p:spPr>
            <a:xfrm>
              <a:off x="1440375" y="2426675"/>
              <a:ext cx="564050" cy="580950"/>
            </a:xfrm>
            <a:custGeom>
              <a:avLst/>
              <a:gdLst/>
              <a:ahLst/>
              <a:cxnLst/>
              <a:rect l="l" t="t" r="r" b="b"/>
              <a:pathLst>
                <a:path w="22562" h="23238" extrusionOk="0">
                  <a:moveTo>
                    <a:pt x="13596" y="1"/>
                  </a:moveTo>
                  <a:cubicBezTo>
                    <a:pt x="10425" y="1"/>
                    <a:pt x="2414" y="9601"/>
                    <a:pt x="0" y="23237"/>
                  </a:cubicBezTo>
                  <a:cubicBezTo>
                    <a:pt x="0" y="23237"/>
                    <a:pt x="14377" y="16899"/>
                    <a:pt x="19247" y="10562"/>
                  </a:cubicBezTo>
                  <a:cubicBezTo>
                    <a:pt x="22561" y="6278"/>
                    <a:pt x="21091" y="4250"/>
                    <a:pt x="18544" y="4250"/>
                  </a:cubicBezTo>
                  <a:cubicBezTo>
                    <a:pt x="17322" y="4250"/>
                    <a:pt x="15852" y="4716"/>
                    <a:pt x="14544" y="5625"/>
                  </a:cubicBezTo>
                  <a:cubicBezTo>
                    <a:pt x="14544" y="5625"/>
                    <a:pt x="16812" y="1455"/>
                    <a:pt x="14144" y="121"/>
                  </a:cubicBezTo>
                  <a:cubicBezTo>
                    <a:pt x="13983" y="40"/>
                    <a:pt x="13799" y="1"/>
                    <a:pt x="13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9"/>
            <p:cNvSpPr/>
            <p:nvPr/>
          </p:nvSpPr>
          <p:spPr>
            <a:xfrm>
              <a:off x="1496250" y="2547675"/>
              <a:ext cx="361950" cy="388575"/>
            </a:xfrm>
            <a:custGeom>
              <a:avLst/>
              <a:gdLst/>
              <a:ahLst/>
              <a:cxnLst/>
              <a:rect l="l" t="t" r="r" b="b"/>
              <a:pathLst>
                <a:path w="14478" h="15543" extrusionOk="0">
                  <a:moveTo>
                    <a:pt x="7505" y="1"/>
                  </a:moveTo>
                  <a:cubicBezTo>
                    <a:pt x="7489" y="1"/>
                    <a:pt x="7472" y="17"/>
                    <a:pt x="7472" y="51"/>
                  </a:cubicBezTo>
                  <a:cubicBezTo>
                    <a:pt x="7405" y="1152"/>
                    <a:pt x="7272" y="2252"/>
                    <a:pt x="7205" y="3387"/>
                  </a:cubicBezTo>
                  <a:cubicBezTo>
                    <a:pt x="7205" y="3920"/>
                    <a:pt x="7172" y="4487"/>
                    <a:pt x="7172" y="5054"/>
                  </a:cubicBezTo>
                  <a:lnTo>
                    <a:pt x="7172" y="5888"/>
                  </a:lnTo>
                  <a:lnTo>
                    <a:pt x="7172" y="6355"/>
                  </a:lnTo>
                  <a:cubicBezTo>
                    <a:pt x="7072" y="6455"/>
                    <a:pt x="6972" y="6555"/>
                    <a:pt x="6905" y="6656"/>
                  </a:cubicBezTo>
                  <a:cubicBezTo>
                    <a:pt x="5604" y="8157"/>
                    <a:pt x="4403" y="9658"/>
                    <a:pt x="3169" y="11226"/>
                  </a:cubicBezTo>
                  <a:lnTo>
                    <a:pt x="3169" y="10959"/>
                  </a:lnTo>
                  <a:cubicBezTo>
                    <a:pt x="3169" y="10792"/>
                    <a:pt x="3136" y="10625"/>
                    <a:pt x="3136" y="10458"/>
                  </a:cubicBezTo>
                  <a:cubicBezTo>
                    <a:pt x="3069" y="10091"/>
                    <a:pt x="3036" y="9724"/>
                    <a:pt x="2969" y="9324"/>
                  </a:cubicBezTo>
                  <a:cubicBezTo>
                    <a:pt x="2936" y="8957"/>
                    <a:pt x="2869" y="8657"/>
                    <a:pt x="2802" y="8290"/>
                  </a:cubicBezTo>
                  <a:cubicBezTo>
                    <a:pt x="2769" y="7956"/>
                    <a:pt x="2635" y="7523"/>
                    <a:pt x="2635" y="7123"/>
                  </a:cubicBezTo>
                  <a:cubicBezTo>
                    <a:pt x="2635" y="7106"/>
                    <a:pt x="2619" y="7098"/>
                    <a:pt x="2602" y="7098"/>
                  </a:cubicBezTo>
                  <a:cubicBezTo>
                    <a:pt x="2585" y="7098"/>
                    <a:pt x="2569" y="7106"/>
                    <a:pt x="2569" y="7123"/>
                  </a:cubicBezTo>
                  <a:cubicBezTo>
                    <a:pt x="2635" y="7523"/>
                    <a:pt x="2669" y="7923"/>
                    <a:pt x="2702" y="8323"/>
                  </a:cubicBezTo>
                  <a:cubicBezTo>
                    <a:pt x="2735" y="8657"/>
                    <a:pt x="2769" y="9024"/>
                    <a:pt x="2802" y="9391"/>
                  </a:cubicBezTo>
                  <a:cubicBezTo>
                    <a:pt x="2802" y="9724"/>
                    <a:pt x="2835" y="10091"/>
                    <a:pt x="2902" y="10458"/>
                  </a:cubicBezTo>
                  <a:lnTo>
                    <a:pt x="2936" y="10959"/>
                  </a:lnTo>
                  <a:cubicBezTo>
                    <a:pt x="2936" y="11059"/>
                    <a:pt x="2936" y="11125"/>
                    <a:pt x="2969" y="11226"/>
                  </a:cubicBezTo>
                  <a:cubicBezTo>
                    <a:pt x="2969" y="11292"/>
                    <a:pt x="3002" y="11359"/>
                    <a:pt x="3036" y="11426"/>
                  </a:cubicBezTo>
                  <a:cubicBezTo>
                    <a:pt x="2835" y="11693"/>
                    <a:pt x="2635" y="11959"/>
                    <a:pt x="2435" y="12226"/>
                  </a:cubicBezTo>
                  <a:cubicBezTo>
                    <a:pt x="1601" y="13294"/>
                    <a:pt x="801" y="14394"/>
                    <a:pt x="0" y="15495"/>
                  </a:cubicBezTo>
                  <a:cubicBezTo>
                    <a:pt x="0" y="15519"/>
                    <a:pt x="17" y="15542"/>
                    <a:pt x="38" y="15542"/>
                  </a:cubicBezTo>
                  <a:cubicBezTo>
                    <a:pt x="47" y="15542"/>
                    <a:pt x="57" y="15538"/>
                    <a:pt x="67" y="15529"/>
                  </a:cubicBezTo>
                  <a:cubicBezTo>
                    <a:pt x="834" y="14528"/>
                    <a:pt x="1601" y="13561"/>
                    <a:pt x="2402" y="12593"/>
                  </a:cubicBezTo>
                  <a:cubicBezTo>
                    <a:pt x="2591" y="12604"/>
                    <a:pt x="2784" y="12608"/>
                    <a:pt x="2979" y="12608"/>
                  </a:cubicBezTo>
                  <a:cubicBezTo>
                    <a:pt x="3369" y="12608"/>
                    <a:pt x="3769" y="12593"/>
                    <a:pt x="4170" y="12593"/>
                  </a:cubicBezTo>
                  <a:cubicBezTo>
                    <a:pt x="4370" y="12582"/>
                    <a:pt x="4577" y="12578"/>
                    <a:pt x="4787" y="12578"/>
                  </a:cubicBezTo>
                  <a:cubicBezTo>
                    <a:pt x="5207" y="12578"/>
                    <a:pt x="5637" y="12593"/>
                    <a:pt x="6038" y="12593"/>
                  </a:cubicBezTo>
                  <a:cubicBezTo>
                    <a:pt x="6071" y="12593"/>
                    <a:pt x="6071" y="12526"/>
                    <a:pt x="6038" y="12526"/>
                  </a:cubicBezTo>
                  <a:lnTo>
                    <a:pt x="4170" y="12526"/>
                  </a:lnTo>
                  <a:cubicBezTo>
                    <a:pt x="3747" y="12526"/>
                    <a:pt x="3384" y="12512"/>
                    <a:pt x="3021" y="12512"/>
                  </a:cubicBezTo>
                  <a:cubicBezTo>
                    <a:pt x="2839" y="12512"/>
                    <a:pt x="2658" y="12515"/>
                    <a:pt x="2469" y="12526"/>
                  </a:cubicBezTo>
                  <a:cubicBezTo>
                    <a:pt x="3136" y="11693"/>
                    <a:pt x="3836" y="10859"/>
                    <a:pt x="4537" y="10025"/>
                  </a:cubicBezTo>
                  <a:lnTo>
                    <a:pt x="5304" y="9124"/>
                  </a:lnTo>
                  <a:cubicBezTo>
                    <a:pt x="5421" y="9141"/>
                    <a:pt x="5546" y="9149"/>
                    <a:pt x="5671" y="9149"/>
                  </a:cubicBezTo>
                  <a:cubicBezTo>
                    <a:pt x="5796" y="9149"/>
                    <a:pt x="5921" y="9141"/>
                    <a:pt x="6038" y="9124"/>
                  </a:cubicBezTo>
                  <a:lnTo>
                    <a:pt x="8473" y="9124"/>
                  </a:lnTo>
                  <a:cubicBezTo>
                    <a:pt x="9540" y="9124"/>
                    <a:pt x="10641" y="9057"/>
                    <a:pt x="11742" y="9057"/>
                  </a:cubicBezTo>
                  <a:cubicBezTo>
                    <a:pt x="11775" y="9057"/>
                    <a:pt x="11775" y="8991"/>
                    <a:pt x="11742" y="8991"/>
                  </a:cubicBezTo>
                  <a:cubicBezTo>
                    <a:pt x="10641" y="8991"/>
                    <a:pt x="9540" y="8957"/>
                    <a:pt x="8439" y="8924"/>
                  </a:cubicBezTo>
                  <a:cubicBezTo>
                    <a:pt x="7906" y="8924"/>
                    <a:pt x="7405" y="8890"/>
                    <a:pt x="6872" y="8857"/>
                  </a:cubicBezTo>
                  <a:lnTo>
                    <a:pt x="5537" y="8857"/>
                  </a:lnTo>
                  <a:lnTo>
                    <a:pt x="7372" y="6656"/>
                  </a:lnTo>
                  <a:cubicBezTo>
                    <a:pt x="7372" y="6656"/>
                    <a:pt x="7372" y="6656"/>
                    <a:pt x="7405" y="6622"/>
                  </a:cubicBezTo>
                  <a:cubicBezTo>
                    <a:pt x="7972" y="5922"/>
                    <a:pt x="8573" y="5221"/>
                    <a:pt x="9173" y="4554"/>
                  </a:cubicBezTo>
                  <a:lnTo>
                    <a:pt x="9407" y="4254"/>
                  </a:lnTo>
                  <a:cubicBezTo>
                    <a:pt x="9843" y="4271"/>
                    <a:pt x="10279" y="4277"/>
                    <a:pt x="10716" y="4277"/>
                  </a:cubicBezTo>
                  <a:cubicBezTo>
                    <a:pt x="11696" y="4277"/>
                    <a:pt x="12677" y="4247"/>
                    <a:pt x="13657" y="4247"/>
                  </a:cubicBezTo>
                  <a:cubicBezTo>
                    <a:pt x="13908" y="4247"/>
                    <a:pt x="14159" y="4249"/>
                    <a:pt x="14410" y="4254"/>
                  </a:cubicBezTo>
                  <a:cubicBezTo>
                    <a:pt x="14477" y="4254"/>
                    <a:pt x="14477" y="4187"/>
                    <a:pt x="14444" y="4187"/>
                  </a:cubicBezTo>
                  <a:cubicBezTo>
                    <a:pt x="12843" y="4187"/>
                    <a:pt x="11208" y="4054"/>
                    <a:pt x="9607" y="4054"/>
                  </a:cubicBezTo>
                  <a:lnTo>
                    <a:pt x="10508" y="3020"/>
                  </a:lnTo>
                  <a:cubicBezTo>
                    <a:pt x="10975" y="2553"/>
                    <a:pt x="11375" y="2086"/>
                    <a:pt x="11775" y="1552"/>
                  </a:cubicBezTo>
                  <a:cubicBezTo>
                    <a:pt x="11775" y="1519"/>
                    <a:pt x="11742" y="1485"/>
                    <a:pt x="11708" y="1485"/>
                  </a:cubicBezTo>
                  <a:cubicBezTo>
                    <a:pt x="11275" y="1885"/>
                    <a:pt x="10841" y="2286"/>
                    <a:pt x="10474" y="2719"/>
                  </a:cubicBezTo>
                  <a:cubicBezTo>
                    <a:pt x="10074" y="3153"/>
                    <a:pt x="9674" y="3587"/>
                    <a:pt x="9273" y="4020"/>
                  </a:cubicBezTo>
                  <a:cubicBezTo>
                    <a:pt x="8673" y="4687"/>
                    <a:pt x="8039" y="5355"/>
                    <a:pt x="7439" y="6055"/>
                  </a:cubicBezTo>
                  <a:lnTo>
                    <a:pt x="7439" y="5855"/>
                  </a:lnTo>
                  <a:lnTo>
                    <a:pt x="7439" y="5021"/>
                  </a:lnTo>
                  <a:lnTo>
                    <a:pt x="7439" y="3387"/>
                  </a:lnTo>
                  <a:cubicBezTo>
                    <a:pt x="7439" y="2252"/>
                    <a:pt x="7439" y="1152"/>
                    <a:pt x="7539" y="51"/>
                  </a:cubicBezTo>
                  <a:cubicBezTo>
                    <a:pt x="7539" y="17"/>
                    <a:pt x="7522" y="1"/>
                    <a:pt x="7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1" name="Google Shape;751;p39"/>
            <p:cNvSpPr/>
            <p:nvPr/>
          </p:nvSpPr>
          <p:spPr>
            <a:xfrm>
              <a:off x="1824800" y="2723225"/>
              <a:ext cx="12550" cy="1700"/>
            </a:xfrm>
            <a:custGeom>
              <a:avLst/>
              <a:gdLst/>
              <a:ahLst/>
              <a:cxnLst/>
              <a:rect l="l" t="t" r="r" b="b"/>
              <a:pathLst>
                <a:path w="502" h="68" extrusionOk="0">
                  <a:moveTo>
                    <a:pt x="68" y="0"/>
                  </a:moveTo>
                  <a:cubicBezTo>
                    <a:pt x="1" y="0"/>
                    <a:pt x="1" y="67"/>
                    <a:pt x="68" y="67"/>
                  </a:cubicBezTo>
                  <a:lnTo>
                    <a:pt x="468" y="67"/>
                  </a:lnTo>
                  <a:cubicBezTo>
                    <a:pt x="501" y="67"/>
                    <a:pt x="501" y="34"/>
                    <a:pt x="4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9"/>
            <p:cNvSpPr/>
            <p:nvPr/>
          </p:nvSpPr>
          <p:spPr>
            <a:xfrm>
              <a:off x="1737250" y="2721775"/>
              <a:ext cx="78400" cy="3150"/>
            </a:xfrm>
            <a:custGeom>
              <a:avLst/>
              <a:gdLst/>
              <a:ahLst/>
              <a:cxnLst/>
              <a:rect l="l" t="t" r="r" b="b"/>
              <a:pathLst>
                <a:path w="3136" h="126" extrusionOk="0">
                  <a:moveTo>
                    <a:pt x="401" y="0"/>
                  </a:moveTo>
                  <a:cubicBezTo>
                    <a:pt x="275" y="0"/>
                    <a:pt x="150" y="8"/>
                    <a:pt x="34" y="25"/>
                  </a:cubicBezTo>
                  <a:cubicBezTo>
                    <a:pt x="0" y="25"/>
                    <a:pt x="0" y="58"/>
                    <a:pt x="34" y="58"/>
                  </a:cubicBezTo>
                  <a:cubicBezTo>
                    <a:pt x="267" y="125"/>
                    <a:pt x="534" y="125"/>
                    <a:pt x="768" y="125"/>
                  </a:cubicBezTo>
                  <a:lnTo>
                    <a:pt x="3103" y="125"/>
                  </a:lnTo>
                  <a:cubicBezTo>
                    <a:pt x="3136" y="125"/>
                    <a:pt x="3136" y="58"/>
                    <a:pt x="3103" y="58"/>
                  </a:cubicBezTo>
                  <a:cubicBezTo>
                    <a:pt x="2569" y="58"/>
                    <a:pt x="2068" y="58"/>
                    <a:pt x="1535" y="25"/>
                  </a:cubicBezTo>
                  <a:lnTo>
                    <a:pt x="768" y="25"/>
                  </a:lnTo>
                  <a:cubicBezTo>
                    <a:pt x="651" y="8"/>
                    <a:pt x="526"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3" name="Google Shape;753;p39"/>
            <p:cNvSpPr/>
            <p:nvPr/>
          </p:nvSpPr>
          <p:spPr>
            <a:xfrm>
              <a:off x="1622175" y="2837475"/>
              <a:ext cx="80900" cy="9200"/>
            </a:xfrm>
            <a:custGeom>
              <a:avLst/>
              <a:gdLst/>
              <a:ahLst/>
              <a:cxnLst/>
              <a:rect l="l" t="t" r="r" b="b"/>
              <a:pathLst>
                <a:path w="3236" h="368" extrusionOk="0">
                  <a:moveTo>
                    <a:pt x="0" y="0"/>
                  </a:moveTo>
                  <a:lnTo>
                    <a:pt x="0" y="34"/>
                  </a:lnTo>
                  <a:cubicBezTo>
                    <a:pt x="1067" y="134"/>
                    <a:pt x="2102" y="201"/>
                    <a:pt x="3169" y="367"/>
                  </a:cubicBezTo>
                  <a:cubicBezTo>
                    <a:pt x="3202" y="367"/>
                    <a:pt x="3236" y="301"/>
                    <a:pt x="3169" y="301"/>
                  </a:cubicBezTo>
                  <a:cubicBezTo>
                    <a:pt x="2135" y="134"/>
                    <a:pt x="1067" y="3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4" name="Google Shape;754;p39"/>
            <p:cNvSpPr/>
            <p:nvPr/>
          </p:nvSpPr>
          <p:spPr>
            <a:xfrm>
              <a:off x="1583800" y="2676725"/>
              <a:ext cx="10025" cy="61250"/>
            </a:xfrm>
            <a:custGeom>
              <a:avLst/>
              <a:gdLst/>
              <a:ahLst/>
              <a:cxnLst/>
              <a:rect l="l" t="t" r="r" b="b"/>
              <a:pathLst>
                <a:path w="401" h="2450" extrusionOk="0">
                  <a:moveTo>
                    <a:pt x="34" y="1"/>
                  </a:moveTo>
                  <a:cubicBezTo>
                    <a:pt x="17" y="1"/>
                    <a:pt x="1" y="9"/>
                    <a:pt x="1" y="26"/>
                  </a:cubicBezTo>
                  <a:cubicBezTo>
                    <a:pt x="34" y="459"/>
                    <a:pt x="101" y="860"/>
                    <a:pt x="134" y="1260"/>
                  </a:cubicBezTo>
                  <a:lnTo>
                    <a:pt x="167" y="1860"/>
                  </a:lnTo>
                  <a:cubicBezTo>
                    <a:pt x="167" y="2027"/>
                    <a:pt x="201" y="2227"/>
                    <a:pt x="267" y="2428"/>
                  </a:cubicBezTo>
                  <a:cubicBezTo>
                    <a:pt x="281" y="2441"/>
                    <a:pt x="301" y="2449"/>
                    <a:pt x="321" y="2449"/>
                  </a:cubicBezTo>
                  <a:cubicBezTo>
                    <a:pt x="350" y="2449"/>
                    <a:pt x="381" y="2433"/>
                    <a:pt x="401" y="2394"/>
                  </a:cubicBezTo>
                  <a:cubicBezTo>
                    <a:pt x="401" y="2294"/>
                    <a:pt x="401" y="2194"/>
                    <a:pt x="401" y="2127"/>
                  </a:cubicBezTo>
                  <a:cubicBezTo>
                    <a:pt x="401" y="2027"/>
                    <a:pt x="401" y="1927"/>
                    <a:pt x="368" y="1827"/>
                  </a:cubicBezTo>
                  <a:cubicBezTo>
                    <a:pt x="334" y="1627"/>
                    <a:pt x="301" y="1427"/>
                    <a:pt x="267" y="1227"/>
                  </a:cubicBezTo>
                  <a:cubicBezTo>
                    <a:pt x="201" y="826"/>
                    <a:pt x="134" y="426"/>
                    <a:pt x="67" y="26"/>
                  </a:cubicBezTo>
                  <a:cubicBezTo>
                    <a:pt x="67" y="9"/>
                    <a:pt x="51" y="1"/>
                    <a:pt x="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5" name="Google Shape;755;p39"/>
            <p:cNvSpPr/>
            <p:nvPr/>
          </p:nvSpPr>
          <p:spPr>
            <a:xfrm>
              <a:off x="1979925" y="2380350"/>
              <a:ext cx="142625" cy="968975"/>
            </a:xfrm>
            <a:custGeom>
              <a:avLst/>
              <a:gdLst/>
              <a:ahLst/>
              <a:cxnLst/>
              <a:rect l="l" t="t" r="r" b="b"/>
              <a:pathLst>
                <a:path w="5705" h="38759" extrusionOk="0">
                  <a:moveTo>
                    <a:pt x="3379" y="0"/>
                  </a:moveTo>
                  <a:cubicBezTo>
                    <a:pt x="3332" y="0"/>
                    <a:pt x="3285" y="2"/>
                    <a:pt x="3236" y="6"/>
                  </a:cubicBezTo>
                  <a:cubicBezTo>
                    <a:pt x="2202" y="72"/>
                    <a:pt x="1701" y="1140"/>
                    <a:pt x="1468" y="2040"/>
                  </a:cubicBezTo>
                  <a:cubicBezTo>
                    <a:pt x="767" y="4809"/>
                    <a:pt x="734" y="7711"/>
                    <a:pt x="601" y="10547"/>
                  </a:cubicBezTo>
                  <a:cubicBezTo>
                    <a:pt x="300" y="16551"/>
                    <a:pt x="34" y="22555"/>
                    <a:pt x="0" y="28526"/>
                  </a:cubicBezTo>
                  <a:lnTo>
                    <a:pt x="0" y="33530"/>
                  </a:lnTo>
                  <a:cubicBezTo>
                    <a:pt x="0" y="35231"/>
                    <a:pt x="0" y="36932"/>
                    <a:pt x="134" y="38633"/>
                  </a:cubicBezTo>
                  <a:cubicBezTo>
                    <a:pt x="134" y="38717"/>
                    <a:pt x="192" y="38758"/>
                    <a:pt x="250" y="38758"/>
                  </a:cubicBezTo>
                  <a:cubicBezTo>
                    <a:pt x="309" y="38758"/>
                    <a:pt x="367" y="38717"/>
                    <a:pt x="367" y="38633"/>
                  </a:cubicBezTo>
                  <a:cubicBezTo>
                    <a:pt x="367" y="37199"/>
                    <a:pt x="334" y="35731"/>
                    <a:pt x="334" y="34297"/>
                  </a:cubicBezTo>
                  <a:cubicBezTo>
                    <a:pt x="334" y="32863"/>
                    <a:pt x="334" y="31462"/>
                    <a:pt x="367" y="30027"/>
                  </a:cubicBezTo>
                  <a:cubicBezTo>
                    <a:pt x="401" y="27158"/>
                    <a:pt x="467" y="24290"/>
                    <a:pt x="601" y="21454"/>
                  </a:cubicBezTo>
                  <a:cubicBezTo>
                    <a:pt x="701" y="18586"/>
                    <a:pt x="834" y="15750"/>
                    <a:pt x="934" y="12882"/>
                  </a:cubicBezTo>
                  <a:cubicBezTo>
                    <a:pt x="1001" y="11481"/>
                    <a:pt x="1068" y="10046"/>
                    <a:pt x="1134" y="8612"/>
                  </a:cubicBezTo>
                  <a:cubicBezTo>
                    <a:pt x="1201" y="7211"/>
                    <a:pt x="1234" y="5877"/>
                    <a:pt x="1401" y="4509"/>
                  </a:cubicBezTo>
                  <a:cubicBezTo>
                    <a:pt x="1501" y="3742"/>
                    <a:pt x="1601" y="2974"/>
                    <a:pt x="1768" y="2207"/>
                  </a:cubicBezTo>
                  <a:cubicBezTo>
                    <a:pt x="1835" y="1640"/>
                    <a:pt x="2068" y="1106"/>
                    <a:pt x="2435" y="673"/>
                  </a:cubicBezTo>
                  <a:cubicBezTo>
                    <a:pt x="2712" y="396"/>
                    <a:pt x="3081" y="252"/>
                    <a:pt x="3451" y="252"/>
                  </a:cubicBezTo>
                  <a:cubicBezTo>
                    <a:pt x="3750" y="252"/>
                    <a:pt x="4050" y="346"/>
                    <a:pt x="4303" y="539"/>
                  </a:cubicBezTo>
                  <a:cubicBezTo>
                    <a:pt x="4870" y="940"/>
                    <a:pt x="5337" y="1540"/>
                    <a:pt x="5638" y="2207"/>
                  </a:cubicBezTo>
                  <a:cubicBezTo>
                    <a:pt x="5671" y="2207"/>
                    <a:pt x="5704" y="2174"/>
                    <a:pt x="5704" y="2141"/>
                  </a:cubicBezTo>
                  <a:cubicBezTo>
                    <a:pt x="5191" y="1209"/>
                    <a:pt x="4584" y="0"/>
                    <a:pt x="3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6" name="Google Shape;756;p39"/>
            <p:cNvSpPr/>
            <p:nvPr/>
          </p:nvSpPr>
          <p:spPr>
            <a:xfrm>
              <a:off x="2038475" y="2362400"/>
              <a:ext cx="207500" cy="259950"/>
            </a:xfrm>
            <a:custGeom>
              <a:avLst/>
              <a:gdLst/>
              <a:ahLst/>
              <a:cxnLst/>
              <a:rect l="l" t="t" r="r" b="b"/>
              <a:pathLst>
                <a:path w="8300" h="10398" extrusionOk="0">
                  <a:moveTo>
                    <a:pt x="3264" y="0"/>
                  </a:moveTo>
                  <a:cubicBezTo>
                    <a:pt x="2334" y="0"/>
                    <a:pt x="2995" y="2392"/>
                    <a:pt x="2995" y="2392"/>
                  </a:cubicBezTo>
                  <a:cubicBezTo>
                    <a:pt x="2995" y="2392"/>
                    <a:pt x="1784" y="1548"/>
                    <a:pt x="981" y="1548"/>
                  </a:cubicBezTo>
                  <a:cubicBezTo>
                    <a:pt x="374" y="1548"/>
                    <a:pt x="0" y="2031"/>
                    <a:pt x="560" y="3726"/>
                  </a:cubicBezTo>
                  <a:cubicBezTo>
                    <a:pt x="1394" y="6361"/>
                    <a:pt x="8299" y="10397"/>
                    <a:pt x="8299" y="10397"/>
                  </a:cubicBezTo>
                  <a:cubicBezTo>
                    <a:pt x="8299" y="10397"/>
                    <a:pt x="8166" y="3626"/>
                    <a:pt x="4296" y="524"/>
                  </a:cubicBezTo>
                  <a:cubicBezTo>
                    <a:pt x="3829" y="150"/>
                    <a:pt x="3497" y="0"/>
                    <a:pt x="3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9"/>
            <p:cNvSpPr/>
            <p:nvPr/>
          </p:nvSpPr>
          <p:spPr>
            <a:xfrm>
              <a:off x="2088325" y="2429325"/>
              <a:ext cx="149300" cy="169175"/>
            </a:xfrm>
            <a:custGeom>
              <a:avLst/>
              <a:gdLst/>
              <a:ahLst/>
              <a:cxnLst/>
              <a:rect l="l" t="t" r="r" b="b"/>
              <a:pathLst>
                <a:path w="5972" h="6767" extrusionOk="0">
                  <a:moveTo>
                    <a:pt x="1273" y="1"/>
                  </a:moveTo>
                  <a:cubicBezTo>
                    <a:pt x="1252" y="1"/>
                    <a:pt x="1235" y="25"/>
                    <a:pt x="1235" y="48"/>
                  </a:cubicBezTo>
                  <a:cubicBezTo>
                    <a:pt x="1702" y="615"/>
                    <a:pt x="2102" y="1182"/>
                    <a:pt x="2536" y="1783"/>
                  </a:cubicBezTo>
                  <a:cubicBezTo>
                    <a:pt x="1702" y="1583"/>
                    <a:pt x="901" y="1482"/>
                    <a:pt x="67" y="1349"/>
                  </a:cubicBezTo>
                  <a:cubicBezTo>
                    <a:pt x="34" y="1349"/>
                    <a:pt x="1" y="1416"/>
                    <a:pt x="67" y="1416"/>
                  </a:cubicBezTo>
                  <a:cubicBezTo>
                    <a:pt x="935" y="1549"/>
                    <a:pt x="1802" y="1783"/>
                    <a:pt x="2669" y="1949"/>
                  </a:cubicBezTo>
                  <a:cubicBezTo>
                    <a:pt x="3003" y="2416"/>
                    <a:pt x="3336" y="2883"/>
                    <a:pt x="3637" y="3384"/>
                  </a:cubicBezTo>
                  <a:lnTo>
                    <a:pt x="4037" y="3951"/>
                  </a:lnTo>
                  <a:lnTo>
                    <a:pt x="4004" y="3951"/>
                  </a:lnTo>
                  <a:lnTo>
                    <a:pt x="3737" y="3918"/>
                  </a:lnTo>
                  <a:cubicBezTo>
                    <a:pt x="3537" y="3884"/>
                    <a:pt x="3336" y="3851"/>
                    <a:pt x="3170" y="3851"/>
                  </a:cubicBezTo>
                  <a:cubicBezTo>
                    <a:pt x="2736" y="3817"/>
                    <a:pt x="2369" y="3817"/>
                    <a:pt x="1969" y="3784"/>
                  </a:cubicBezTo>
                  <a:cubicBezTo>
                    <a:pt x="1935" y="3784"/>
                    <a:pt x="1935" y="3851"/>
                    <a:pt x="1969" y="3851"/>
                  </a:cubicBezTo>
                  <a:cubicBezTo>
                    <a:pt x="2369" y="3851"/>
                    <a:pt x="2736" y="3884"/>
                    <a:pt x="3136" y="3918"/>
                  </a:cubicBezTo>
                  <a:lnTo>
                    <a:pt x="3737" y="4018"/>
                  </a:lnTo>
                  <a:lnTo>
                    <a:pt x="4037" y="4051"/>
                  </a:lnTo>
                  <a:lnTo>
                    <a:pt x="4104" y="4051"/>
                  </a:lnTo>
                  <a:lnTo>
                    <a:pt x="4771" y="5018"/>
                  </a:lnTo>
                  <a:cubicBezTo>
                    <a:pt x="5171" y="5585"/>
                    <a:pt x="5505" y="6219"/>
                    <a:pt x="5905" y="6753"/>
                  </a:cubicBezTo>
                  <a:cubicBezTo>
                    <a:pt x="5915" y="6763"/>
                    <a:pt x="5924" y="6767"/>
                    <a:pt x="5933" y="6767"/>
                  </a:cubicBezTo>
                  <a:cubicBezTo>
                    <a:pt x="5955" y="6767"/>
                    <a:pt x="5972" y="6743"/>
                    <a:pt x="5972" y="6720"/>
                  </a:cubicBezTo>
                  <a:cubicBezTo>
                    <a:pt x="5638" y="6119"/>
                    <a:pt x="5271" y="5485"/>
                    <a:pt x="4871" y="4918"/>
                  </a:cubicBezTo>
                  <a:lnTo>
                    <a:pt x="4671" y="4618"/>
                  </a:lnTo>
                  <a:cubicBezTo>
                    <a:pt x="4671" y="4518"/>
                    <a:pt x="4671" y="4418"/>
                    <a:pt x="4671" y="4284"/>
                  </a:cubicBezTo>
                  <a:lnTo>
                    <a:pt x="4671" y="3817"/>
                  </a:lnTo>
                  <a:cubicBezTo>
                    <a:pt x="4671" y="3517"/>
                    <a:pt x="4704" y="3184"/>
                    <a:pt x="4704" y="2883"/>
                  </a:cubicBezTo>
                  <a:cubicBezTo>
                    <a:pt x="4704" y="2850"/>
                    <a:pt x="4687" y="2833"/>
                    <a:pt x="4671" y="2833"/>
                  </a:cubicBezTo>
                  <a:cubicBezTo>
                    <a:pt x="4654" y="2833"/>
                    <a:pt x="4637" y="2850"/>
                    <a:pt x="4637" y="2883"/>
                  </a:cubicBezTo>
                  <a:cubicBezTo>
                    <a:pt x="4637" y="3184"/>
                    <a:pt x="4604" y="3484"/>
                    <a:pt x="4604" y="3817"/>
                  </a:cubicBezTo>
                  <a:lnTo>
                    <a:pt x="4604" y="4251"/>
                  </a:lnTo>
                  <a:lnTo>
                    <a:pt x="4604" y="4451"/>
                  </a:lnTo>
                  <a:cubicBezTo>
                    <a:pt x="4337" y="4051"/>
                    <a:pt x="4037" y="3617"/>
                    <a:pt x="3770" y="3217"/>
                  </a:cubicBezTo>
                  <a:lnTo>
                    <a:pt x="3503" y="2850"/>
                  </a:lnTo>
                  <a:cubicBezTo>
                    <a:pt x="3470" y="2450"/>
                    <a:pt x="3470" y="2050"/>
                    <a:pt x="3503" y="1649"/>
                  </a:cubicBezTo>
                  <a:cubicBezTo>
                    <a:pt x="3503" y="1216"/>
                    <a:pt x="3503" y="782"/>
                    <a:pt x="3537" y="348"/>
                  </a:cubicBezTo>
                  <a:cubicBezTo>
                    <a:pt x="3537" y="332"/>
                    <a:pt x="3520" y="323"/>
                    <a:pt x="3503" y="323"/>
                  </a:cubicBezTo>
                  <a:cubicBezTo>
                    <a:pt x="3486" y="323"/>
                    <a:pt x="3470" y="332"/>
                    <a:pt x="3470" y="348"/>
                  </a:cubicBezTo>
                  <a:cubicBezTo>
                    <a:pt x="3470" y="782"/>
                    <a:pt x="3436" y="1249"/>
                    <a:pt x="3403" y="1683"/>
                  </a:cubicBezTo>
                  <a:cubicBezTo>
                    <a:pt x="3370" y="2016"/>
                    <a:pt x="3370" y="2350"/>
                    <a:pt x="3370" y="2650"/>
                  </a:cubicBezTo>
                  <a:cubicBezTo>
                    <a:pt x="2736" y="1749"/>
                    <a:pt x="2002" y="882"/>
                    <a:pt x="1302" y="15"/>
                  </a:cubicBezTo>
                  <a:cubicBezTo>
                    <a:pt x="1292" y="5"/>
                    <a:pt x="1282" y="1"/>
                    <a:pt x="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8" name="Google Shape;758;p39"/>
            <p:cNvSpPr/>
            <p:nvPr/>
          </p:nvSpPr>
          <p:spPr>
            <a:xfrm>
              <a:off x="2165050" y="2413200"/>
              <a:ext cx="2525" cy="46325"/>
            </a:xfrm>
            <a:custGeom>
              <a:avLst/>
              <a:gdLst/>
              <a:ahLst/>
              <a:cxnLst/>
              <a:rect l="l" t="t" r="r" b="b"/>
              <a:pathLst>
                <a:path w="101" h="1853" extrusionOk="0">
                  <a:moveTo>
                    <a:pt x="67" y="1"/>
                  </a:moveTo>
                  <a:cubicBezTo>
                    <a:pt x="51" y="1"/>
                    <a:pt x="34" y="9"/>
                    <a:pt x="34" y="26"/>
                  </a:cubicBezTo>
                  <a:cubicBezTo>
                    <a:pt x="34" y="360"/>
                    <a:pt x="1" y="660"/>
                    <a:pt x="1" y="960"/>
                  </a:cubicBezTo>
                  <a:lnTo>
                    <a:pt x="1" y="1394"/>
                  </a:lnTo>
                  <a:lnTo>
                    <a:pt x="1" y="1594"/>
                  </a:lnTo>
                  <a:cubicBezTo>
                    <a:pt x="1" y="1694"/>
                    <a:pt x="1" y="1761"/>
                    <a:pt x="1" y="1827"/>
                  </a:cubicBezTo>
                  <a:cubicBezTo>
                    <a:pt x="1" y="1844"/>
                    <a:pt x="17" y="1852"/>
                    <a:pt x="34" y="1852"/>
                  </a:cubicBezTo>
                  <a:cubicBezTo>
                    <a:pt x="51" y="1852"/>
                    <a:pt x="67" y="1844"/>
                    <a:pt x="67" y="1827"/>
                  </a:cubicBezTo>
                  <a:cubicBezTo>
                    <a:pt x="67" y="1761"/>
                    <a:pt x="67" y="1694"/>
                    <a:pt x="67" y="1627"/>
                  </a:cubicBezTo>
                  <a:lnTo>
                    <a:pt x="67" y="1360"/>
                  </a:lnTo>
                  <a:lnTo>
                    <a:pt x="67" y="960"/>
                  </a:lnTo>
                  <a:cubicBezTo>
                    <a:pt x="67" y="660"/>
                    <a:pt x="67" y="326"/>
                    <a:pt x="101" y="26"/>
                  </a:cubicBezTo>
                  <a:cubicBezTo>
                    <a:pt x="101" y="9"/>
                    <a:pt x="84" y="1"/>
                    <a:pt x="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9" name="Google Shape;759;p39"/>
            <p:cNvSpPr/>
            <p:nvPr/>
          </p:nvSpPr>
          <p:spPr>
            <a:xfrm>
              <a:off x="2104175" y="2482225"/>
              <a:ext cx="42550" cy="5025"/>
            </a:xfrm>
            <a:custGeom>
              <a:avLst/>
              <a:gdLst/>
              <a:ahLst/>
              <a:cxnLst/>
              <a:rect l="l" t="t" r="r" b="b"/>
              <a:pathLst>
                <a:path w="1702" h="201" extrusionOk="0">
                  <a:moveTo>
                    <a:pt x="34" y="0"/>
                  </a:moveTo>
                  <a:cubicBezTo>
                    <a:pt x="0" y="0"/>
                    <a:pt x="0" y="67"/>
                    <a:pt x="34" y="67"/>
                  </a:cubicBezTo>
                  <a:cubicBezTo>
                    <a:pt x="601" y="100"/>
                    <a:pt x="1135" y="200"/>
                    <a:pt x="1668" y="200"/>
                  </a:cubicBezTo>
                  <a:cubicBezTo>
                    <a:pt x="1668" y="200"/>
                    <a:pt x="1702" y="167"/>
                    <a:pt x="1668" y="167"/>
                  </a:cubicBezTo>
                  <a:cubicBezTo>
                    <a:pt x="1401" y="100"/>
                    <a:pt x="1135" y="100"/>
                    <a:pt x="868" y="67"/>
                  </a:cubicBezTo>
                  <a:cubicBezTo>
                    <a:pt x="634" y="67"/>
                    <a:pt x="301" y="34"/>
                    <a:pt x="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0" name="Google Shape;760;p39"/>
            <p:cNvSpPr/>
            <p:nvPr/>
          </p:nvSpPr>
          <p:spPr>
            <a:xfrm>
              <a:off x="2199250" y="2485425"/>
              <a:ext cx="1675" cy="26850"/>
            </a:xfrm>
            <a:custGeom>
              <a:avLst/>
              <a:gdLst/>
              <a:ahLst/>
              <a:cxnLst/>
              <a:rect l="l" t="t" r="r" b="b"/>
              <a:pathLst>
                <a:path w="67" h="1074" extrusionOk="0">
                  <a:moveTo>
                    <a:pt x="5" y="1"/>
                  </a:moveTo>
                  <a:cubicBezTo>
                    <a:pt x="1" y="1"/>
                    <a:pt x="5" y="11"/>
                    <a:pt x="34" y="39"/>
                  </a:cubicBezTo>
                  <a:cubicBezTo>
                    <a:pt x="34" y="20"/>
                    <a:pt x="11" y="1"/>
                    <a:pt x="5" y="1"/>
                  </a:cubicBezTo>
                  <a:close/>
                  <a:moveTo>
                    <a:pt x="34" y="840"/>
                  </a:moveTo>
                  <a:cubicBezTo>
                    <a:pt x="0" y="940"/>
                    <a:pt x="0" y="1006"/>
                    <a:pt x="34" y="1073"/>
                  </a:cubicBezTo>
                  <a:cubicBezTo>
                    <a:pt x="67" y="1040"/>
                    <a:pt x="67" y="1006"/>
                    <a:pt x="34" y="973"/>
                  </a:cubicBezTo>
                  <a:lnTo>
                    <a:pt x="34" y="84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9"/>
            <p:cNvSpPr/>
            <p:nvPr/>
          </p:nvSpPr>
          <p:spPr>
            <a:xfrm>
              <a:off x="1829800" y="2862425"/>
              <a:ext cx="297750" cy="527300"/>
            </a:xfrm>
            <a:custGeom>
              <a:avLst/>
              <a:gdLst/>
              <a:ahLst/>
              <a:cxnLst/>
              <a:rect l="l" t="t" r="r" b="b"/>
              <a:pathLst>
                <a:path w="11910" h="21092" extrusionOk="0">
                  <a:moveTo>
                    <a:pt x="7016" y="1"/>
                  </a:moveTo>
                  <a:cubicBezTo>
                    <a:pt x="5480" y="1"/>
                    <a:pt x="4388" y="1205"/>
                    <a:pt x="3770" y="2505"/>
                  </a:cubicBezTo>
                  <a:cubicBezTo>
                    <a:pt x="3437" y="3239"/>
                    <a:pt x="3170" y="3973"/>
                    <a:pt x="2970" y="4740"/>
                  </a:cubicBezTo>
                  <a:cubicBezTo>
                    <a:pt x="2703" y="5774"/>
                    <a:pt x="2403" y="6775"/>
                    <a:pt x="2136" y="7809"/>
                  </a:cubicBezTo>
                  <a:cubicBezTo>
                    <a:pt x="1635" y="9844"/>
                    <a:pt x="1202" y="11878"/>
                    <a:pt x="835" y="13946"/>
                  </a:cubicBezTo>
                  <a:cubicBezTo>
                    <a:pt x="668" y="15081"/>
                    <a:pt x="468" y="16248"/>
                    <a:pt x="335" y="17382"/>
                  </a:cubicBezTo>
                  <a:cubicBezTo>
                    <a:pt x="134" y="18550"/>
                    <a:pt x="34" y="19751"/>
                    <a:pt x="1" y="20918"/>
                  </a:cubicBezTo>
                  <a:cubicBezTo>
                    <a:pt x="1" y="21032"/>
                    <a:pt x="87" y="21092"/>
                    <a:pt x="174" y="21092"/>
                  </a:cubicBezTo>
                  <a:cubicBezTo>
                    <a:pt x="239" y="21092"/>
                    <a:pt x="306" y="21057"/>
                    <a:pt x="335" y="20985"/>
                  </a:cubicBezTo>
                  <a:cubicBezTo>
                    <a:pt x="535" y="20017"/>
                    <a:pt x="635" y="19017"/>
                    <a:pt x="768" y="18049"/>
                  </a:cubicBezTo>
                  <a:cubicBezTo>
                    <a:pt x="902" y="17049"/>
                    <a:pt x="1068" y="16081"/>
                    <a:pt x="1202" y="15081"/>
                  </a:cubicBezTo>
                  <a:cubicBezTo>
                    <a:pt x="1535" y="13146"/>
                    <a:pt x="1936" y="11211"/>
                    <a:pt x="2369" y="9243"/>
                  </a:cubicBezTo>
                  <a:cubicBezTo>
                    <a:pt x="2803" y="7442"/>
                    <a:pt x="3203" y="5574"/>
                    <a:pt x="3804" y="3773"/>
                  </a:cubicBezTo>
                  <a:cubicBezTo>
                    <a:pt x="4204" y="2505"/>
                    <a:pt x="4904" y="1037"/>
                    <a:pt x="6305" y="570"/>
                  </a:cubicBezTo>
                  <a:cubicBezTo>
                    <a:pt x="6631" y="460"/>
                    <a:pt x="6952" y="411"/>
                    <a:pt x="7268" y="411"/>
                  </a:cubicBezTo>
                  <a:cubicBezTo>
                    <a:pt x="8963" y="411"/>
                    <a:pt x="10516" y="1821"/>
                    <a:pt x="11809" y="2805"/>
                  </a:cubicBezTo>
                  <a:cubicBezTo>
                    <a:pt x="11843" y="2805"/>
                    <a:pt x="11909" y="2772"/>
                    <a:pt x="11876" y="2738"/>
                  </a:cubicBezTo>
                  <a:cubicBezTo>
                    <a:pt x="10408" y="1638"/>
                    <a:pt x="9107" y="70"/>
                    <a:pt x="7139" y="3"/>
                  </a:cubicBezTo>
                  <a:cubicBezTo>
                    <a:pt x="7098" y="1"/>
                    <a:pt x="7057" y="1"/>
                    <a:pt x="7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2" name="Google Shape;762;p39"/>
            <p:cNvSpPr/>
            <p:nvPr/>
          </p:nvSpPr>
          <p:spPr>
            <a:xfrm>
              <a:off x="1938225" y="2787550"/>
              <a:ext cx="425700" cy="516125"/>
            </a:xfrm>
            <a:custGeom>
              <a:avLst/>
              <a:gdLst/>
              <a:ahLst/>
              <a:cxnLst/>
              <a:rect l="l" t="t" r="r" b="b"/>
              <a:pathLst>
                <a:path w="17028" h="20645" extrusionOk="0">
                  <a:moveTo>
                    <a:pt x="7188" y="1"/>
                  </a:moveTo>
                  <a:cubicBezTo>
                    <a:pt x="6991" y="1"/>
                    <a:pt x="6807" y="32"/>
                    <a:pt x="6638" y="96"/>
                  </a:cubicBezTo>
                  <a:cubicBezTo>
                    <a:pt x="4670" y="863"/>
                    <a:pt x="6038" y="4699"/>
                    <a:pt x="6038" y="4699"/>
                  </a:cubicBezTo>
                  <a:cubicBezTo>
                    <a:pt x="6038" y="4699"/>
                    <a:pt x="4792" y="3728"/>
                    <a:pt x="3386" y="3728"/>
                  </a:cubicBezTo>
                  <a:cubicBezTo>
                    <a:pt x="2895" y="3728"/>
                    <a:pt x="2385" y="3846"/>
                    <a:pt x="1902" y="4166"/>
                  </a:cubicBezTo>
                  <a:cubicBezTo>
                    <a:pt x="0" y="5400"/>
                    <a:pt x="1101" y="10137"/>
                    <a:pt x="5438" y="13773"/>
                  </a:cubicBezTo>
                  <a:cubicBezTo>
                    <a:pt x="9774" y="17408"/>
                    <a:pt x="15645" y="20644"/>
                    <a:pt x="15645" y="20644"/>
                  </a:cubicBezTo>
                  <a:cubicBezTo>
                    <a:pt x="17027" y="8295"/>
                    <a:pt x="10388" y="1"/>
                    <a:pt x="7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a:off x="2059150" y="2888550"/>
              <a:ext cx="248525" cy="348400"/>
            </a:xfrm>
            <a:custGeom>
              <a:avLst/>
              <a:gdLst/>
              <a:ahLst/>
              <a:cxnLst/>
              <a:rect l="l" t="t" r="r" b="b"/>
              <a:pathLst>
                <a:path w="9941" h="13936" extrusionOk="0">
                  <a:moveTo>
                    <a:pt x="5271" y="1"/>
                  </a:moveTo>
                  <a:cubicBezTo>
                    <a:pt x="5254" y="1"/>
                    <a:pt x="5237" y="9"/>
                    <a:pt x="5237" y="26"/>
                  </a:cubicBezTo>
                  <a:cubicBezTo>
                    <a:pt x="5004" y="860"/>
                    <a:pt x="4804" y="1693"/>
                    <a:pt x="4637" y="2527"/>
                  </a:cubicBezTo>
                  <a:cubicBezTo>
                    <a:pt x="4570" y="2961"/>
                    <a:pt x="4470" y="3361"/>
                    <a:pt x="4437" y="3795"/>
                  </a:cubicBezTo>
                  <a:cubicBezTo>
                    <a:pt x="4403" y="3995"/>
                    <a:pt x="4370" y="4195"/>
                    <a:pt x="4370" y="4429"/>
                  </a:cubicBezTo>
                  <a:cubicBezTo>
                    <a:pt x="4370" y="4462"/>
                    <a:pt x="4370" y="4529"/>
                    <a:pt x="4337" y="4596"/>
                  </a:cubicBezTo>
                  <a:cubicBezTo>
                    <a:pt x="4136" y="4295"/>
                    <a:pt x="3903" y="3995"/>
                    <a:pt x="3703" y="3728"/>
                  </a:cubicBezTo>
                  <a:cubicBezTo>
                    <a:pt x="3036" y="2828"/>
                    <a:pt x="2335" y="1994"/>
                    <a:pt x="1601" y="1126"/>
                  </a:cubicBezTo>
                  <a:cubicBezTo>
                    <a:pt x="1592" y="1117"/>
                    <a:pt x="1582" y="1113"/>
                    <a:pt x="1574" y="1113"/>
                  </a:cubicBezTo>
                  <a:cubicBezTo>
                    <a:pt x="1554" y="1113"/>
                    <a:pt x="1544" y="1136"/>
                    <a:pt x="1568" y="1160"/>
                  </a:cubicBezTo>
                  <a:cubicBezTo>
                    <a:pt x="2769" y="2694"/>
                    <a:pt x="3870" y="4295"/>
                    <a:pt x="4870" y="5963"/>
                  </a:cubicBezTo>
                  <a:cubicBezTo>
                    <a:pt x="5037" y="6297"/>
                    <a:pt x="5237" y="6597"/>
                    <a:pt x="5437" y="6897"/>
                  </a:cubicBezTo>
                  <a:lnTo>
                    <a:pt x="5237" y="6897"/>
                  </a:lnTo>
                  <a:cubicBezTo>
                    <a:pt x="5004" y="6864"/>
                    <a:pt x="4737" y="6830"/>
                    <a:pt x="4503" y="6797"/>
                  </a:cubicBezTo>
                  <a:lnTo>
                    <a:pt x="3002" y="6697"/>
                  </a:lnTo>
                  <a:cubicBezTo>
                    <a:pt x="2035" y="6597"/>
                    <a:pt x="1034" y="6530"/>
                    <a:pt x="67" y="6430"/>
                  </a:cubicBezTo>
                  <a:cubicBezTo>
                    <a:pt x="0" y="6430"/>
                    <a:pt x="0" y="6497"/>
                    <a:pt x="67" y="6497"/>
                  </a:cubicBezTo>
                  <a:cubicBezTo>
                    <a:pt x="1068" y="6630"/>
                    <a:pt x="2035" y="6797"/>
                    <a:pt x="3036" y="6931"/>
                  </a:cubicBezTo>
                  <a:cubicBezTo>
                    <a:pt x="3536" y="6997"/>
                    <a:pt x="4036" y="7064"/>
                    <a:pt x="4503" y="7131"/>
                  </a:cubicBezTo>
                  <a:cubicBezTo>
                    <a:pt x="4870" y="7197"/>
                    <a:pt x="5271" y="7231"/>
                    <a:pt x="5638" y="7231"/>
                  </a:cubicBezTo>
                  <a:cubicBezTo>
                    <a:pt x="6038" y="7865"/>
                    <a:pt x="6438" y="8498"/>
                    <a:pt x="6805" y="9132"/>
                  </a:cubicBezTo>
                  <a:lnTo>
                    <a:pt x="3236" y="9132"/>
                  </a:lnTo>
                  <a:cubicBezTo>
                    <a:pt x="3169" y="9132"/>
                    <a:pt x="3202" y="9199"/>
                    <a:pt x="3236" y="9199"/>
                  </a:cubicBezTo>
                  <a:cubicBezTo>
                    <a:pt x="3870" y="9199"/>
                    <a:pt x="4503" y="9232"/>
                    <a:pt x="5171" y="9266"/>
                  </a:cubicBezTo>
                  <a:lnTo>
                    <a:pt x="6071" y="9332"/>
                  </a:lnTo>
                  <a:lnTo>
                    <a:pt x="6538" y="9366"/>
                  </a:lnTo>
                  <a:cubicBezTo>
                    <a:pt x="6605" y="9382"/>
                    <a:pt x="6672" y="9391"/>
                    <a:pt x="6738" y="9391"/>
                  </a:cubicBezTo>
                  <a:cubicBezTo>
                    <a:pt x="6805" y="9391"/>
                    <a:pt x="6872" y="9382"/>
                    <a:pt x="6938" y="9366"/>
                  </a:cubicBezTo>
                  <a:lnTo>
                    <a:pt x="7939" y="10967"/>
                  </a:lnTo>
                  <a:cubicBezTo>
                    <a:pt x="8239" y="11467"/>
                    <a:pt x="8540" y="11967"/>
                    <a:pt x="8873" y="12468"/>
                  </a:cubicBezTo>
                  <a:cubicBezTo>
                    <a:pt x="9173" y="12968"/>
                    <a:pt x="9507" y="13469"/>
                    <a:pt x="9874" y="13936"/>
                  </a:cubicBezTo>
                  <a:cubicBezTo>
                    <a:pt x="9874" y="13869"/>
                    <a:pt x="9941" y="13869"/>
                    <a:pt x="9907" y="13802"/>
                  </a:cubicBezTo>
                  <a:cubicBezTo>
                    <a:pt x="9707" y="13368"/>
                    <a:pt x="9474" y="12901"/>
                    <a:pt x="9207" y="12501"/>
                  </a:cubicBezTo>
                  <a:cubicBezTo>
                    <a:pt x="8973" y="12034"/>
                    <a:pt x="8706" y="11601"/>
                    <a:pt x="8473" y="11167"/>
                  </a:cubicBezTo>
                  <a:cubicBezTo>
                    <a:pt x="7939" y="10300"/>
                    <a:pt x="7439" y="9432"/>
                    <a:pt x="6938" y="8565"/>
                  </a:cubicBezTo>
                  <a:lnTo>
                    <a:pt x="6672" y="8165"/>
                  </a:lnTo>
                  <a:cubicBezTo>
                    <a:pt x="6672" y="8098"/>
                    <a:pt x="6705" y="8065"/>
                    <a:pt x="6705" y="7998"/>
                  </a:cubicBezTo>
                  <a:lnTo>
                    <a:pt x="6805" y="7631"/>
                  </a:lnTo>
                  <a:cubicBezTo>
                    <a:pt x="6872" y="7331"/>
                    <a:pt x="6905" y="7031"/>
                    <a:pt x="6972" y="6764"/>
                  </a:cubicBezTo>
                  <a:cubicBezTo>
                    <a:pt x="7072" y="6197"/>
                    <a:pt x="7172" y="5630"/>
                    <a:pt x="7305" y="5096"/>
                  </a:cubicBezTo>
                  <a:cubicBezTo>
                    <a:pt x="7305" y="5077"/>
                    <a:pt x="7294" y="5057"/>
                    <a:pt x="7278" y="5057"/>
                  </a:cubicBezTo>
                  <a:cubicBezTo>
                    <a:pt x="7267" y="5057"/>
                    <a:pt x="7253" y="5068"/>
                    <a:pt x="7239" y="5096"/>
                  </a:cubicBezTo>
                  <a:cubicBezTo>
                    <a:pt x="7139" y="5663"/>
                    <a:pt x="6972" y="6197"/>
                    <a:pt x="6805" y="6764"/>
                  </a:cubicBezTo>
                  <a:cubicBezTo>
                    <a:pt x="6705" y="7031"/>
                    <a:pt x="6638" y="7297"/>
                    <a:pt x="6538" y="7564"/>
                  </a:cubicBezTo>
                  <a:lnTo>
                    <a:pt x="6471" y="7865"/>
                  </a:lnTo>
                  <a:cubicBezTo>
                    <a:pt x="5871" y="6830"/>
                    <a:pt x="5237" y="5830"/>
                    <a:pt x="4537" y="4829"/>
                  </a:cubicBezTo>
                  <a:cubicBezTo>
                    <a:pt x="4570" y="4696"/>
                    <a:pt x="4603" y="4562"/>
                    <a:pt x="4603" y="4395"/>
                  </a:cubicBezTo>
                  <a:cubicBezTo>
                    <a:pt x="4603" y="4229"/>
                    <a:pt x="4637" y="4028"/>
                    <a:pt x="4670" y="3828"/>
                  </a:cubicBezTo>
                  <a:cubicBezTo>
                    <a:pt x="4737" y="3428"/>
                    <a:pt x="4770" y="2961"/>
                    <a:pt x="4837" y="2527"/>
                  </a:cubicBezTo>
                  <a:cubicBezTo>
                    <a:pt x="4970" y="1693"/>
                    <a:pt x="5070" y="860"/>
                    <a:pt x="5304" y="26"/>
                  </a:cubicBezTo>
                  <a:cubicBezTo>
                    <a:pt x="5304" y="9"/>
                    <a:pt x="5287" y="1"/>
                    <a:pt x="5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4" name="Google Shape;764;p39"/>
            <p:cNvSpPr/>
            <p:nvPr/>
          </p:nvSpPr>
          <p:spPr>
            <a:xfrm>
              <a:off x="2221250" y="2968600"/>
              <a:ext cx="18050" cy="64950"/>
            </a:xfrm>
            <a:custGeom>
              <a:avLst/>
              <a:gdLst/>
              <a:ahLst/>
              <a:cxnLst/>
              <a:rect l="l" t="t" r="r" b="b"/>
              <a:pathLst>
                <a:path w="722" h="2598" extrusionOk="0">
                  <a:moveTo>
                    <a:pt x="688" y="1"/>
                  </a:moveTo>
                  <a:cubicBezTo>
                    <a:pt x="671" y="1"/>
                    <a:pt x="655" y="9"/>
                    <a:pt x="655" y="26"/>
                  </a:cubicBezTo>
                  <a:cubicBezTo>
                    <a:pt x="588" y="460"/>
                    <a:pt x="488" y="860"/>
                    <a:pt x="388" y="1293"/>
                  </a:cubicBezTo>
                  <a:cubicBezTo>
                    <a:pt x="254" y="1694"/>
                    <a:pt x="154" y="2127"/>
                    <a:pt x="21" y="2528"/>
                  </a:cubicBezTo>
                  <a:cubicBezTo>
                    <a:pt x="0" y="2569"/>
                    <a:pt x="31" y="2597"/>
                    <a:pt x="57" y="2597"/>
                  </a:cubicBezTo>
                  <a:cubicBezTo>
                    <a:pt x="73" y="2597"/>
                    <a:pt x="88" y="2587"/>
                    <a:pt x="88" y="2561"/>
                  </a:cubicBezTo>
                  <a:cubicBezTo>
                    <a:pt x="221" y="2127"/>
                    <a:pt x="321" y="1727"/>
                    <a:pt x="421" y="1293"/>
                  </a:cubicBezTo>
                  <a:cubicBezTo>
                    <a:pt x="521" y="893"/>
                    <a:pt x="588" y="460"/>
                    <a:pt x="721" y="26"/>
                  </a:cubicBezTo>
                  <a:cubicBezTo>
                    <a:pt x="721" y="9"/>
                    <a:pt x="705" y="1"/>
                    <a:pt x="6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5" name="Google Shape;765;p39"/>
            <p:cNvSpPr/>
            <p:nvPr/>
          </p:nvSpPr>
          <p:spPr>
            <a:xfrm>
              <a:off x="2026625" y="3019275"/>
              <a:ext cx="103425" cy="15025"/>
            </a:xfrm>
            <a:custGeom>
              <a:avLst/>
              <a:gdLst/>
              <a:ahLst/>
              <a:cxnLst/>
              <a:rect l="l" t="t" r="r" b="b"/>
              <a:pathLst>
                <a:path w="4137" h="601" extrusionOk="0">
                  <a:moveTo>
                    <a:pt x="67" y="0"/>
                  </a:moveTo>
                  <a:cubicBezTo>
                    <a:pt x="34" y="0"/>
                    <a:pt x="0" y="34"/>
                    <a:pt x="67" y="34"/>
                  </a:cubicBezTo>
                  <a:cubicBezTo>
                    <a:pt x="734" y="134"/>
                    <a:pt x="1401" y="234"/>
                    <a:pt x="2068" y="334"/>
                  </a:cubicBezTo>
                  <a:lnTo>
                    <a:pt x="3069" y="467"/>
                  </a:lnTo>
                  <a:lnTo>
                    <a:pt x="3536" y="501"/>
                  </a:lnTo>
                  <a:cubicBezTo>
                    <a:pt x="3736" y="501"/>
                    <a:pt x="3903" y="534"/>
                    <a:pt x="4103" y="601"/>
                  </a:cubicBezTo>
                  <a:cubicBezTo>
                    <a:pt x="4103" y="601"/>
                    <a:pt x="4137" y="567"/>
                    <a:pt x="4103" y="567"/>
                  </a:cubicBezTo>
                  <a:cubicBezTo>
                    <a:pt x="4036" y="467"/>
                    <a:pt x="3903" y="434"/>
                    <a:pt x="3803" y="434"/>
                  </a:cubicBezTo>
                  <a:lnTo>
                    <a:pt x="3236" y="367"/>
                  </a:lnTo>
                  <a:cubicBezTo>
                    <a:pt x="2902" y="301"/>
                    <a:pt x="2535" y="267"/>
                    <a:pt x="2202" y="234"/>
                  </a:cubicBezTo>
                  <a:cubicBezTo>
                    <a:pt x="1501" y="134"/>
                    <a:pt x="767" y="67"/>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6" name="Google Shape;766;p39"/>
            <p:cNvSpPr/>
            <p:nvPr/>
          </p:nvSpPr>
          <p:spPr>
            <a:xfrm>
              <a:off x="2183400" y="3176050"/>
              <a:ext cx="54750" cy="2750"/>
            </a:xfrm>
            <a:custGeom>
              <a:avLst/>
              <a:gdLst/>
              <a:ahLst/>
              <a:cxnLst/>
              <a:rect l="l" t="t" r="r" b="b"/>
              <a:pathLst>
                <a:path w="2190" h="110" extrusionOk="0">
                  <a:moveTo>
                    <a:pt x="34" y="0"/>
                  </a:moveTo>
                  <a:cubicBezTo>
                    <a:pt x="0" y="0"/>
                    <a:pt x="0" y="67"/>
                    <a:pt x="34" y="67"/>
                  </a:cubicBezTo>
                  <a:lnTo>
                    <a:pt x="1135" y="67"/>
                  </a:lnTo>
                  <a:cubicBezTo>
                    <a:pt x="1468" y="101"/>
                    <a:pt x="1802" y="101"/>
                    <a:pt x="2169" y="101"/>
                  </a:cubicBezTo>
                  <a:cubicBezTo>
                    <a:pt x="2169" y="107"/>
                    <a:pt x="2170" y="110"/>
                    <a:pt x="2171" y="110"/>
                  </a:cubicBezTo>
                  <a:cubicBezTo>
                    <a:pt x="2178" y="110"/>
                    <a:pt x="2189" y="61"/>
                    <a:pt x="2135" y="34"/>
                  </a:cubicBezTo>
                  <a:cubicBezTo>
                    <a:pt x="1802" y="34"/>
                    <a:pt x="1468" y="0"/>
                    <a:pt x="1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7" name="Google Shape;767;p39"/>
            <p:cNvSpPr/>
            <p:nvPr/>
          </p:nvSpPr>
          <p:spPr>
            <a:xfrm>
              <a:off x="2283475" y="3097025"/>
              <a:ext cx="13350" cy="56325"/>
            </a:xfrm>
            <a:custGeom>
              <a:avLst/>
              <a:gdLst/>
              <a:ahLst/>
              <a:cxnLst/>
              <a:rect l="l" t="t" r="r" b="b"/>
              <a:pathLst>
                <a:path w="534" h="2253" extrusionOk="0">
                  <a:moveTo>
                    <a:pt x="488" y="1"/>
                  </a:moveTo>
                  <a:cubicBezTo>
                    <a:pt x="467" y="1"/>
                    <a:pt x="451" y="9"/>
                    <a:pt x="467" y="26"/>
                  </a:cubicBezTo>
                  <a:lnTo>
                    <a:pt x="200" y="1127"/>
                  </a:lnTo>
                  <a:cubicBezTo>
                    <a:pt x="167" y="1327"/>
                    <a:pt x="134" y="1494"/>
                    <a:pt x="100" y="1694"/>
                  </a:cubicBezTo>
                  <a:cubicBezTo>
                    <a:pt x="100" y="1760"/>
                    <a:pt x="67" y="1861"/>
                    <a:pt x="34" y="1961"/>
                  </a:cubicBezTo>
                  <a:cubicBezTo>
                    <a:pt x="0" y="2027"/>
                    <a:pt x="0" y="2127"/>
                    <a:pt x="0" y="2227"/>
                  </a:cubicBezTo>
                  <a:cubicBezTo>
                    <a:pt x="0" y="2244"/>
                    <a:pt x="17" y="2252"/>
                    <a:pt x="38" y="2252"/>
                  </a:cubicBezTo>
                  <a:cubicBezTo>
                    <a:pt x="59" y="2252"/>
                    <a:pt x="84" y="2244"/>
                    <a:pt x="100" y="2227"/>
                  </a:cubicBezTo>
                  <a:cubicBezTo>
                    <a:pt x="167" y="2094"/>
                    <a:pt x="200" y="1927"/>
                    <a:pt x="200" y="1727"/>
                  </a:cubicBezTo>
                  <a:lnTo>
                    <a:pt x="334" y="1160"/>
                  </a:lnTo>
                  <a:cubicBezTo>
                    <a:pt x="401" y="793"/>
                    <a:pt x="467" y="393"/>
                    <a:pt x="534" y="26"/>
                  </a:cubicBezTo>
                  <a:cubicBezTo>
                    <a:pt x="534" y="9"/>
                    <a:pt x="509" y="1"/>
                    <a:pt x="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8" name="Google Shape;768;p39"/>
            <p:cNvSpPr/>
            <p:nvPr/>
          </p:nvSpPr>
          <p:spPr>
            <a:xfrm>
              <a:off x="1792275" y="3348675"/>
              <a:ext cx="407825" cy="508725"/>
            </a:xfrm>
            <a:custGeom>
              <a:avLst/>
              <a:gdLst/>
              <a:ahLst/>
              <a:cxnLst/>
              <a:rect l="l" t="t" r="r" b="b"/>
              <a:pathLst>
                <a:path w="16313" h="20349" extrusionOk="0">
                  <a:moveTo>
                    <a:pt x="1" y="0"/>
                  </a:moveTo>
                  <a:lnTo>
                    <a:pt x="401" y="4670"/>
                  </a:lnTo>
                  <a:lnTo>
                    <a:pt x="1769" y="20348"/>
                  </a:lnTo>
                  <a:lnTo>
                    <a:pt x="14078" y="20348"/>
                  </a:lnTo>
                  <a:lnTo>
                    <a:pt x="15812" y="4670"/>
                  </a:lnTo>
                  <a:lnTo>
                    <a:pt x="163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a:off x="1792275" y="3348675"/>
              <a:ext cx="407825" cy="116775"/>
            </a:xfrm>
            <a:custGeom>
              <a:avLst/>
              <a:gdLst/>
              <a:ahLst/>
              <a:cxnLst/>
              <a:rect l="l" t="t" r="r" b="b"/>
              <a:pathLst>
                <a:path w="16313" h="4671" extrusionOk="0">
                  <a:moveTo>
                    <a:pt x="1" y="0"/>
                  </a:moveTo>
                  <a:lnTo>
                    <a:pt x="401" y="4670"/>
                  </a:lnTo>
                  <a:lnTo>
                    <a:pt x="15812" y="4670"/>
                  </a:lnTo>
                  <a:lnTo>
                    <a:pt x="163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a:off x="1761425" y="3316975"/>
              <a:ext cx="469525" cy="94275"/>
            </a:xfrm>
            <a:custGeom>
              <a:avLst/>
              <a:gdLst/>
              <a:ahLst/>
              <a:cxnLst/>
              <a:rect l="l" t="t" r="r" b="b"/>
              <a:pathLst>
                <a:path w="18781" h="3771" extrusionOk="0">
                  <a:moveTo>
                    <a:pt x="1" y="1"/>
                  </a:moveTo>
                  <a:lnTo>
                    <a:pt x="1" y="3770"/>
                  </a:lnTo>
                  <a:lnTo>
                    <a:pt x="18781" y="3770"/>
                  </a:lnTo>
                  <a:lnTo>
                    <a:pt x="187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a:off x="1962525" y="3364925"/>
              <a:ext cx="1238300" cy="952725"/>
            </a:xfrm>
            <a:custGeom>
              <a:avLst/>
              <a:gdLst/>
              <a:ahLst/>
              <a:cxnLst/>
              <a:rect l="l" t="t" r="r" b="b"/>
              <a:pathLst>
                <a:path w="49532" h="38109" extrusionOk="0">
                  <a:moveTo>
                    <a:pt x="15462" y="0"/>
                  </a:moveTo>
                  <a:cubicBezTo>
                    <a:pt x="15339" y="0"/>
                    <a:pt x="15253" y="17"/>
                    <a:pt x="15207" y="51"/>
                  </a:cubicBezTo>
                  <a:cubicBezTo>
                    <a:pt x="13872" y="1052"/>
                    <a:pt x="129" y="35476"/>
                    <a:pt x="62" y="36844"/>
                  </a:cubicBezTo>
                  <a:cubicBezTo>
                    <a:pt x="1" y="37666"/>
                    <a:pt x="1458" y="38108"/>
                    <a:pt x="2961" y="38108"/>
                  </a:cubicBezTo>
                  <a:cubicBezTo>
                    <a:pt x="3898" y="38108"/>
                    <a:pt x="4852" y="37936"/>
                    <a:pt x="5466" y="37578"/>
                  </a:cubicBezTo>
                  <a:cubicBezTo>
                    <a:pt x="6734" y="36644"/>
                    <a:pt x="7968" y="35576"/>
                    <a:pt x="9102" y="34476"/>
                  </a:cubicBezTo>
                  <a:cubicBezTo>
                    <a:pt x="12938" y="30973"/>
                    <a:pt x="18209" y="25836"/>
                    <a:pt x="18209" y="25836"/>
                  </a:cubicBezTo>
                  <a:lnTo>
                    <a:pt x="22212" y="27571"/>
                  </a:lnTo>
                  <a:lnTo>
                    <a:pt x="38557" y="33508"/>
                  </a:lnTo>
                  <a:lnTo>
                    <a:pt x="49531" y="12326"/>
                  </a:lnTo>
                  <a:cubicBezTo>
                    <a:pt x="49531" y="12326"/>
                    <a:pt x="40058" y="8524"/>
                    <a:pt x="31085" y="5121"/>
                  </a:cubicBezTo>
                  <a:cubicBezTo>
                    <a:pt x="29684" y="4621"/>
                    <a:pt x="28316" y="4120"/>
                    <a:pt x="26982" y="3620"/>
                  </a:cubicBezTo>
                  <a:lnTo>
                    <a:pt x="26748" y="3520"/>
                  </a:lnTo>
                  <a:cubicBezTo>
                    <a:pt x="21275" y="1554"/>
                    <a:pt x="16651" y="0"/>
                    <a:pt x="15462"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a:off x="1963025" y="3364925"/>
              <a:ext cx="771625" cy="952925"/>
            </a:xfrm>
            <a:custGeom>
              <a:avLst/>
              <a:gdLst/>
              <a:ahLst/>
              <a:cxnLst/>
              <a:rect l="l" t="t" r="r" b="b"/>
              <a:pathLst>
                <a:path w="30865" h="38117" extrusionOk="0">
                  <a:moveTo>
                    <a:pt x="15475" y="0"/>
                  </a:moveTo>
                  <a:cubicBezTo>
                    <a:pt x="15353" y="0"/>
                    <a:pt x="15267" y="17"/>
                    <a:pt x="15220" y="51"/>
                  </a:cubicBezTo>
                  <a:cubicBezTo>
                    <a:pt x="13852" y="1052"/>
                    <a:pt x="143" y="35476"/>
                    <a:pt x="42" y="36844"/>
                  </a:cubicBezTo>
                  <a:cubicBezTo>
                    <a:pt x="1" y="37673"/>
                    <a:pt x="1480" y="38116"/>
                    <a:pt x="2990" y="38116"/>
                  </a:cubicBezTo>
                  <a:cubicBezTo>
                    <a:pt x="3910" y="38116"/>
                    <a:pt x="4840" y="37952"/>
                    <a:pt x="5446" y="37611"/>
                  </a:cubicBezTo>
                  <a:cubicBezTo>
                    <a:pt x="5947" y="37311"/>
                    <a:pt x="7381" y="36043"/>
                    <a:pt x="9116" y="34476"/>
                  </a:cubicBezTo>
                  <a:cubicBezTo>
                    <a:pt x="12918" y="30973"/>
                    <a:pt x="18189" y="25869"/>
                    <a:pt x="18189" y="25869"/>
                  </a:cubicBezTo>
                  <a:lnTo>
                    <a:pt x="22125" y="27537"/>
                  </a:lnTo>
                  <a:cubicBezTo>
                    <a:pt x="24293" y="22033"/>
                    <a:pt x="29097" y="9624"/>
                    <a:pt x="30864" y="5054"/>
                  </a:cubicBezTo>
                  <a:cubicBezTo>
                    <a:pt x="29564" y="4587"/>
                    <a:pt x="28263" y="4087"/>
                    <a:pt x="26995" y="3620"/>
                  </a:cubicBezTo>
                  <a:lnTo>
                    <a:pt x="26762" y="3520"/>
                  </a:lnTo>
                  <a:cubicBezTo>
                    <a:pt x="21288" y="1554"/>
                    <a:pt x="16665" y="0"/>
                    <a:pt x="154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a:off x="1953025" y="3360775"/>
              <a:ext cx="686550" cy="968500"/>
            </a:xfrm>
            <a:custGeom>
              <a:avLst/>
              <a:gdLst/>
              <a:ahLst/>
              <a:cxnLst/>
              <a:rect l="l" t="t" r="r" b="b"/>
              <a:pathLst>
                <a:path w="27462" h="38740" extrusionOk="0">
                  <a:moveTo>
                    <a:pt x="15743" y="1"/>
                  </a:moveTo>
                  <a:cubicBezTo>
                    <a:pt x="15621" y="1"/>
                    <a:pt x="15535" y="17"/>
                    <a:pt x="15487" y="50"/>
                  </a:cubicBezTo>
                  <a:cubicBezTo>
                    <a:pt x="14119" y="1051"/>
                    <a:pt x="142" y="36043"/>
                    <a:pt x="42" y="37444"/>
                  </a:cubicBezTo>
                  <a:cubicBezTo>
                    <a:pt x="1" y="38289"/>
                    <a:pt x="1489" y="38739"/>
                    <a:pt x="3018" y="38739"/>
                  </a:cubicBezTo>
                  <a:cubicBezTo>
                    <a:pt x="3962" y="38739"/>
                    <a:pt x="4922" y="38567"/>
                    <a:pt x="5546" y="38211"/>
                  </a:cubicBezTo>
                  <a:cubicBezTo>
                    <a:pt x="7181" y="37310"/>
                    <a:pt x="18522" y="26302"/>
                    <a:pt x="18522" y="26302"/>
                  </a:cubicBezTo>
                  <a:lnTo>
                    <a:pt x="27462" y="3686"/>
                  </a:lnTo>
                  <a:cubicBezTo>
                    <a:pt x="21788" y="1623"/>
                    <a:pt x="16969" y="1"/>
                    <a:pt x="15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a:off x="1991100" y="3411925"/>
              <a:ext cx="353275" cy="888125"/>
            </a:xfrm>
            <a:custGeom>
              <a:avLst/>
              <a:gdLst/>
              <a:ahLst/>
              <a:cxnLst/>
              <a:rect l="l" t="t" r="r" b="b"/>
              <a:pathLst>
                <a:path w="14131" h="35525" extrusionOk="0">
                  <a:moveTo>
                    <a:pt x="14124" y="0"/>
                  </a:moveTo>
                  <a:cubicBezTo>
                    <a:pt x="14119" y="0"/>
                    <a:pt x="14111" y="11"/>
                    <a:pt x="14097" y="39"/>
                  </a:cubicBezTo>
                  <a:cubicBezTo>
                    <a:pt x="11495" y="5743"/>
                    <a:pt x="2188" y="29493"/>
                    <a:pt x="20" y="35431"/>
                  </a:cubicBezTo>
                  <a:cubicBezTo>
                    <a:pt x="1" y="35489"/>
                    <a:pt x="27" y="35525"/>
                    <a:pt x="58" y="35525"/>
                  </a:cubicBezTo>
                  <a:cubicBezTo>
                    <a:pt x="81" y="35525"/>
                    <a:pt x="106" y="35506"/>
                    <a:pt x="120" y="35464"/>
                  </a:cubicBezTo>
                  <a:cubicBezTo>
                    <a:pt x="2622" y="29627"/>
                    <a:pt x="12096" y="5976"/>
                    <a:pt x="14130" y="39"/>
                  </a:cubicBezTo>
                  <a:cubicBezTo>
                    <a:pt x="14130" y="20"/>
                    <a:pt x="14130" y="0"/>
                    <a:pt x="141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9"/>
            <p:cNvSpPr/>
            <p:nvPr/>
          </p:nvSpPr>
          <p:spPr>
            <a:xfrm>
              <a:off x="2078325" y="4105875"/>
              <a:ext cx="82575" cy="166825"/>
            </a:xfrm>
            <a:custGeom>
              <a:avLst/>
              <a:gdLst/>
              <a:ahLst/>
              <a:cxnLst/>
              <a:rect l="l" t="t" r="r" b="b"/>
              <a:pathLst>
                <a:path w="3303" h="6673" extrusionOk="0">
                  <a:moveTo>
                    <a:pt x="34" y="1"/>
                  </a:moveTo>
                  <a:cubicBezTo>
                    <a:pt x="0" y="1"/>
                    <a:pt x="0" y="67"/>
                    <a:pt x="34" y="67"/>
                  </a:cubicBezTo>
                  <a:cubicBezTo>
                    <a:pt x="2269" y="1435"/>
                    <a:pt x="3303" y="4137"/>
                    <a:pt x="2602" y="6672"/>
                  </a:cubicBezTo>
                  <a:lnTo>
                    <a:pt x="2702" y="6672"/>
                  </a:lnTo>
                  <a:cubicBezTo>
                    <a:pt x="3236" y="5338"/>
                    <a:pt x="3236" y="3870"/>
                    <a:pt x="2669" y="2569"/>
                  </a:cubicBezTo>
                  <a:cubicBezTo>
                    <a:pt x="2135" y="1402"/>
                    <a:pt x="1201" y="501"/>
                    <a:pt x="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9"/>
            <p:cNvSpPr/>
            <p:nvPr/>
          </p:nvSpPr>
          <p:spPr>
            <a:xfrm>
              <a:off x="2370525" y="3877550"/>
              <a:ext cx="38900" cy="194075"/>
            </a:xfrm>
            <a:custGeom>
              <a:avLst/>
              <a:gdLst/>
              <a:ahLst/>
              <a:cxnLst/>
              <a:rect l="l" t="t" r="r" b="b"/>
              <a:pathLst>
                <a:path w="1556" h="7763" extrusionOk="0">
                  <a:moveTo>
                    <a:pt x="160" y="0"/>
                  </a:moveTo>
                  <a:cubicBezTo>
                    <a:pt x="106" y="0"/>
                    <a:pt x="54" y="55"/>
                    <a:pt x="54" y="127"/>
                  </a:cubicBezTo>
                  <a:cubicBezTo>
                    <a:pt x="321" y="2596"/>
                    <a:pt x="288" y="5098"/>
                    <a:pt x="21" y="7599"/>
                  </a:cubicBezTo>
                  <a:cubicBezTo>
                    <a:pt x="1" y="7699"/>
                    <a:pt x="88" y="7763"/>
                    <a:pt x="175" y="7763"/>
                  </a:cubicBezTo>
                  <a:cubicBezTo>
                    <a:pt x="234" y="7763"/>
                    <a:pt x="294" y="7733"/>
                    <a:pt x="321" y="7666"/>
                  </a:cubicBezTo>
                  <a:cubicBezTo>
                    <a:pt x="1288" y="5331"/>
                    <a:pt x="1555" y="2262"/>
                    <a:pt x="221" y="27"/>
                  </a:cubicBezTo>
                  <a:cubicBezTo>
                    <a:pt x="202" y="9"/>
                    <a:pt x="181" y="0"/>
                    <a:pt x="1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9"/>
            <p:cNvSpPr/>
            <p:nvPr/>
          </p:nvSpPr>
          <p:spPr>
            <a:xfrm>
              <a:off x="2334675" y="3915900"/>
              <a:ext cx="39725" cy="194025"/>
            </a:xfrm>
            <a:custGeom>
              <a:avLst/>
              <a:gdLst/>
              <a:ahLst/>
              <a:cxnLst/>
              <a:rect l="l" t="t" r="r" b="b"/>
              <a:pathLst>
                <a:path w="1589" h="7761" extrusionOk="0">
                  <a:moveTo>
                    <a:pt x="160" y="1"/>
                  </a:moveTo>
                  <a:cubicBezTo>
                    <a:pt x="106" y="1"/>
                    <a:pt x="54" y="56"/>
                    <a:pt x="54" y="128"/>
                  </a:cubicBezTo>
                  <a:cubicBezTo>
                    <a:pt x="321" y="2596"/>
                    <a:pt x="287" y="5098"/>
                    <a:pt x="20" y="7566"/>
                  </a:cubicBezTo>
                  <a:cubicBezTo>
                    <a:pt x="0" y="7689"/>
                    <a:pt x="91" y="7761"/>
                    <a:pt x="181" y="7761"/>
                  </a:cubicBezTo>
                  <a:cubicBezTo>
                    <a:pt x="238" y="7761"/>
                    <a:pt x="295" y="7731"/>
                    <a:pt x="321" y="7666"/>
                  </a:cubicBezTo>
                  <a:cubicBezTo>
                    <a:pt x="1288" y="5331"/>
                    <a:pt x="1588" y="2263"/>
                    <a:pt x="221" y="28"/>
                  </a:cubicBezTo>
                  <a:cubicBezTo>
                    <a:pt x="202" y="9"/>
                    <a:pt x="181" y="1"/>
                    <a:pt x="1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9"/>
            <p:cNvSpPr/>
            <p:nvPr/>
          </p:nvSpPr>
          <p:spPr>
            <a:xfrm>
              <a:off x="2299325" y="3954250"/>
              <a:ext cx="39200" cy="194050"/>
            </a:xfrm>
            <a:custGeom>
              <a:avLst/>
              <a:gdLst/>
              <a:ahLst/>
              <a:cxnLst/>
              <a:rect l="l" t="t" r="r" b="b"/>
              <a:pathLst>
                <a:path w="1568" h="7762" extrusionOk="0">
                  <a:moveTo>
                    <a:pt x="151" y="0"/>
                  </a:moveTo>
                  <a:cubicBezTo>
                    <a:pt x="100" y="0"/>
                    <a:pt x="33" y="48"/>
                    <a:pt x="33" y="95"/>
                  </a:cubicBezTo>
                  <a:cubicBezTo>
                    <a:pt x="300" y="2597"/>
                    <a:pt x="267" y="5098"/>
                    <a:pt x="0" y="7567"/>
                  </a:cubicBezTo>
                  <a:cubicBezTo>
                    <a:pt x="0" y="7689"/>
                    <a:pt x="87" y="7761"/>
                    <a:pt x="170" y="7761"/>
                  </a:cubicBezTo>
                  <a:cubicBezTo>
                    <a:pt x="223" y="7761"/>
                    <a:pt x="274" y="7732"/>
                    <a:pt x="300" y="7667"/>
                  </a:cubicBezTo>
                  <a:cubicBezTo>
                    <a:pt x="1268" y="5299"/>
                    <a:pt x="1568" y="2263"/>
                    <a:pt x="200" y="28"/>
                  </a:cubicBezTo>
                  <a:cubicBezTo>
                    <a:pt x="190" y="9"/>
                    <a:pt x="172" y="0"/>
                    <a:pt x="1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9"/>
            <p:cNvSpPr/>
            <p:nvPr/>
          </p:nvSpPr>
          <p:spPr>
            <a:xfrm>
              <a:off x="2263450" y="3992600"/>
              <a:ext cx="39225" cy="193525"/>
            </a:xfrm>
            <a:custGeom>
              <a:avLst/>
              <a:gdLst/>
              <a:ahLst/>
              <a:cxnLst/>
              <a:rect l="l" t="t" r="r" b="b"/>
              <a:pathLst>
                <a:path w="1569" h="7741" extrusionOk="0">
                  <a:moveTo>
                    <a:pt x="152" y="1"/>
                  </a:moveTo>
                  <a:cubicBezTo>
                    <a:pt x="101" y="1"/>
                    <a:pt x="34" y="48"/>
                    <a:pt x="34" y="95"/>
                  </a:cubicBezTo>
                  <a:cubicBezTo>
                    <a:pt x="301" y="2597"/>
                    <a:pt x="301" y="5099"/>
                    <a:pt x="1" y="7567"/>
                  </a:cubicBezTo>
                  <a:cubicBezTo>
                    <a:pt x="1" y="7681"/>
                    <a:pt x="76" y="7741"/>
                    <a:pt x="153" y="7741"/>
                  </a:cubicBezTo>
                  <a:cubicBezTo>
                    <a:pt x="212" y="7741"/>
                    <a:pt x="272" y="7706"/>
                    <a:pt x="301" y="7634"/>
                  </a:cubicBezTo>
                  <a:cubicBezTo>
                    <a:pt x="1302" y="5299"/>
                    <a:pt x="1568" y="2263"/>
                    <a:pt x="201" y="29"/>
                  </a:cubicBezTo>
                  <a:cubicBezTo>
                    <a:pt x="191" y="9"/>
                    <a:pt x="173" y="1"/>
                    <a:pt x="1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9"/>
            <p:cNvSpPr/>
            <p:nvPr/>
          </p:nvSpPr>
          <p:spPr>
            <a:xfrm>
              <a:off x="2349425" y="3431950"/>
              <a:ext cx="135800" cy="107825"/>
            </a:xfrm>
            <a:custGeom>
              <a:avLst/>
              <a:gdLst/>
              <a:ahLst/>
              <a:cxnLst/>
              <a:rect l="l" t="t" r="r" b="b"/>
              <a:pathLst>
                <a:path w="5432" h="4313" extrusionOk="0">
                  <a:moveTo>
                    <a:pt x="2590" y="1"/>
                  </a:moveTo>
                  <a:cubicBezTo>
                    <a:pt x="1812" y="1"/>
                    <a:pt x="1046" y="397"/>
                    <a:pt x="665" y="1339"/>
                  </a:cubicBezTo>
                  <a:cubicBezTo>
                    <a:pt x="0" y="3032"/>
                    <a:pt x="1456" y="4312"/>
                    <a:pt x="2857" y="4312"/>
                  </a:cubicBezTo>
                  <a:cubicBezTo>
                    <a:pt x="3636" y="4312"/>
                    <a:pt x="4398" y="3916"/>
                    <a:pt x="4768" y="2974"/>
                  </a:cubicBezTo>
                  <a:cubicBezTo>
                    <a:pt x="5432" y="1281"/>
                    <a:pt x="3990" y="1"/>
                    <a:pt x="25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p:nvPr/>
          </p:nvSpPr>
          <p:spPr>
            <a:xfrm>
              <a:off x="2377700" y="3985800"/>
              <a:ext cx="168475" cy="215400"/>
            </a:xfrm>
            <a:custGeom>
              <a:avLst/>
              <a:gdLst/>
              <a:ahLst/>
              <a:cxnLst/>
              <a:rect l="l" t="t" r="r" b="b"/>
              <a:pathLst>
                <a:path w="6739" h="8616" extrusionOk="0">
                  <a:moveTo>
                    <a:pt x="668" y="367"/>
                  </a:moveTo>
                  <a:lnTo>
                    <a:pt x="668" y="367"/>
                  </a:lnTo>
                  <a:cubicBezTo>
                    <a:pt x="1702" y="1235"/>
                    <a:pt x="2669" y="2135"/>
                    <a:pt x="3603" y="3069"/>
                  </a:cubicBezTo>
                  <a:cubicBezTo>
                    <a:pt x="4070" y="3536"/>
                    <a:pt x="4470" y="4037"/>
                    <a:pt x="4871" y="4570"/>
                  </a:cubicBezTo>
                  <a:cubicBezTo>
                    <a:pt x="5376" y="5313"/>
                    <a:pt x="6251" y="7828"/>
                    <a:pt x="4576" y="7828"/>
                  </a:cubicBezTo>
                  <a:cubicBezTo>
                    <a:pt x="4370" y="7828"/>
                    <a:pt x="4125" y="7790"/>
                    <a:pt x="3837" y="7706"/>
                  </a:cubicBezTo>
                  <a:cubicBezTo>
                    <a:pt x="2369" y="7272"/>
                    <a:pt x="1769" y="4737"/>
                    <a:pt x="1435" y="3503"/>
                  </a:cubicBezTo>
                  <a:cubicBezTo>
                    <a:pt x="1201" y="2435"/>
                    <a:pt x="968" y="1401"/>
                    <a:pt x="668" y="367"/>
                  </a:cubicBezTo>
                  <a:close/>
                  <a:moveTo>
                    <a:pt x="501" y="0"/>
                  </a:moveTo>
                  <a:cubicBezTo>
                    <a:pt x="468" y="0"/>
                    <a:pt x="401" y="0"/>
                    <a:pt x="401" y="67"/>
                  </a:cubicBezTo>
                  <a:cubicBezTo>
                    <a:pt x="201" y="67"/>
                    <a:pt x="1" y="200"/>
                    <a:pt x="34" y="401"/>
                  </a:cubicBezTo>
                  <a:cubicBezTo>
                    <a:pt x="534" y="2535"/>
                    <a:pt x="801" y="4870"/>
                    <a:pt x="1935" y="6805"/>
                  </a:cubicBezTo>
                  <a:cubicBezTo>
                    <a:pt x="2430" y="7690"/>
                    <a:pt x="3350" y="8615"/>
                    <a:pt x="4396" y="8615"/>
                  </a:cubicBezTo>
                  <a:cubicBezTo>
                    <a:pt x="4691" y="8615"/>
                    <a:pt x="4996" y="8542"/>
                    <a:pt x="5304" y="8373"/>
                  </a:cubicBezTo>
                  <a:cubicBezTo>
                    <a:pt x="6739" y="7572"/>
                    <a:pt x="6372" y="5704"/>
                    <a:pt x="5638" y="4537"/>
                  </a:cubicBezTo>
                  <a:cubicBezTo>
                    <a:pt x="4370" y="2602"/>
                    <a:pt x="2602" y="1034"/>
                    <a:pt x="5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9"/>
            <p:cNvSpPr/>
            <p:nvPr/>
          </p:nvSpPr>
          <p:spPr>
            <a:xfrm>
              <a:off x="2378625" y="3786600"/>
              <a:ext cx="169225" cy="215075"/>
            </a:xfrm>
            <a:custGeom>
              <a:avLst/>
              <a:gdLst/>
              <a:ahLst/>
              <a:cxnLst/>
              <a:rect l="l" t="t" r="r" b="b"/>
              <a:pathLst>
                <a:path w="6769" h="8603" extrusionOk="0">
                  <a:moveTo>
                    <a:pt x="4590" y="799"/>
                  </a:moveTo>
                  <a:cubicBezTo>
                    <a:pt x="6241" y="799"/>
                    <a:pt x="5370" y="3322"/>
                    <a:pt x="4867" y="4032"/>
                  </a:cubicBezTo>
                  <a:cubicBezTo>
                    <a:pt x="4467" y="4566"/>
                    <a:pt x="4067" y="5066"/>
                    <a:pt x="3600" y="5533"/>
                  </a:cubicBezTo>
                  <a:cubicBezTo>
                    <a:pt x="2699" y="6534"/>
                    <a:pt x="1665" y="7368"/>
                    <a:pt x="664" y="8235"/>
                  </a:cubicBezTo>
                  <a:cubicBezTo>
                    <a:pt x="964" y="7201"/>
                    <a:pt x="1164" y="6167"/>
                    <a:pt x="1431" y="5133"/>
                  </a:cubicBezTo>
                  <a:cubicBezTo>
                    <a:pt x="1765" y="3865"/>
                    <a:pt x="2365" y="1364"/>
                    <a:pt x="3833" y="930"/>
                  </a:cubicBezTo>
                  <a:cubicBezTo>
                    <a:pt x="4130" y="840"/>
                    <a:pt x="4380" y="799"/>
                    <a:pt x="4590" y="799"/>
                  </a:cubicBezTo>
                  <a:close/>
                  <a:moveTo>
                    <a:pt x="4422" y="1"/>
                  </a:moveTo>
                  <a:cubicBezTo>
                    <a:pt x="3386" y="1"/>
                    <a:pt x="2454" y="909"/>
                    <a:pt x="1932" y="1797"/>
                  </a:cubicBezTo>
                  <a:cubicBezTo>
                    <a:pt x="798" y="3732"/>
                    <a:pt x="531" y="6067"/>
                    <a:pt x="30" y="8202"/>
                  </a:cubicBezTo>
                  <a:cubicBezTo>
                    <a:pt x="0" y="8411"/>
                    <a:pt x="186" y="8540"/>
                    <a:pt x="344" y="8540"/>
                  </a:cubicBezTo>
                  <a:cubicBezTo>
                    <a:pt x="362" y="8540"/>
                    <a:pt x="380" y="8539"/>
                    <a:pt x="397" y="8535"/>
                  </a:cubicBezTo>
                  <a:cubicBezTo>
                    <a:pt x="397" y="8602"/>
                    <a:pt x="464" y="8602"/>
                    <a:pt x="497" y="8602"/>
                  </a:cubicBezTo>
                  <a:cubicBezTo>
                    <a:pt x="2599" y="7568"/>
                    <a:pt x="4367" y="6000"/>
                    <a:pt x="5668" y="4066"/>
                  </a:cubicBezTo>
                  <a:cubicBezTo>
                    <a:pt x="6402" y="2931"/>
                    <a:pt x="6768" y="1030"/>
                    <a:pt x="5301" y="229"/>
                  </a:cubicBezTo>
                  <a:cubicBezTo>
                    <a:pt x="5004" y="70"/>
                    <a:pt x="4709" y="1"/>
                    <a:pt x="44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9"/>
            <p:cNvSpPr/>
            <p:nvPr/>
          </p:nvSpPr>
          <p:spPr>
            <a:xfrm>
              <a:off x="2188400" y="3360800"/>
              <a:ext cx="451175" cy="336475"/>
            </a:xfrm>
            <a:custGeom>
              <a:avLst/>
              <a:gdLst/>
              <a:ahLst/>
              <a:cxnLst/>
              <a:rect l="l" t="t" r="r" b="b"/>
              <a:pathLst>
                <a:path w="18047" h="13459" extrusionOk="0">
                  <a:moveTo>
                    <a:pt x="6323" y="1"/>
                  </a:moveTo>
                  <a:cubicBezTo>
                    <a:pt x="6204" y="1"/>
                    <a:pt x="6119" y="16"/>
                    <a:pt x="6072" y="49"/>
                  </a:cubicBezTo>
                  <a:cubicBezTo>
                    <a:pt x="5504" y="483"/>
                    <a:pt x="3136" y="5787"/>
                    <a:pt x="1" y="13459"/>
                  </a:cubicBezTo>
                  <a:lnTo>
                    <a:pt x="15612" y="9856"/>
                  </a:lnTo>
                  <a:lnTo>
                    <a:pt x="18047" y="3685"/>
                  </a:lnTo>
                  <a:cubicBezTo>
                    <a:pt x="12364" y="1649"/>
                    <a:pt x="7540" y="1"/>
                    <a:pt x="6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9"/>
            <p:cNvSpPr/>
            <p:nvPr/>
          </p:nvSpPr>
          <p:spPr>
            <a:xfrm>
              <a:off x="2752125" y="3373700"/>
              <a:ext cx="1654550" cy="959875"/>
            </a:xfrm>
            <a:custGeom>
              <a:avLst/>
              <a:gdLst/>
              <a:ahLst/>
              <a:cxnLst/>
              <a:rect l="l" t="t" r="r" b="b"/>
              <a:pathLst>
                <a:path w="66182" h="38395" extrusionOk="0">
                  <a:moveTo>
                    <a:pt x="19515" y="0"/>
                  </a:moveTo>
                  <a:cubicBezTo>
                    <a:pt x="19515" y="0"/>
                    <a:pt x="14845" y="5304"/>
                    <a:pt x="17213" y="9407"/>
                  </a:cubicBezTo>
                  <a:cubicBezTo>
                    <a:pt x="17247" y="9507"/>
                    <a:pt x="17313" y="9574"/>
                    <a:pt x="17347" y="9640"/>
                  </a:cubicBezTo>
                  <a:lnTo>
                    <a:pt x="10508" y="7139"/>
                  </a:lnTo>
                  <a:lnTo>
                    <a:pt x="1" y="32590"/>
                  </a:lnTo>
                  <a:cubicBezTo>
                    <a:pt x="1" y="32590"/>
                    <a:pt x="25656" y="38395"/>
                    <a:pt x="46310" y="38395"/>
                  </a:cubicBezTo>
                  <a:cubicBezTo>
                    <a:pt x="48073" y="38395"/>
                    <a:pt x="49800" y="38353"/>
                    <a:pt x="51471" y="38261"/>
                  </a:cubicBezTo>
                  <a:cubicBezTo>
                    <a:pt x="52939" y="38194"/>
                    <a:pt x="54340" y="38061"/>
                    <a:pt x="55741" y="37894"/>
                  </a:cubicBezTo>
                  <a:cubicBezTo>
                    <a:pt x="63246" y="37027"/>
                    <a:pt x="66182" y="22816"/>
                    <a:pt x="63246" y="18313"/>
                  </a:cubicBezTo>
                  <a:cubicBezTo>
                    <a:pt x="60211" y="13677"/>
                    <a:pt x="49370" y="7539"/>
                    <a:pt x="43532" y="3636"/>
                  </a:cubicBezTo>
                  <a:cubicBezTo>
                    <a:pt x="41697" y="2402"/>
                    <a:pt x="40897" y="0"/>
                    <a:pt x="408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9"/>
            <p:cNvSpPr/>
            <p:nvPr/>
          </p:nvSpPr>
          <p:spPr>
            <a:xfrm>
              <a:off x="2863400" y="3623425"/>
              <a:ext cx="246200" cy="554875"/>
            </a:xfrm>
            <a:custGeom>
              <a:avLst/>
              <a:gdLst/>
              <a:ahLst/>
              <a:cxnLst/>
              <a:rect l="l" t="t" r="r" b="b"/>
              <a:pathLst>
                <a:path w="9848" h="22195" extrusionOk="0">
                  <a:moveTo>
                    <a:pt x="9781" y="1"/>
                  </a:moveTo>
                  <a:cubicBezTo>
                    <a:pt x="9760" y="1"/>
                    <a:pt x="9739" y="15"/>
                    <a:pt x="9727" y="52"/>
                  </a:cubicBezTo>
                  <a:cubicBezTo>
                    <a:pt x="8059" y="3721"/>
                    <a:pt x="6291" y="7324"/>
                    <a:pt x="4690" y="10993"/>
                  </a:cubicBezTo>
                  <a:cubicBezTo>
                    <a:pt x="3055" y="14695"/>
                    <a:pt x="1588" y="18398"/>
                    <a:pt x="20" y="22101"/>
                  </a:cubicBezTo>
                  <a:cubicBezTo>
                    <a:pt x="0" y="22159"/>
                    <a:pt x="37" y="22195"/>
                    <a:pt x="85" y="22195"/>
                  </a:cubicBezTo>
                  <a:cubicBezTo>
                    <a:pt x="119" y="22195"/>
                    <a:pt x="159" y="22176"/>
                    <a:pt x="187" y="22134"/>
                  </a:cubicBezTo>
                  <a:cubicBezTo>
                    <a:pt x="1888" y="18498"/>
                    <a:pt x="3622" y="14862"/>
                    <a:pt x="5257" y="11193"/>
                  </a:cubicBezTo>
                  <a:cubicBezTo>
                    <a:pt x="6858" y="7524"/>
                    <a:pt x="8292" y="3788"/>
                    <a:pt x="9827" y="85"/>
                  </a:cubicBezTo>
                  <a:cubicBezTo>
                    <a:pt x="9848" y="43"/>
                    <a:pt x="9816" y="1"/>
                    <a:pt x="978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9"/>
            <p:cNvSpPr/>
            <p:nvPr/>
          </p:nvSpPr>
          <p:spPr>
            <a:xfrm>
              <a:off x="1741550" y="3540050"/>
              <a:ext cx="1238275" cy="952300"/>
            </a:xfrm>
            <a:custGeom>
              <a:avLst/>
              <a:gdLst/>
              <a:ahLst/>
              <a:cxnLst/>
              <a:rect l="l" t="t" r="r" b="b"/>
              <a:pathLst>
                <a:path w="49531" h="38092" extrusionOk="0">
                  <a:moveTo>
                    <a:pt x="15494" y="0"/>
                  </a:moveTo>
                  <a:cubicBezTo>
                    <a:pt x="15372" y="0"/>
                    <a:pt x="15286" y="17"/>
                    <a:pt x="15239" y="51"/>
                  </a:cubicBezTo>
                  <a:cubicBezTo>
                    <a:pt x="13872" y="1018"/>
                    <a:pt x="129" y="35443"/>
                    <a:pt x="62" y="36811"/>
                  </a:cubicBezTo>
                  <a:cubicBezTo>
                    <a:pt x="0" y="37654"/>
                    <a:pt x="1449" y="38092"/>
                    <a:pt x="2944" y="38092"/>
                  </a:cubicBezTo>
                  <a:cubicBezTo>
                    <a:pt x="3872" y="38092"/>
                    <a:pt x="4819" y="37923"/>
                    <a:pt x="5432" y="37578"/>
                  </a:cubicBezTo>
                  <a:cubicBezTo>
                    <a:pt x="6733" y="36610"/>
                    <a:pt x="7967" y="35576"/>
                    <a:pt x="9102" y="34442"/>
                  </a:cubicBezTo>
                  <a:cubicBezTo>
                    <a:pt x="12938" y="30973"/>
                    <a:pt x="18208" y="25836"/>
                    <a:pt x="18208" y="25836"/>
                  </a:cubicBezTo>
                  <a:lnTo>
                    <a:pt x="22211" y="27537"/>
                  </a:lnTo>
                  <a:lnTo>
                    <a:pt x="38556" y="33508"/>
                  </a:lnTo>
                  <a:lnTo>
                    <a:pt x="49530" y="12326"/>
                  </a:lnTo>
                  <a:cubicBezTo>
                    <a:pt x="49530" y="12326"/>
                    <a:pt x="40057" y="8524"/>
                    <a:pt x="31051" y="5121"/>
                  </a:cubicBezTo>
                  <a:cubicBezTo>
                    <a:pt x="29683" y="4621"/>
                    <a:pt x="28315" y="4121"/>
                    <a:pt x="26981" y="3620"/>
                  </a:cubicBezTo>
                  <a:lnTo>
                    <a:pt x="26748" y="3520"/>
                  </a:lnTo>
                  <a:cubicBezTo>
                    <a:pt x="21274" y="1554"/>
                    <a:pt x="16678" y="0"/>
                    <a:pt x="15494"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9"/>
            <p:cNvSpPr/>
            <p:nvPr/>
          </p:nvSpPr>
          <p:spPr>
            <a:xfrm>
              <a:off x="1742050" y="3540025"/>
              <a:ext cx="772450" cy="952325"/>
            </a:xfrm>
            <a:custGeom>
              <a:avLst/>
              <a:gdLst/>
              <a:ahLst/>
              <a:cxnLst/>
              <a:rect l="l" t="t" r="r" b="b"/>
              <a:pathLst>
                <a:path w="30898" h="38093" extrusionOk="0">
                  <a:moveTo>
                    <a:pt x="15480" y="0"/>
                  </a:moveTo>
                  <a:cubicBezTo>
                    <a:pt x="15355" y="0"/>
                    <a:pt x="15267" y="17"/>
                    <a:pt x="15219" y="52"/>
                  </a:cubicBezTo>
                  <a:cubicBezTo>
                    <a:pt x="13852" y="1019"/>
                    <a:pt x="109" y="35477"/>
                    <a:pt x="42" y="36812"/>
                  </a:cubicBezTo>
                  <a:cubicBezTo>
                    <a:pt x="1" y="37655"/>
                    <a:pt x="1457" y="38093"/>
                    <a:pt x="2955" y="38093"/>
                  </a:cubicBezTo>
                  <a:cubicBezTo>
                    <a:pt x="3886" y="38093"/>
                    <a:pt x="4832" y="37924"/>
                    <a:pt x="5446" y="37579"/>
                  </a:cubicBezTo>
                  <a:cubicBezTo>
                    <a:pt x="5946" y="37312"/>
                    <a:pt x="7380" y="36044"/>
                    <a:pt x="9115" y="34477"/>
                  </a:cubicBezTo>
                  <a:cubicBezTo>
                    <a:pt x="12918" y="30974"/>
                    <a:pt x="18188" y="25837"/>
                    <a:pt x="18188" y="25837"/>
                  </a:cubicBezTo>
                  <a:lnTo>
                    <a:pt x="22124" y="27505"/>
                  </a:lnTo>
                  <a:cubicBezTo>
                    <a:pt x="24292" y="22001"/>
                    <a:pt x="29129" y="9625"/>
                    <a:pt x="30897" y="5056"/>
                  </a:cubicBezTo>
                  <a:cubicBezTo>
                    <a:pt x="29563" y="4555"/>
                    <a:pt x="28262" y="4088"/>
                    <a:pt x="26994" y="3621"/>
                  </a:cubicBezTo>
                  <a:lnTo>
                    <a:pt x="26728" y="3521"/>
                  </a:lnTo>
                  <a:cubicBezTo>
                    <a:pt x="21263" y="1528"/>
                    <a:pt x="16673" y="0"/>
                    <a:pt x="15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1732050" y="3535725"/>
              <a:ext cx="687375" cy="968675"/>
            </a:xfrm>
            <a:custGeom>
              <a:avLst/>
              <a:gdLst/>
              <a:ahLst/>
              <a:cxnLst/>
              <a:rect l="l" t="t" r="r" b="b"/>
              <a:pathLst>
                <a:path w="27495" h="38747" extrusionOk="0">
                  <a:moveTo>
                    <a:pt x="15765" y="0"/>
                  </a:moveTo>
                  <a:cubicBezTo>
                    <a:pt x="15631" y="0"/>
                    <a:pt x="15537" y="19"/>
                    <a:pt x="15486" y="57"/>
                  </a:cubicBezTo>
                  <a:cubicBezTo>
                    <a:pt x="14118" y="1058"/>
                    <a:pt x="142" y="36050"/>
                    <a:pt x="42" y="37451"/>
                  </a:cubicBezTo>
                  <a:cubicBezTo>
                    <a:pt x="0" y="38296"/>
                    <a:pt x="1489" y="38746"/>
                    <a:pt x="3017" y="38746"/>
                  </a:cubicBezTo>
                  <a:cubicBezTo>
                    <a:pt x="3962" y="38746"/>
                    <a:pt x="4921" y="38574"/>
                    <a:pt x="5545" y="38218"/>
                  </a:cubicBezTo>
                  <a:cubicBezTo>
                    <a:pt x="7180" y="37284"/>
                    <a:pt x="18521" y="26276"/>
                    <a:pt x="18521" y="26276"/>
                  </a:cubicBezTo>
                  <a:lnTo>
                    <a:pt x="27494" y="3693"/>
                  </a:lnTo>
                  <a:cubicBezTo>
                    <a:pt x="21824" y="1642"/>
                    <a:pt x="17027" y="0"/>
                    <a:pt x="15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1770125" y="3586750"/>
              <a:ext cx="353250" cy="888200"/>
            </a:xfrm>
            <a:custGeom>
              <a:avLst/>
              <a:gdLst/>
              <a:ahLst/>
              <a:cxnLst/>
              <a:rect l="l" t="t" r="r" b="b"/>
              <a:pathLst>
                <a:path w="14130" h="35528" extrusionOk="0">
                  <a:moveTo>
                    <a:pt x="14125" y="1"/>
                  </a:moveTo>
                  <a:cubicBezTo>
                    <a:pt x="14121" y="1"/>
                    <a:pt x="14113" y="18"/>
                    <a:pt x="14096" y="51"/>
                  </a:cubicBezTo>
                  <a:cubicBezTo>
                    <a:pt x="11494" y="5755"/>
                    <a:pt x="2188" y="29472"/>
                    <a:pt x="20" y="35410"/>
                  </a:cubicBezTo>
                  <a:cubicBezTo>
                    <a:pt x="1" y="35484"/>
                    <a:pt x="24" y="35528"/>
                    <a:pt x="54" y="35528"/>
                  </a:cubicBezTo>
                  <a:cubicBezTo>
                    <a:pt x="78" y="35528"/>
                    <a:pt x="105" y="35501"/>
                    <a:pt x="120" y="35443"/>
                  </a:cubicBezTo>
                  <a:cubicBezTo>
                    <a:pt x="2621" y="29639"/>
                    <a:pt x="12128" y="5989"/>
                    <a:pt x="14130" y="51"/>
                  </a:cubicBezTo>
                  <a:cubicBezTo>
                    <a:pt x="14130" y="18"/>
                    <a:pt x="14130" y="1"/>
                    <a:pt x="141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1857325" y="4281850"/>
              <a:ext cx="82600" cy="166325"/>
            </a:xfrm>
            <a:custGeom>
              <a:avLst/>
              <a:gdLst/>
              <a:ahLst/>
              <a:cxnLst/>
              <a:rect l="l" t="t" r="r" b="b"/>
              <a:pathLst>
                <a:path w="3304" h="6653" extrusionOk="0">
                  <a:moveTo>
                    <a:pt x="67" y="0"/>
                  </a:moveTo>
                  <a:cubicBezTo>
                    <a:pt x="34" y="0"/>
                    <a:pt x="1" y="33"/>
                    <a:pt x="34" y="67"/>
                  </a:cubicBezTo>
                  <a:cubicBezTo>
                    <a:pt x="2236" y="1401"/>
                    <a:pt x="3303" y="4070"/>
                    <a:pt x="2603" y="6605"/>
                  </a:cubicBezTo>
                  <a:cubicBezTo>
                    <a:pt x="2603" y="6628"/>
                    <a:pt x="2636" y="6652"/>
                    <a:pt x="2667" y="6652"/>
                  </a:cubicBezTo>
                  <a:cubicBezTo>
                    <a:pt x="2680" y="6652"/>
                    <a:pt x="2693" y="6648"/>
                    <a:pt x="2703" y="6638"/>
                  </a:cubicBezTo>
                  <a:cubicBezTo>
                    <a:pt x="3236" y="5337"/>
                    <a:pt x="3236" y="3836"/>
                    <a:pt x="2669" y="2535"/>
                  </a:cubicBezTo>
                  <a:cubicBezTo>
                    <a:pt x="2169" y="1401"/>
                    <a:pt x="1235" y="467"/>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2150050" y="4052650"/>
              <a:ext cx="39200" cy="194050"/>
            </a:xfrm>
            <a:custGeom>
              <a:avLst/>
              <a:gdLst/>
              <a:ahLst/>
              <a:cxnLst/>
              <a:rect l="l" t="t" r="r" b="b"/>
              <a:pathLst>
                <a:path w="1568" h="7762" extrusionOk="0">
                  <a:moveTo>
                    <a:pt x="136" y="1"/>
                  </a:moveTo>
                  <a:cubicBezTo>
                    <a:pt x="83" y="1"/>
                    <a:pt x="33" y="48"/>
                    <a:pt x="33" y="95"/>
                  </a:cubicBezTo>
                  <a:cubicBezTo>
                    <a:pt x="300" y="2597"/>
                    <a:pt x="267" y="5099"/>
                    <a:pt x="0" y="7567"/>
                  </a:cubicBezTo>
                  <a:cubicBezTo>
                    <a:pt x="0" y="7689"/>
                    <a:pt x="87" y="7762"/>
                    <a:pt x="170" y="7762"/>
                  </a:cubicBezTo>
                  <a:cubicBezTo>
                    <a:pt x="223" y="7762"/>
                    <a:pt x="274" y="7732"/>
                    <a:pt x="300" y="7667"/>
                  </a:cubicBezTo>
                  <a:cubicBezTo>
                    <a:pt x="1268" y="5299"/>
                    <a:pt x="1568" y="2263"/>
                    <a:pt x="200" y="28"/>
                  </a:cubicBezTo>
                  <a:cubicBezTo>
                    <a:pt x="181" y="9"/>
                    <a:pt x="158"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2114175" y="4091475"/>
              <a:ext cx="39225" cy="193650"/>
            </a:xfrm>
            <a:custGeom>
              <a:avLst/>
              <a:gdLst/>
              <a:ahLst/>
              <a:cxnLst/>
              <a:rect l="l" t="t" r="r" b="b"/>
              <a:pathLst>
                <a:path w="1569" h="7746" extrusionOk="0">
                  <a:moveTo>
                    <a:pt x="149" y="1"/>
                  </a:moveTo>
                  <a:cubicBezTo>
                    <a:pt x="99" y="1"/>
                    <a:pt x="34" y="63"/>
                    <a:pt x="34" y="110"/>
                  </a:cubicBezTo>
                  <a:cubicBezTo>
                    <a:pt x="301" y="2578"/>
                    <a:pt x="268" y="5080"/>
                    <a:pt x="1" y="7582"/>
                  </a:cubicBezTo>
                  <a:cubicBezTo>
                    <a:pt x="1" y="7681"/>
                    <a:pt x="84" y="7745"/>
                    <a:pt x="165" y="7745"/>
                  </a:cubicBezTo>
                  <a:cubicBezTo>
                    <a:pt x="220" y="7745"/>
                    <a:pt x="274" y="7716"/>
                    <a:pt x="301" y="7648"/>
                  </a:cubicBezTo>
                  <a:cubicBezTo>
                    <a:pt x="1268" y="5313"/>
                    <a:pt x="1569" y="2278"/>
                    <a:pt x="201" y="43"/>
                  </a:cubicBezTo>
                  <a:cubicBezTo>
                    <a:pt x="191" y="13"/>
                    <a:pt x="171"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2078650" y="4129000"/>
              <a:ext cx="39725" cy="193650"/>
            </a:xfrm>
            <a:custGeom>
              <a:avLst/>
              <a:gdLst/>
              <a:ahLst/>
              <a:cxnLst/>
              <a:rect l="l" t="t" r="r" b="b"/>
              <a:pathLst>
                <a:path w="1589" h="7746" extrusionOk="0">
                  <a:moveTo>
                    <a:pt x="155" y="1"/>
                  </a:moveTo>
                  <a:cubicBezTo>
                    <a:pt x="103" y="1"/>
                    <a:pt x="54" y="63"/>
                    <a:pt x="54" y="110"/>
                  </a:cubicBezTo>
                  <a:cubicBezTo>
                    <a:pt x="321" y="2612"/>
                    <a:pt x="288" y="5113"/>
                    <a:pt x="21" y="7582"/>
                  </a:cubicBezTo>
                  <a:cubicBezTo>
                    <a:pt x="1" y="7681"/>
                    <a:pt x="88" y="7745"/>
                    <a:pt x="175" y="7745"/>
                  </a:cubicBezTo>
                  <a:cubicBezTo>
                    <a:pt x="234" y="7745"/>
                    <a:pt x="294" y="7716"/>
                    <a:pt x="321" y="7649"/>
                  </a:cubicBezTo>
                  <a:cubicBezTo>
                    <a:pt x="1288" y="5314"/>
                    <a:pt x="1589" y="2278"/>
                    <a:pt x="221" y="43"/>
                  </a:cubicBezTo>
                  <a:cubicBezTo>
                    <a:pt x="201" y="13"/>
                    <a:pt x="177"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2042475" y="4167375"/>
              <a:ext cx="39200" cy="193625"/>
            </a:xfrm>
            <a:custGeom>
              <a:avLst/>
              <a:gdLst/>
              <a:ahLst/>
              <a:cxnLst/>
              <a:rect l="l" t="t" r="r" b="b"/>
              <a:pathLst>
                <a:path w="1568" h="7745" extrusionOk="0">
                  <a:moveTo>
                    <a:pt x="149" y="0"/>
                  </a:moveTo>
                  <a:cubicBezTo>
                    <a:pt x="98" y="0"/>
                    <a:pt x="33" y="63"/>
                    <a:pt x="33" y="109"/>
                  </a:cubicBezTo>
                  <a:cubicBezTo>
                    <a:pt x="300" y="2578"/>
                    <a:pt x="300" y="5113"/>
                    <a:pt x="0" y="7581"/>
                  </a:cubicBezTo>
                  <a:cubicBezTo>
                    <a:pt x="0" y="7681"/>
                    <a:pt x="83" y="7745"/>
                    <a:pt x="171" y="7745"/>
                  </a:cubicBezTo>
                  <a:cubicBezTo>
                    <a:pt x="231" y="7745"/>
                    <a:pt x="293" y="7715"/>
                    <a:pt x="334" y="7648"/>
                  </a:cubicBezTo>
                  <a:cubicBezTo>
                    <a:pt x="1301" y="5313"/>
                    <a:pt x="1568" y="2277"/>
                    <a:pt x="200" y="43"/>
                  </a:cubicBezTo>
                  <a:cubicBezTo>
                    <a:pt x="190" y="12"/>
                    <a:pt x="171" y="0"/>
                    <a:pt x="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2128525" y="3606675"/>
              <a:ext cx="136250" cy="108200"/>
            </a:xfrm>
            <a:custGeom>
              <a:avLst/>
              <a:gdLst/>
              <a:ahLst/>
              <a:cxnLst/>
              <a:rect l="l" t="t" r="r" b="b"/>
              <a:pathLst>
                <a:path w="5450" h="4328" extrusionOk="0">
                  <a:moveTo>
                    <a:pt x="2598" y="1"/>
                  </a:moveTo>
                  <a:cubicBezTo>
                    <a:pt x="1814" y="1"/>
                    <a:pt x="1043" y="400"/>
                    <a:pt x="661" y="1355"/>
                  </a:cubicBezTo>
                  <a:cubicBezTo>
                    <a:pt x="1" y="3059"/>
                    <a:pt x="1435" y="4328"/>
                    <a:pt x="2827" y="4328"/>
                  </a:cubicBezTo>
                  <a:cubicBezTo>
                    <a:pt x="3615" y="4328"/>
                    <a:pt x="4390" y="3921"/>
                    <a:pt x="4764" y="2957"/>
                  </a:cubicBezTo>
                  <a:cubicBezTo>
                    <a:pt x="5449" y="1286"/>
                    <a:pt x="4003" y="1"/>
                    <a:pt x="2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2156700" y="4160925"/>
              <a:ext cx="169325" cy="215050"/>
            </a:xfrm>
            <a:custGeom>
              <a:avLst/>
              <a:gdLst/>
              <a:ahLst/>
              <a:cxnLst/>
              <a:rect l="l" t="t" r="r" b="b"/>
              <a:pathLst>
                <a:path w="6773" h="8602" extrusionOk="0">
                  <a:moveTo>
                    <a:pt x="668" y="367"/>
                  </a:moveTo>
                  <a:lnTo>
                    <a:pt x="668" y="367"/>
                  </a:lnTo>
                  <a:cubicBezTo>
                    <a:pt x="1669" y="1235"/>
                    <a:pt x="2703" y="2102"/>
                    <a:pt x="3637" y="3069"/>
                  </a:cubicBezTo>
                  <a:cubicBezTo>
                    <a:pt x="4071" y="3536"/>
                    <a:pt x="4504" y="4037"/>
                    <a:pt x="4871" y="4570"/>
                  </a:cubicBezTo>
                  <a:cubicBezTo>
                    <a:pt x="5374" y="5309"/>
                    <a:pt x="6243" y="7804"/>
                    <a:pt x="4599" y="7804"/>
                  </a:cubicBezTo>
                  <a:cubicBezTo>
                    <a:pt x="4389" y="7804"/>
                    <a:pt x="4136" y="7763"/>
                    <a:pt x="3837" y="7672"/>
                  </a:cubicBezTo>
                  <a:cubicBezTo>
                    <a:pt x="2369" y="7239"/>
                    <a:pt x="1802" y="4737"/>
                    <a:pt x="1435" y="3503"/>
                  </a:cubicBezTo>
                  <a:cubicBezTo>
                    <a:pt x="1202" y="2435"/>
                    <a:pt x="968" y="1401"/>
                    <a:pt x="668" y="367"/>
                  </a:cubicBezTo>
                  <a:close/>
                  <a:moveTo>
                    <a:pt x="501" y="0"/>
                  </a:moveTo>
                  <a:cubicBezTo>
                    <a:pt x="468" y="0"/>
                    <a:pt x="435" y="0"/>
                    <a:pt x="401" y="67"/>
                  </a:cubicBezTo>
                  <a:cubicBezTo>
                    <a:pt x="234" y="67"/>
                    <a:pt x="1" y="167"/>
                    <a:pt x="34" y="401"/>
                  </a:cubicBezTo>
                  <a:cubicBezTo>
                    <a:pt x="535" y="2535"/>
                    <a:pt x="802" y="4870"/>
                    <a:pt x="1936" y="6805"/>
                  </a:cubicBezTo>
                  <a:cubicBezTo>
                    <a:pt x="2458" y="7693"/>
                    <a:pt x="3369" y="8602"/>
                    <a:pt x="4413" y="8602"/>
                  </a:cubicBezTo>
                  <a:cubicBezTo>
                    <a:pt x="4702" y="8602"/>
                    <a:pt x="5001" y="8532"/>
                    <a:pt x="5305" y="8373"/>
                  </a:cubicBezTo>
                  <a:cubicBezTo>
                    <a:pt x="6772" y="7572"/>
                    <a:pt x="6406" y="5704"/>
                    <a:pt x="5672" y="4537"/>
                  </a:cubicBezTo>
                  <a:cubicBezTo>
                    <a:pt x="4371" y="2602"/>
                    <a:pt x="2603" y="1034"/>
                    <a:pt x="5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2157700" y="3961725"/>
              <a:ext cx="169150" cy="214575"/>
            </a:xfrm>
            <a:custGeom>
              <a:avLst/>
              <a:gdLst/>
              <a:ahLst/>
              <a:cxnLst/>
              <a:rect l="l" t="t" r="r" b="b"/>
              <a:pathLst>
                <a:path w="6766" h="8583" extrusionOk="0">
                  <a:moveTo>
                    <a:pt x="4569" y="775"/>
                  </a:moveTo>
                  <a:cubicBezTo>
                    <a:pt x="6245" y="775"/>
                    <a:pt x="5369" y="3290"/>
                    <a:pt x="4864" y="4032"/>
                  </a:cubicBezTo>
                  <a:cubicBezTo>
                    <a:pt x="4498" y="4566"/>
                    <a:pt x="4064" y="5066"/>
                    <a:pt x="3597" y="5533"/>
                  </a:cubicBezTo>
                  <a:cubicBezTo>
                    <a:pt x="2696" y="6501"/>
                    <a:pt x="1662" y="7335"/>
                    <a:pt x="661" y="8235"/>
                  </a:cubicBezTo>
                  <a:cubicBezTo>
                    <a:pt x="962" y="7201"/>
                    <a:pt x="1195" y="6167"/>
                    <a:pt x="1462" y="5100"/>
                  </a:cubicBezTo>
                  <a:cubicBezTo>
                    <a:pt x="1762" y="3865"/>
                    <a:pt x="2363" y="1330"/>
                    <a:pt x="3830" y="897"/>
                  </a:cubicBezTo>
                  <a:cubicBezTo>
                    <a:pt x="4119" y="813"/>
                    <a:pt x="4363" y="775"/>
                    <a:pt x="4569" y="775"/>
                  </a:cubicBezTo>
                  <a:close/>
                  <a:moveTo>
                    <a:pt x="4419" y="1"/>
                  </a:moveTo>
                  <a:cubicBezTo>
                    <a:pt x="3383" y="1"/>
                    <a:pt x="2451" y="909"/>
                    <a:pt x="1929" y="1797"/>
                  </a:cubicBezTo>
                  <a:cubicBezTo>
                    <a:pt x="795" y="3732"/>
                    <a:pt x="528" y="6067"/>
                    <a:pt x="61" y="8202"/>
                  </a:cubicBezTo>
                  <a:cubicBezTo>
                    <a:pt x="0" y="8385"/>
                    <a:pt x="190" y="8540"/>
                    <a:pt x="350" y="8540"/>
                  </a:cubicBezTo>
                  <a:cubicBezTo>
                    <a:pt x="365" y="8540"/>
                    <a:pt x="380" y="8538"/>
                    <a:pt x="395" y="8535"/>
                  </a:cubicBezTo>
                  <a:cubicBezTo>
                    <a:pt x="395" y="8559"/>
                    <a:pt x="428" y="8583"/>
                    <a:pt x="459" y="8583"/>
                  </a:cubicBezTo>
                  <a:cubicBezTo>
                    <a:pt x="472" y="8583"/>
                    <a:pt x="485" y="8579"/>
                    <a:pt x="495" y="8569"/>
                  </a:cubicBezTo>
                  <a:cubicBezTo>
                    <a:pt x="2596" y="7568"/>
                    <a:pt x="4364" y="6000"/>
                    <a:pt x="5665" y="4066"/>
                  </a:cubicBezTo>
                  <a:cubicBezTo>
                    <a:pt x="6399" y="2898"/>
                    <a:pt x="6766" y="1030"/>
                    <a:pt x="5298" y="229"/>
                  </a:cubicBezTo>
                  <a:cubicBezTo>
                    <a:pt x="5001" y="70"/>
                    <a:pt x="4706" y="1"/>
                    <a:pt x="4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2349350" y="3373700"/>
              <a:ext cx="1767125" cy="1093050"/>
            </a:xfrm>
            <a:custGeom>
              <a:avLst/>
              <a:gdLst/>
              <a:ahLst/>
              <a:cxnLst/>
              <a:rect l="l" t="t" r="r" b="b"/>
              <a:pathLst>
                <a:path w="70685" h="43722" extrusionOk="0">
                  <a:moveTo>
                    <a:pt x="19147" y="0"/>
                  </a:moveTo>
                  <a:cubicBezTo>
                    <a:pt x="19147" y="0"/>
                    <a:pt x="14878" y="10775"/>
                    <a:pt x="17213" y="14911"/>
                  </a:cubicBezTo>
                  <a:cubicBezTo>
                    <a:pt x="17248" y="14972"/>
                    <a:pt x="17289" y="15034"/>
                    <a:pt x="17334" y="15097"/>
                  </a:cubicBezTo>
                  <a:lnTo>
                    <a:pt x="17334" y="15097"/>
                  </a:lnTo>
                  <a:lnTo>
                    <a:pt x="10508" y="12643"/>
                  </a:lnTo>
                  <a:lnTo>
                    <a:pt x="0" y="38061"/>
                  </a:lnTo>
                  <a:cubicBezTo>
                    <a:pt x="0" y="38061"/>
                    <a:pt x="26689" y="43722"/>
                    <a:pt x="47653" y="43722"/>
                  </a:cubicBezTo>
                  <a:cubicBezTo>
                    <a:pt x="51147" y="43722"/>
                    <a:pt x="54482" y="43565"/>
                    <a:pt x="57508" y="43198"/>
                  </a:cubicBezTo>
                  <a:cubicBezTo>
                    <a:pt x="65447" y="42230"/>
                    <a:pt x="70684" y="29121"/>
                    <a:pt x="67615" y="24651"/>
                  </a:cubicBezTo>
                  <a:cubicBezTo>
                    <a:pt x="63412" y="18447"/>
                    <a:pt x="49002" y="8106"/>
                    <a:pt x="49002" y="8106"/>
                  </a:cubicBezTo>
                  <a:lnTo>
                    <a:pt x="531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2778275" y="3747025"/>
              <a:ext cx="851025" cy="339025"/>
            </a:xfrm>
            <a:custGeom>
              <a:avLst/>
              <a:gdLst/>
              <a:ahLst/>
              <a:cxnLst/>
              <a:rect l="l" t="t" r="r" b="b"/>
              <a:pathLst>
                <a:path w="34041" h="13561" extrusionOk="0">
                  <a:moveTo>
                    <a:pt x="178" y="0"/>
                  </a:moveTo>
                  <a:cubicBezTo>
                    <a:pt x="0" y="0"/>
                    <a:pt x="311" y="222"/>
                    <a:pt x="489" y="311"/>
                  </a:cubicBezTo>
                  <a:cubicBezTo>
                    <a:pt x="5560" y="2613"/>
                    <a:pt x="12765" y="5949"/>
                    <a:pt x="17969" y="7817"/>
                  </a:cubicBezTo>
                  <a:cubicBezTo>
                    <a:pt x="19636" y="8417"/>
                    <a:pt x="21304" y="8984"/>
                    <a:pt x="22972" y="9551"/>
                  </a:cubicBezTo>
                  <a:cubicBezTo>
                    <a:pt x="23406" y="9918"/>
                    <a:pt x="23839" y="10285"/>
                    <a:pt x="24340" y="10585"/>
                  </a:cubicBezTo>
                  <a:cubicBezTo>
                    <a:pt x="24873" y="10919"/>
                    <a:pt x="25374" y="11286"/>
                    <a:pt x="25908" y="11619"/>
                  </a:cubicBezTo>
                  <a:cubicBezTo>
                    <a:pt x="26975" y="12287"/>
                    <a:pt x="28176" y="12820"/>
                    <a:pt x="29243" y="13554"/>
                  </a:cubicBezTo>
                  <a:cubicBezTo>
                    <a:pt x="29253" y="13559"/>
                    <a:pt x="29262" y="13561"/>
                    <a:pt x="29271" y="13561"/>
                  </a:cubicBezTo>
                  <a:cubicBezTo>
                    <a:pt x="29326" y="13561"/>
                    <a:pt x="29367" y="13483"/>
                    <a:pt x="29310" y="13454"/>
                  </a:cubicBezTo>
                  <a:cubicBezTo>
                    <a:pt x="28176" y="12820"/>
                    <a:pt x="27208" y="11953"/>
                    <a:pt x="26141" y="11219"/>
                  </a:cubicBezTo>
                  <a:cubicBezTo>
                    <a:pt x="25607" y="10886"/>
                    <a:pt x="25074" y="10552"/>
                    <a:pt x="24573" y="10218"/>
                  </a:cubicBezTo>
                  <a:lnTo>
                    <a:pt x="24206" y="9985"/>
                  </a:lnTo>
                  <a:lnTo>
                    <a:pt x="25908" y="10552"/>
                  </a:lnTo>
                  <a:cubicBezTo>
                    <a:pt x="27242" y="10952"/>
                    <a:pt x="28543" y="11386"/>
                    <a:pt x="29877" y="11786"/>
                  </a:cubicBezTo>
                  <a:cubicBezTo>
                    <a:pt x="31211" y="12220"/>
                    <a:pt x="32612" y="12553"/>
                    <a:pt x="33947" y="13020"/>
                  </a:cubicBezTo>
                  <a:cubicBezTo>
                    <a:pt x="33953" y="13023"/>
                    <a:pt x="33958" y="13025"/>
                    <a:pt x="33964" y="13025"/>
                  </a:cubicBezTo>
                  <a:cubicBezTo>
                    <a:pt x="34019" y="13025"/>
                    <a:pt x="34041" y="12887"/>
                    <a:pt x="33980" y="12887"/>
                  </a:cubicBezTo>
                  <a:cubicBezTo>
                    <a:pt x="32446" y="12487"/>
                    <a:pt x="30944" y="11920"/>
                    <a:pt x="29410" y="11386"/>
                  </a:cubicBezTo>
                  <a:cubicBezTo>
                    <a:pt x="27976" y="10886"/>
                    <a:pt x="26508" y="10385"/>
                    <a:pt x="25074" y="9885"/>
                  </a:cubicBezTo>
                  <a:cubicBezTo>
                    <a:pt x="17835" y="7383"/>
                    <a:pt x="5726" y="2113"/>
                    <a:pt x="890" y="211"/>
                  </a:cubicBezTo>
                  <a:cubicBezTo>
                    <a:pt x="478" y="56"/>
                    <a:pt x="267" y="0"/>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3566700" y="3575775"/>
              <a:ext cx="506400" cy="760625"/>
            </a:xfrm>
            <a:custGeom>
              <a:avLst/>
              <a:gdLst/>
              <a:ahLst/>
              <a:cxnLst/>
              <a:rect l="l" t="t" r="r" b="b"/>
              <a:pathLst>
                <a:path w="20256" h="30425" extrusionOk="0">
                  <a:moveTo>
                    <a:pt x="253" y="1"/>
                  </a:moveTo>
                  <a:cubicBezTo>
                    <a:pt x="98" y="1"/>
                    <a:pt x="0" y="205"/>
                    <a:pt x="141" y="290"/>
                  </a:cubicBezTo>
                  <a:cubicBezTo>
                    <a:pt x="2543" y="2091"/>
                    <a:pt x="4945" y="3926"/>
                    <a:pt x="7280" y="5827"/>
                  </a:cubicBezTo>
                  <a:cubicBezTo>
                    <a:pt x="9381" y="7495"/>
                    <a:pt x="11416" y="9230"/>
                    <a:pt x="13417" y="11031"/>
                  </a:cubicBezTo>
                  <a:cubicBezTo>
                    <a:pt x="15152" y="12599"/>
                    <a:pt x="17053" y="14166"/>
                    <a:pt x="18354" y="16168"/>
                  </a:cubicBezTo>
                  <a:cubicBezTo>
                    <a:pt x="18988" y="17068"/>
                    <a:pt x="19388" y="18136"/>
                    <a:pt x="19589" y="19237"/>
                  </a:cubicBezTo>
                  <a:cubicBezTo>
                    <a:pt x="19755" y="20638"/>
                    <a:pt x="19589" y="22072"/>
                    <a:pt x="19122" y="23406"/>
                  </a:cubicBezTo>
                  <a:cubicBezTo>
                    <a:pt x="18421" y="25875"/>
                    <a:pt x="17320" y="28243"/>
                    <a:pt x="15819" y="30345"/>
                  </a:cubicBezTo>
                  <a:cubicBezTo>
                    <a:pt x="15795" y="30393"/>
                    <a:pt x="15842" y="30424"/>
                    <a:pt x="15882" y="30424"/>
                  </a:cubicBezTo>
                  <a:cubicBezTo>
                    <a:pt x="15897" y="30424"/>
                    <a:pt x="15910" y="30420"/>
                    <a:pt x="15919" y="30411"/>
                  </a:cubicBezTo>
                  <a:cubicBezTo>
                    <a:pt x="17687" y="28010"/>
                    <a:pt x="19021" y="25341"/>
                    <a:pt x="19855" y="22472"/>
                  </a:cubicBezTo>
                  <a:cubicBezTo>
                    <a:pt x="20189" y="21238"/>
                    <a:pt x="20256" y="19937"/>
                    <a:pt x="20022" y="18703"/>
                  </a:cubicBezTo>
                  <a:cubicBezTo>
                    <a:pt x="19789" y="17602"/>
                    <a:pt x="19322" y="16568"/>
                    <a:pt x="18688" y="15667"/>
                  </a:cubicBezTo>
                  <a:cubicBezTo>
                    <a:pt x="17287" y="13633"/>
                    <a:pt x="15352" y="12032"/>
                    <a:pt x="13551" y="10430"/>
                  </a:cubicBezTo>
                  <a:cubicBezTo>
                    <a:pt x="9348" y="6728"/>
                    <a:pt x="4911" y="3259"/>
                    <a:pt x="341" y="23"/>
                  </a:cubicBezTo>
                  <a:cubicBezTo>
                    <a:pt x="311" y="8"/>
                    <a:pt x="281" y="1"/>
                    <a:pt x="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3567925" y="3414700"/>
              <a:ext cx="93800" cy="167800"/>
            </a:xfrm>
            <a:custGeom>
              <a:avLst/>
              <a:gdLst/>
              <a:ahLst/>
              <a:cxnLst/>
              <a:rect l="l" t="t" r="r" b="b"/>
              <a:pathLst>
                <a:path w="3752" h="6712" extrusionOk="0">
                  <a:moveTo>
                    <a:pt x="3670" y="0"/>
                  </a:moveTo>
                  <a:cubicBezTo>
                    <a:pt x="3653" y="0"/>
                    <a:pt x="3638" y="8"/>
                    <a:pt x="3628" y="28"/>
                  </a:cubicBezTo>
                  <a:cubicBezTo>
                    <a:pt x="2961" y="1129"/>
                    <a:pt x="2261" y="2196"/>
                    <a:pt x="1627" y="3330"/>
                  </a:cubicBezTo>
                  <a:cubicBezTo>
                    <a:pt x="1327" y="3897"/>
                    <a:pt x="1026" y="4431"/>
                    <a:pt x="759" y="4998"/>
                  </a:cubicBezTo>
                  <a:cubicBezTo>
                    <a:pt x="593" y="5298"/>
                    <a:pt x="459" y="5565"/>
                    <a:pt x="326" y="5832"/>
                  </a:cubicBezTo>
                  <a:cubicBezTo>
                    <a:pt x="192" y="6066"/>
                    <a:pt x="59" y="6332"/>
                    <a:pt x="26" y="6599"/>
                  </a:cubicBezTo>
                  <a:cubicBezTo>
                    <a:pt x="1" y="6674"/>
                    <a:pt x="69" y="6712"/>
                    <a:pt x="134" y="6712"/>
                  </a:cubicBezTo>
                  <a:cubicBezTo>
                    <a:pt x="155" y="6712"/>
                    <a:pt x="176" y="6708"/>
                    <a:pt x="192" y="6699"/>
                  </a:cubicBezTo>
                  <a:cubicBezTo>
                    <a:pt x="426" y="6466"/>
                    <a:pt x="593" y="6199"/>
                    <a:pt x="726" y="5899"/>
                  </a:cubicBezTo>
                  <a:lnTo>
                    <a:pt x="1193" y="5132"/>
                  </a:lnTo>
                  <a:cubicBezTo>
                    <a:pt x="1493" y="4598"/>
                    <a:pt x="1794" y="4064"/>
                    <a:pt x="2060" y="3530"/>
                  </a:cubicBezTo>
                  <a:cubicBezTo>
                    <a:pt x="2661" y="2396"/>
                    <a:pt x="3161" y="1229"/>
                    <a:pt x="3728" y="95"/>
                  </a:cubicBezTo>
                  <a:cubicBezTo>
                    <a:pt x="3752" y="48"/>
                    <a:pt x="3709" y="0"/>
                    <a:pt x="3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2446425" y="3755550"/>
              <a:ext cx="246200" cy="554500"/>
            </a:xfrm>
            <a:custGeom>
              <a:avLst/>
              <a:gdLst/>
              <a:ahLst/>
              <a:cxnLst/>
              <a:rect l="l" t="t" r="r" b="b"/>
              <a:pathLst>
                <a:path w="9848" h="22180" extrusionOk="0">
                  <a:moveTo>
                    <a:pt x="9769" y="1"/>
                  </a:moveTo>
                  <a:cubicBezTo>
                    <a:pt x="9747" y="1"/>
                    <a:pt x="9727" y="12"/>
                    <a:pt x="9727" y="37"/>
                  </a:cubicBezTo>
                  <a:cubicBezTo>
                    <a:pt x="8059" y="3706"/>
                    <a:pt x="6291" y="7309"/>
                    <a:pt x="4657" y="10978"/>
                  </a:cubicBezTo>
                  <a:cubicBezTo>
                    <a:pt x="3056" y="14648"/>
                    <a:pt x="1588" y="18384"/>
                    <a:pt x="20" y="22086"/>
                  </a:cubicBezTo>
                  <a:cubicBezTo>
                    <a:pt x="1" y="22144"/>
                    <a:pt x="38" y="22180"/>
                    <a:pt x="85" y="22180"/>
                  </a:cubicBezTo>
                  <a:cubicBezTo>
                    <a:pt x="119" y="22180"/>
                    <a:pt x="159" y="22161"/>
                    <a:pt x="187" y="22120"/>
                  </a:cubicBezTo>
                  <a:cubicBezTo>
                    <a:pt x="1888" y="18484"/>
                    <a:pt x="3623" y="14848"/>
                    <a:pt x="5224" y="11178"/>
                  </a:cubicBezTo>
                  <a:cubicBezTo>
                    <a:pt x="6858" y="7509"/>
                    <a:pt x="8293" y="3773"/>
                    <a:pt x="9827" y="70"/>
                  </a:cubicBezTo>
                  <a:cubicBezTo>
                    <a:pt x="9848" y="29"/>
                    <a:pt x="9805" y="1"/>
                    <a:pt x="9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2973125" y="3400800"/>
              <a:ext cx="303825" cy="169550"/>
            </a:xfrm>
            <a:custGeom>
              <a:avLst/>
              <a:gdLst/>
              <a:ahLst/>
              <a:cxnLst/>
              <a:rect l="l" t="t" r="r" b="b"/>
              <a:pathLst>
                <a:path w="12153" h="6782" extrusionOk="0">
                  <a:moveTo>
                    <a:pt x="12044" y="1"/>
                  </a:moveTo>
                  <a:cubicBezTo>
                    <a:pt x="12015" y="1"/>
                    <a:pt x="11987" y="15"/>
                    <a:pt x="11976" y="50"/>
                  </a:cubicBezTo>
                  <a:cubicBezTo>
                    <a:pt x="11375" y="884"/>
                    <a:pt x="10908" y="1785"/>
                    <a:pt x="10375" y="2652"/>
                  </a:cubicBezTo>
                  <a:cubicBezTo>
                    <a:pt x="9941" y="3453"/>
                    <a:pt x="9341" y="4187"/>
                    <a:pt x="8673" y="4787"/>
                  </a:cubicBezTo>
                  <a:cubicBezTo>
                    <a:pt x="7340" y="5866"/>
                    <a:pt x="5553" y="6190"/>
                    <a:pt x="3860" y="6190"/>
                  </a:cubicBezTo>
                  <a:cubicBezTo>
                    <a:pt x="3774" y="6190"/>
                    <a:pt x="3688" y="6190"/>
                    <a:pt x="3603" y="6188"/>
                  </a:cubicBezTo>
                  <a:cubicBezTo>
                    <a:pt x="2402" y="6155"/>
                    <a:pt x="1235" y="6055"/>
                    <a:pt x="34" y="5888"/>
                  </a:cubicBezTo>
                  <a:cubicBezTo>
                    <a:pt x="1" y="5921"/>
                    <a:pt x="1" y="5954"/>
                    <a:pt x="34" y="5988"/>
                  </a:cubicBezTo>
                  <a:cubicBezTo>
                    <a:pt x="568" y="6121"/>
                    <a:pt x="1101" y="6288"/>
                    <a:pt x="1635" y="6388"/>
                  </a:cubicBezTo>
                  <a:cubicBezTo>
                    <a:pt x="2169" y="6522"/>
                    <a:pt x="2736" y="6622"/>
                    <a:pt x="3270" y="6688"/>
                  </a:cubicBezTo>
                  <a:cubicBezTo>
                    <a:pt x="3719" y="6748"/>
                    <a:pt x="4169" y="6781"/>
                    <a:pt x="4619" y="6781"/>
                  </a:cubicBezTo>
                  <a:cubicBezTo>
                    <a:pt x="5170" y="6781"/>
                    <a:pt x="5721" y="6732"/>
                    <a:pt x="6272" y="6622"/>
                  </a:cubicBezTo>
                  <a:cubicBezTo>
                    <a:pt x="7172" y="6455"/>
                    <a:pt x="8006" y="6088"/>
                    <a:pt x="8774" y="5554"/>
                  </a:cubicBezTo>
                  <a:cubicBezTo>
                    <a:pt x="9541" y="4987"/>
                    <a:pt x="10141" y="4220"/>
                    <a:pt x="10575" y="3386"/>
                  </a:cubicBezTo>
                  <a:cubicBezTo>
                    <a:pt x="10842" y="2886"/>
                    <a:pt x="11876" y="717"/>
                    <a:pt x="12109" y="117"/>
                  </a:cubicBezTo>
                  <a:cubicBezTo>
                    <a:pt x="12153" y="52"/>
                    <a:pt x="12097" y="1"/>
                    <a:pt x="120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3528625" y="2332750"/>
              <a:ext cx="1031625" cy="1087050"/>
            </a:xfrm>
            <a:custGeom>
              <a:avLst/>
              <a:gdLst/>
              <a:ahLst/>
              <a:cxnLst/>
              <a:rect l="l" t="t" r="r" b="b"/>
              <a:pathLst>
                <a:path w="41265" h="43482" extrusionOk="0">
                  <a:moveTo>
                    <a:pt x="2320" y="0"/>
                  </a:moveTo>
                  <a:cubicBezTo>
                    <a:pt x="929" y="0"/>
                    <a:pt x="0" y="1683"/>
                    <a:pt x="397" y="5812"/>
                  </a:cubicBezTo>
                  <a:cubicBezTo>
                    <a:pt x="964" y="11817"/>
                    <a:pt x="3532" y="30797"/>
                    <a:pt x="9437" y="36668"/>
                  </a:cubicBezTo>
                  <a:cubicBezTo>
                    <a:pt x="13439" y="40637"/>
                    <a:pt x="29317" y="41938"/>
                    <a:pt x="35889" y="43473"/>
                  </a:cubicBezTo>
                  <a:cubicBezTo>
                    <a:pt x="35915" y="43479"/>
                    <a:pt x="35942" y="43482"/>
                    <a:pt x="35968" y="43482"/>
                  </a:cubicBezTo>
                  <a:cubicBezTo>
                    <a:pt x="38010" y="43482"/>
                    <a:pt x="41265" y="26119"/>
                    <a:pt x="39124" y="25527"/>
                  </a:cubicBezTo>
                  <a:cubicBezTo>
                    <a:pt x="34087" y="24059"/>
                    <a:pt x="19911" y="24459"/>
                    <a:pt x="18576" y="23425"/>
                  </a:cubicBezTo>
                  <a:cubicBezTo>
                    <a:pt x="17242" y="22391"/>
                    <a:pt x="11071" y="10349"/>
                    <a:pt x="6334" y="3177"/>
                  </a:cubicBezTo>
                  <a:cubicBezTo>
                    <a:pt x="5016" y="1216"/>
                    <a:pt x="3501" y="0"/>
                    <a:pt x="2320"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4397475" y="2960050"/>
              <a:ext cx="715550" cy="455350"/>
            </a:xfrm>
            <a:custGeom>
              <a:avLst/>
              <a:gdLst/>
              <a:ahLst/>
              <a:cxnLst/>
              <a:rect l="l" t="t" r="r" b="b"/>
              <a:pathLst>
                <a:path w="28622" h="18214" extrusionOk="0">
                  <a:moveTo>
                    <a:pt x="1268" y="1"/>
                  </a:moveTo>
                  <a:lnTo>
                    <a:pt x="1" y="18214"/>
                  </a:lnTo>
                  <a:cubicBezTo>
                    <a:pt x="2101" y="18017"/>
                    <a:pt x="12204" y="16077"/>
                    <a:pt x="19518" y="16077"/>
                  </a:cubicBezTo>
                  <a:cubicBezTo>
                    <a:pt x="19640" y="16077"/>
                    <a:pt x="19761" y="16078"/>
                    <a:pt x="19881" y="16079"/>
                  </a:cubicBezTo>
                  <a:cubicBezTo>
                    <a:pt x="22114" y="16102"/>
                    <a:pt x="24832" y="17373"/>
                    <a:pt x="26511" y="17373"/>
                  </a:cubicBezTo>
                  <a:cubicBezTo>
                    <a:pt x="27241" y="17373"/>
                    <a:pt x="27775" y="17133"/>
                    <a:pt x="27987" y="16446"/>
                  </a:cubicBezTo>
                  <a:cubicBezTo>
                    <a:pt x="28621" y="14411"/>
                    <a:pt x="25519" y="12877"/>
                    <a:pt x="25519" y="12877"/>
                  </a:cubicBezTo>
                  <a:cubicBezTo>
                    <a:pt x="25519" y="12877"/>
                    <a:pt x="25519" y="11176"/>
                    <a:pt x="23451" y="9208"/>
                  </a:cubicBezTo>
                  <a:cubicBezTo>
                    <a:pt x="23451" y="9208"/>
                    <a:pt x="22850" y="8640"/>
                    <a:pt x="21716" y="7506"/>
                  </a:cubicBezTo>
                  <a:cubicBezTo>
                    <a:pt x="20348" y="6205"/>
                    <a:pt x="11109" y="435"/>
                    <a:pt x="1268"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4700200" y="3218275"/>
              <a:ext cx="335150" cy="64700"/>
            </a:xfrm>
            <a:custGeom>
              <a:avLst/>
              <a:gdLst/>
              <a:ahLst/>
              <a:cxnLst/>
              <a:rect l="l" t="t" r="r" b="b"/>
              <a:pathLst>
                <a:path w="13406" h="2588" extrusionOk="0">
                  <a:moveTo>
                    <a:pt x="2484" y="1"/>
                  </a:moveTo>
                  <a:cubicBezTo>
                    <a:pt x="1701" y="1"/>
                    <a:pt x="917" y="38"/>
                    <a:pt x="134" y="113"/>
                  </a:cubicBezTo>
                  <a:cubicBezTo>
                    <a:pt x="0" y="146"/>
                    <a:pt x="0" y="313"/>
                    <a:pt x="134" y="313"/>
                  </a:cubicBezTo>
                  <a:cubicBezTo>
                    <a:pt x="2269" y="313"/>
                    <a:pt x="4403" y="446"/>
                    <a:pt x="6538" y="713"/>
                  </a:cubicBezTo>
                  <a:cubicBezTo>
                    <a:pt x="8873" y="1113"/>
                    <a:pt x="11075" y="1881"/>
                    <a:pt x="13310" y="2581"/>
                  </a:cubicBezTo>
                  <a:cubicBezTo>
                    <a:pt x="13319" y="2586"/>
                    <a:pt x="13328" y="2588"/>
                    <a:pt x="13336" y="2588"/>
                  </a:cubicBezTo>
                  <a:cubicBezTo>
                    <a:pt x="13385" y="2588"/>
                    <a:pt x="13405" y="2510"/>
                    <a:pt x="13376" y="2481"/>
                  </a:cubicBezTo>
                  <a:cubicBezTo>
                    <a:pt x="9954" y="853"/>
                    <a:pt x="6235" y="1"/>
                    <a:pt x="24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4684350" y="3110150"/>
              <a:ext cx="299400" cy="81775"/>
            </a:xfrm>
            <a:custGeom>
              <a:avLst/>
              <a:gdLst/>
              <a:ahLst/>
              <a:cxnLst/>
              <a:rect l="l" t="t" r="r" b="b"/>
              <a:pathLst>
                <a:path w="11976" h="3271" extrusionOk="0">
                  <a:moveTo>
                    <a:pt x="318" y="1"/>
                  </a:moveTo>
                  <a:cubicBezTo>
                    <a:pt x="257" y="1"/>
                    <a:pt x="195" y="1"/>
                    <a:pt x="134" y="1"/>
                  </a:cubicBezTo>
                  <a:cubicBezTo>
                    <a:pt x="34" y="1"/>
                    <a:pt x="0" y="201"/>
                    <a:pt x="134" y="201"/>
                  </a:cubicBezTo>
                  <a:cubicBezTo>
                    <a:pt x="2235" y="368"/>
                    <a:pt x="5905" y="702"/>
                    <a:pt x="11942" y="3270"/>
                  </a:cubicBezTo>
                  <a:cubicBezTo>
                    <a:pt x="11942" y="3270"/>
                    <a:pt x="11976" y="3237"/>
                    <a:pt x="11942" y="3237"/>
                  </a:cubicBezTo>
                  <a:cubicBezTo>
                    <a:pt x="8426" y="1101"/>
                    <a:pt x="4423" y="1"/>
                    <a:pt x="3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4397475" y="3374525"/>
              <a:ext cx="527900" cy="167650"/>
            </a:xfrm>
            <a:custGeom>
              <a:avLst/>
              <a:gdLst/>
              <a:ahLst/>
              <a:cxnLst/>
              <a:rect l="l" t="t" r="r" b="b"/>
              <a:pathLst>
                <a:path w="21116" h="6706" extrusionOk="0">
                  <a:moveTo>
                    <a:pt x="11042" y="0"/>
                  </a:moveTo>
                  <a:lnTo>
                    <a:pt x="11042" y="0"/>
                  </a:lnTo>
                  <a:cubicBezTo>
                    <a:pt x="7006" y="467"/>
                    <a:pt x="2069" y="1435"/>
                    <a:pt x="1" y="1635"/>
                  </a:cubicBezTo>
                  <a:cubicBezTo>
                    <a:pt x="1" y="1635"/>
                    <a:pt x="4204" y="4437"/>
                    <a:pt x="7039" y="5538"/>
                  </a:cubicBezTo>
                  <a:cubicBezTo>
                    <a:pt x="8568" y="6132"/>
                    <a:pt x="12291" y="6706"/>
                    <a:pt x="15464" y="6706"/>
                  </a:cubicBezTo>
                  <a:cubicBezTo>
                    <a:pt x="18174" y="6706"/>
                    <a:pt x="20482" y="6287"/>
                    <a:pt x="20682" y="5104"/>
                  </a:cubicBezTo>
                  <a:cubicBezTo>
                    <a:pt x="21116" y="2569"/>
                    <a:pt x="13744" y="1935"/>
                    <a:pt x="12009" y="1401"/>
                  </a:cubicBezTo>
                  <a:cubicBezTo>
                    <a:pt x="10275" y="868"/>
                    <a:pt x="10074" y="367"/>
                    <a:pt x="11042"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3518325" y="2328575"/>
              <a:ext cx="385500" cy="606500"/>
            </a:xfrm>
            <a:custGeom>
              <a:avLst/>
              <a:gdLst/>
              <a:ahLst/>
              <a:cxnLst/>
              <a:rect l="l" t="t" r="r" b="b"/>
              <a:pathLst>
                <a:path w="15420" h="24260" extrusionOk="0">
                  <a:moveTo>
                    <a:pt x="3031" y="1"/>
                  </a:moveTo>
                  <a:cubicBezTo>
                    <a:pt x="1268" y="1"/>
                    <a:pt x="1" y="2035"/>
                    <a:pt x="142" y="7080"/>
                  </a:cubicBezTo>
                  <a:cubicBezTo>
                    <a:pt x="308" y="12884"/>
                    <a:pt x="1176" y="18655"/>
                    <a:pt x="2677" y="24259"/>
                  </a:cubicBezTo>
                  <a:lnTo>
                    <a:pt x="15419" y="15920"/>
                  </a:lnTo>
                  <a:cubicBezTo>
                    <a:pt x="15419" y="15920"/>
                    <a:pt x="11983" y="9682"/>
                    <a:pt x="8314" y="4212"/>
                  </a:cubicBezTo>
                  <a:cubicBezTo>
                    <a:pt x="6594" y="1640"/>
                    <a:pt x="4613" y="1"/>
                    <a:pt x="3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3584400" y="2670450"/>
              <a:ext cx="274225" cy="183725"/>
            </a:xfrm>
            <a:custGeom>
              <a:avLst/>
              <a:gdLst/>
              <a:ahLst/>
              <a:cxnLst/>
              <a:rect l="l" t="t" r="r" b="b"/>
              <a:pathLst>
                <a:path w="10969" h="7349" extrusionOk="0">
                  <a:moveTo>
                    <a:pt x="10945" y="1"/>
                  </a:moveTo>
                  <a:lnTo>
                    <a:pt x="10945" y="1"/>
                  </a:lnTo>
                  <a:cubicBezTo>
                    <a:pt x="10943" y="1"/>
                    <a:pt x="10942" y="3"/>
                    <a:pt x="10942" y="10"/>
                  </a:cubicBezTo>
                  <a:cubicBezTo>
                    <a:pt x="9007" y="1044"/>
                    <a:pt x="7172" y="2278"/>
                    <a:pt x="5371" y="3479"/>
                  </a:cubicBezTo>
                  <a:cubicBezTo>
                    <a:pt x="4470" y="4080"/>
                    <a:pt x="3570" y="4680"/>
                    <a:pt x="2702" y="5314"/>
                  </a:cubicBezTo>
                  <a:cubicBezTo>
                    <a:pt x="1835" y="5948"/>
                    <a:pt x="934" y="6648"/>
                    <a:pt x="34" y="7282"/>
                  </a:cubicBezTo>
                  <a:cubicBezTo>
                    <a:pt x="0" y="7315"/>
                    <a:pt x="34" y="7349"/>
                    <a:pt x="67" y="7349"/>
                  </a:cubicBezTo>
                  <a:cubicBezTo>
                    <a:pt x="1001" y="6748"/>
                    <a:pt x="1968" y="6214"/>
                    <a:pt x="2902" y="5614"/>
                  </a:cubicBezTo>
                  <a:cubicBezTo>
                    <a:pt x="3836" y="5014"/>
                    <a:pt x="4704" y="4446"/>
                    <a:pt x="5604" y="3846"/>
                  </a:cubicBezTo>
                  <a:cubicBezTo>
                    <a:pt x="7439" y="2645"/>
                    <a:pt x="9240" y="1411"/>
                    <a:pt x="10942" y="43"/>
                  </a:cubicBezTo>
                  <a:cubicBezTo>
                    <a:pt x="10968" y="43"/>
                    <a:pt x="10952" y="1"/>
                    <a:pt x="109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3519350" y="2327950"/>
              <a:ext cx="327750" cy="607125"/>
            </a:xfrm>
            <a:custGeom>
              <a:avLst/>
              <a:gdLst/>
              <a:ahLst/>
              <a:cxnLst/>
              <a:rect l="l" t="t" r="r" b="b"/>
              <a:pathLst>
                <a:path w="13110" h="24285" extrusionOk="0">
                  <a:moveTo>
                    <a:pt x="2836" y="0"/>
                  </a:moveTo>
                  <a:cubicBezTo>
                    <a:pt x="1168" y="167"/>
                    <a:pt x="1" y="2235"/>
                    <a:pt x="134" y="7072"/>
                  </a:cubicBezTo>
                  <a:cubicBezTo>
                    <a:pt x="301" y="12909"/>
                    <a:pt x="1135" y="18680"/>
                    <a:pt x="2636" y="24284"/>
                  </a:cubicBezTo>
                  <a:lnTo>
                    <a:pt x="13110" y="17413"/>
                  </a:lnTo>
                  <a:cubicBezTo>
                    <a:pt x="10174" y="12509"/>
                    <a:pt x="5171" y="4270"/>
                    <a:pt x="2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2755475" y="2290450"/>
              <a:ext cx="1120000" cy="1192000"/>
            </a:xfrm>
            <a:custGeom>
              <a:avLst/>
              <a:gdLst/>
              <a:ahLst/>
              <a:cxnLst/>
              <a:rect l="l" t="t" r="r" b="b"/>
              <a:pathLst>
                <a:path w="44800" h="47680" extrusionOk="0">
                  <a:moveTo>
                    <a:pt x="28876" y="1"/>
                  </a:moveTo>
                  <a:cubicBezTo>
                    <a:pt x="27396" y="1"/>
                    <a:pt x="25848" y="340"/>
                    <a:pt x="24418" y="1267"/>
                  </a:cubicBezTo>
                  <a:cubicBezTo>
                    <a:pt x="11108" y="9839"/>
                    <a:pt x="0" y="43830"/>
                    <a:pt x="467" y="44598"/>
                  </a:cubicBezTo>
                  <a:cubicBezTo>
                    <a:pt x="534" y="44664"/>
                    <a:pt x="4737" y="45065"/>
                    <a:pt x="10575" y="45565"/>
                  </a:cubicBezTo>
                  <a:cubicBezTo>
                    <a:pt x="21426" y="46476"/>
                    <a:pt x="37750" y="47680"/>
                    <a:pt x="42725" y="47680"/>
                  </a:cubicBezTo>
                  <a:cubicBezTo>
                    <a:pt x="43577" y="47680"/>
                    <a:pt x="44096" y="47644"/>
                    <a:pt x="44199" y="47566"/>
                  </a:cubicBezTo>
                  <a:cubicBezTo>
                    <a:pt x="44799" y="47033"/>
                    <a:pt x="39695" y="8038"/>
                    <a:pt x="35759" y="2401"/>
                  </a:cubicBezTo>
                  <a:cubicBezTo>
                    <a:pt x="35363" y="1819"/>
                    <a:pt x="32301" y="1"/>
                    <a:pt x="288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3717000" y="2543300"/>
              <a:ext cx="83000" cy="442425"/>
            </a:xfrm>
            <a:custGeom>
              <a:avLst/>
              <a:gdLst/>
              <a:ahLst/>
              <a:cxnLst/>
              <a:rect l="l" t="t" r="r" b="b"/>
              <a:pathLst>
                <a:path w="3320" h="17697" extrusionOk="0">
                  <a:moveTo>
                    <a:pt x="17" y="1"/>
                  </a:moveTo>
                  <a:cubicBezTo>
                    <a:pt x="9" y="1"/>
                    <a:pt x="0" y="9"/>
                    <a:pt x="0" y="26"/>
                  </a:cubicBezTo>
                  <a:cubicBezTo>
                    <a:pt x="1101" y="4829"/>
                    <a:pt x="1868" y="8699"/>
                    <a:pt x="2602" y="13569"/>
                  </a:cubicBezTo>
                  <a:cubicBezTo>
                    <a:pt x="2836" y="14936"/>
                    <a:pt x="3069" y="16304"/>
                    <a:pt x="3269" y="17672"/>
                  </a:cubicBezTo>
                  <a:cubicBezTo>
                    <a:pt x="3269" y="17688"/>
                    <a:pt x="3286" y="17697"/>
                    <a:pt x="3298" y="17697"/>
                  </a:cubicBezTo>
                  <a:cubicBezTo>
                    <a:pt x="3311" y="17697"/>
                    <a:pt x="3319" y="17688"/>
                    <a:pt x="3303" y="17672"/>
                  </a:cubicBezTo>
                  <a:cubicBezTo>
                    <a:pt x="3269" y="16437"/>
                    <a:pt x="3202" y="15203"/>
                    <a:pt x="3069" y="13969"/>
                  </a:cubicBezTo>
                  <a:cubicBezTo>
                    <a:pt x="2902" y="12768"/>
                    <a:pt x="2769" y="11534"/>
                    <a:pt x="2569" y="10333"/>
                  </a:cubicBezTo>
                  <a:cubicBezTo>
                    <a:pt x="2302" y="8799"/>
                    <a:pt x="467" y="1360"/>
                    <a:pt x="34" y="26"/>
                  </a:cubicBezTo>
                  <a:cubicBezTo>
                    <a:pt x="34" y="9"/>
                    <a:pt x="25" y="1"/>
                    <a:pt x="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2786325" y="3250275"/>
              <a:ext cx="1069950" cy="150125"/>
            </a:xfrm>
            <a:custGeom>
              <a:avLst/>
              <a:gdLst/>
              <a:ahLst/>
              <a:cxnLst/>
              <a:rect l="l" t="t" r="r" b="b"/>
              <a:pathLst>
                <a:path w="42798" h="6005" extrusionOk="0">
                  <a:moveTo>
                    <a:pt x="1035" y="0"/>
                  </a:moveTo>
                  <a:cubicBezTo>
                    <a:pt x="601" y="1134"/>
                    <a:pt x="267" y="2168"/>
                    <a:pt x="1" y="3036"/>
                  </a:cubicBezTo>
                  <a:lnTo>
                    <a:pt x="42798" y="6005"/>
                  </a:lnTo>
                  <a:cubicBezTo>
                    <a:pt x="42731" y="5104"/>
                    <a:pt x="42598" y="4070"/>
                    <a:pt x="42464" y="2869"/>
                  </a:cubicBezTo>
                  <a:lnTo>
                    <a:pt x="10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2831350" y="3120175"/>
              <a:ext cx="1009925" cy="145975"/>
            </a:xfrm>
            <a:custGeom>
              <a:avLst/>
              <a:gdLst/>
              <a:ahLst/>
              <a:cxnLst/>
              <a:rect l="l" t="t" r="r" b="b"/>
              <a:pathLst>
                <a:path w="40397" h="5839" extrusionOk="0">
                  <a:moveTo>
                    <a:pt x="1135" y="1"/>
                  </a:moveTo>
                  <a:cubicBezTo>
                    <a:pt x="735" y="1068"/>
                    <a:pt x="334" y="2069"/>
                    <a:pt x="1" y="3036"/>
                  </a:cubicBezTo>
                  <a:lnTo>
                    <a:pt x="40396" y="5838"/>
                  </a:lnTo>
                  <a:cubicBezTo>
                    <a:pt x="40263" y="4837"/>
                    <a:pt x="40130" y="3803"/>
                    <a:pt x="39963" y="2702"/>
                  </a:cubicBezTo>
                  <a:lnTo>
                    <a:pt x="11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3430950" y="2090275"/>
              <a:ext cx="286075" cy="408425"/>
            </a:xfrm>
            <a:custGeom>
              <a:avLst/>
              <a:gdLst/>
              <a:ahLst/>
              <a:cxnLst/>
              <a:rect l="l" t="t" r="r" b="b"/>
              <a:pathLst>
                <a:path w="11443" h="16337" extrusionOk="0">
                  <a:moveTo>
                    <a:pt x="1568" y="0"/>
                  </a:moveTo>
                  <a:cubicBezTo>
                    <a:pt x="1435" y="1602"/>
                    <a:pt x="1202" y="3336"/>
                    <a:pt x="935" y="4904"/>
                  </a:cubicBezTo>
                  <a:cubicBezTo>
                    <a:pt x="468" y="7472"/>
                    <a:pt x="1" y="9541"/>
                    <a:pt x="101" y="9741"/>
                  </a:cubicBezTo>
                  <a:cubicBezTo>
                    <a:pt x="1408" y="12642"/>
                    <a:pt x="4910" y="16336"/>
                    <a:pt x="7314" y="16336"/>
                  </a:cubicBezTo>
                  <a:cubicBezTo>
                    <a:pt x="7425" y="16336"/>
                    <a:pt x="7533" y="16328"/>
                    <a:pt x="7639" y="16312"/>
                  </a:cubicBezTo>
                  <a:cubicBezTo>
                    <a:pt x="9974" y="15945"/>
                    <a:pt x="10108" y="11308"/>
                    <a:pt x="10008" y="10041"/>
                  </a:cubicBezTo>
                  <a:cubicBezTo>
                    <a:pt x="10008" y="10008"/>
                    <a:pt x="10008" y="9974"/>
                    <a:pt x="10008" y="9941"/>
                  </a:cubicBezTo>
                  <a:cubicBezTo>
                    <a:pt x="9974" y="9707"/>
                    <a:pt x="9974" y="9507"/>
                    <a:pt x="10008" y="9274"/>
                  </a:cubicBezTo>
                  <a:cubicBezTo>
                    <a:pt x="10175" y="6472"/>
                    <a:pt x="11442" y="3203"/>
                    <a:pt x="11442" y="3203"/>
                  </a:cubicBezTo>
                  <a:lnTo>
                    <a:pt x="1568" y="0"/>
                  </a:ln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3484325" y="2095275"/>
              <a:ext cx="232700" cy="246025"/>
            </a:xfrm>
            <a:custGeom>
              <a:avLst/>
              <a:gdLst/>
              <a:ahLst/>
              <a:cxnLst/>
              <a:rect l="l" t="t" r="r" b="b"/>
              <a:pathLst>
                <a:path w="9308" h="9841" extrusionOk="0">
                  <a:moveTo>
                    <a:pt x="1" y="1"/>
                  </a:moveTo>
                  <a:cubicBezTo>
                    <a:pt x="167" y="2636"/>
                    <a:pt x="1201" y="8974"/>
                    <a:pt x="7906" y="9841"/>
                  </a:cubicBezTo>
                  <a:lnTo>
                    <a:pt x="7906" y="9741"/>
                  </a:lnTo>
                  <a:cubicBezTo>
                    <a:pt x="7873" y="9507"/>
                    <a:pt x="7839" y="9307"/>
                    <a:pt x="7873" y="9074"/>
                  </a:cubicBezTo>
                  <a:cubicBezTo>
                    <a:pt x="8040" y="6272"/>
                    <a:pt x="9307" y="3003"/>
                    <a:pt x="9307" y="3003"/>
                  </a:cubicBez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3411775" y="1605750"/>
              <a:ext cx="544575" cy="676750"/>
            </a:xfrm>
            <a:custGeom>
              <a:avLst/>
              <a:gdLst/>
              <a:ahLst/>
              <a:cxnLst/>
              <a:rect l="l" t="t" r="r" b="b"/>
              <a:pathLst>
                <a:path w="21783" h="27070" extrusionOk="0">
                  <a:moveTo>
                    <a:pt x="10821" y="0"/>
                  </a:moveTo>
                  <a:cubicBezTo>
                    <a:pt x="7450" y="0"/>
                    <a:pt x="4146" y="1412"/>
                    <a:pt x="2502" y="4437"/>
                  </a:cubicBezTo>
                  <a:cubicBezTo>
                    <a:pt x="401" y="8340"/>
                    <a:pt x="0" y="19148"/>
                    <a:pt x="2436" y="22417"/>
                  </a:cubicBezTo>
                  <a:cubicBezTo>
                    <a:pt x="4535" y="25276"/>
                    <a:pt x="7881" y="27069"/>
                    <a:pt x="11159" y="27069"/>
                  </a:cubicBezTo>
                  <a:cubicBezTo>
                    <a:pt x="13350" y="27069"/>
                    <a:pt x="15509" y="26269"/>
                    <a:pt x="17246" y="24452"/>
                  </a:cubicBezTo>
                  <a:cubicBezTo>
                    <a:pt x="21482" y="20115"/>
                    <a:pt x="21783" y="6472"/>
                    <a:pt x="18981" y="3337"/>
                  </a:cubicBezTo>
                  <a:cubicBezTo>
                    <a:pt x="16997" y="1163"/>
                    <a:pt x="13881" y="0"/>
                    <a:pt x="10821"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3396775" y="1535875"/>
              <a:ext cx="611275" cy="432675"/>
            </a:xfrm>
            <a:custGeom>
              <a:avLst/>
              <a:gdLst/>
              <a:ahLst/>
              <a:cxnLst/>
              <a:rect l="l" t="t" r="r" b="b"/>
              <a:pathLst>
                <a:path w="24451" h="17307" extrusionOk="0">
                  <a:moveTo>
                    <a:pt x="4977" y="1"/>
                  </a:moveTo>
                  <a:cubicBezTo>
                    <a:pt x="4942" y="1"/>
                    <a:pt x="4906" y="9"/>
                    <a:pt x="4870" y="27"/>
                  </a:cubicBezTo>
                  <a:cubicBezTo>
                    <a:pt x="4136" y="394"/>
                    <a:pt x="5004" y="3763"/>
                    <a:pt x="5004" y="3763"/>
                  </a:cubicBezTo>
                  <a:cubicBezTo>
                    <a:pt x="5004" y="3763"/>
                    <a:pt x="3369" y="3014"/>
                    <a:pt x="2516" y="3014"/>
                  </a:cubicBezTo>
                  <a:cubicBezTo>
                    <a:pt x="2335" y="3014"/>
                    <a:pt x="2189" y="3048"/>
                    <a:pt x="2102" y="3129"/>
                  </a:cubicBezTo>
                  <a:cubicBezTo>
                    <a:pt x="1668" y="3563"/>
                    <a:pt x="4036" y="4497"/>
                    <a:pt x="4036" y="4497"/>
                  </a:cubicBezTo>
                  <a:cubicBezTo>
                    <a:pt x="4036" y="4497"/>
                    <a:pt x="0" y="5231"/>
                    <a:pt x="67" y="9767"/>
                  </a:cubicBezTo>
                  <a:cubicBezTo>
                    <a:pt x="100" y="13937"/>
                    <a:pt x="1201" y="17306"/>
                    <a:pt x="2268" y="17306"/>
                  </a:cubicBezTo>
                  <a:cubicBezTo>
                    <a:pt x="4437" y="17306"/>
                    <a:pt x="4937" y="13770"/>
                    <a:pt x="4937" y="13770"/>
                  </a:cubicBezTo>
                  <a:cubicBezTo>
                    <a:pt x="4937" y="13770"/>
                    <a:pt x="7505" y="13270"/>
                    <a:pt x="8973" y="8500"/>
                  </a:cubicBezTo>
                  <a:cubicBezTo>
                    <a:pt x="8973" y="8500"/>
                    <a:pt x="10374" y="12736"/>
                    <a:pt x="19314" y="12836"/>
                  </a:cubicBezTo>
                  <a:cubicBezTo>
                    <a:pt x="20114" y="11435"/>
                    <a:pt x="20281" y="9734"/>
                    <a:pt x="19781" y="8200"/>
                  </a:cubicBezTo>
                  <a:lnTo>
                    <a:pt x="19781" y="8200"/>
                  </a:lnTo>
                  <a:cubicBezTo>
                    <a:pt x="20448" y="9834"/>
                    <a:pt x="21015" y="11535"/>
                    <a:pt x="21415" y="13237"/>
                  </a:cubicBezTo>
                  <a:cubicBezTo>
                    <a:pt x="21415" y="13237"/>
                    <a:pt x="24451" y="6165"/>
                    <a:pt x="18547" y="2796"/>
                  </a:cubicBezTo>
                  <a:cubicBezTo>
                    <a:pt x="17391" y="2129"/>
                    <a:pt x="15895" y="1723"/>
                    <a:pt x="13952" y="1723"/>
                  </a:cubicBezTo>
                  <a:cubicBezTo>
                    <a:pt x="11913" y="1723"/>
                    <a:pt x="9381" y="2170"/>
                    <a:pt x="6238" y="3229"/>
                  </a:cubicBezTo>
                  <a:cubicBezTo>
                    <a:pt x="6238" y="3229"/>
                    <a:pt x="5664" y="1"/>
                    <a:pt x="4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3603575" y="1673400"/>
              <a:ext cx="230200" cy="190950"/>
            </a:xfrm>
            <a:custGeom>
              <a:avLst/>
              <a:gdLst/>
              <a:ahLst/>
              <a:cxnLst/>
              <a:rect l="l" t="t" r="r" b="b"/>
              <a:pathLst>
                <a:path w="9208" h="7638" extrusionOk="0">
                  <a:moveTo>
                    <a:pt x="210" y="0"/>
                  </a:moveTo>
                  <a:cubicBezTo>
                    <a:pt x="188" y="0"/>
                    <a:pt x="167" y="18"/>
                    <a:pt x="167" y="63"/>
                  </a:cubicBezTo>
                  <a:cubicBezTo>
                    <a:pt x="1" y="1164"/>
                    <a:pt x="167" y="2298"/>
                    <a:pt x="601" y="3332"/>
                  </a:cubicBezTo>
                  <a:cubicBezTo>
                    <a:pt x="1001" y="4367"/>
                    <a:pt x="1668" y="5301"/>
                    <a:pt x="2536" y="6034"/>
                  </a:cubicBezTo>
                  <a:cubicBezTo>
                    <a:pt x="3336" y="6702"/>
                    <a:pt x="4304" y="7169"/>
                    <a:pt x="5338" y="7402"/>
                  </a:cubicBezTo>
                  <a:cubicBezTo>
                    <a:pt x="6074" y="7561"/>
                    <a:pt x="6835" y="7637"/>
                    <a:pt x="7598" y="7637"/>
                  </a:cubicBezTo>
                  <a:cubicBezTo>
                    <a:pt x="8113" y="7637"/>
                    <a:pt x="8629" y="7603"/>
                    <a:pt x="9140" y="7535"/>
                  </a:cubicBezTo>
                  <a:cubicBezTo>
                    <a:pt x="9207" y="7502"/>
                    <a:pt x="9207" y="7402"/>
                    <a:pt x="9140" y="7402"/>
                  </a:cubicBezTo>
                  <a:cubicBezTo>
                    <a:pt x="8768" y="7455"/>
                    <a:pt x="8396" y="7481"/>
                    <a:pt x="8026" y="7481"/>
                  </a:cubicBezTo>
                  <a:cubicBezTo>
                    <a:pt x="7235" y="7481"/>
                    <a:pt x="6454" y="7362"/>
                    <a:pt x="5705" y="7135"/>
                  </a:cubicBezTo>
                  <a:cubicBezTo>
                    <a:pt x="4704" y="6802"/>
                    <a:pt x="3803" y="6268"/>
                    <a:pt x="3003" y="5601"/>
                  </a:cubicBezTo>
                  <a:cubicBezTo>
                    <a:pt x="2236" y="4967"/>
                    <a:pt x="1568" y="4166"/>
                    <a:pt x="1101" y="3266"/>
                  </a:cubicBezTo>
                  <a:cubicBezTo>
                    <a:pt x="568" y="2232"/>
                    <a:pt x="468" y="1164"/>
                    <a:pt x="267" y="63"/>
                  </a:cubicBezTo>
                  <a:cubicBezTo>
                    <a:pt x="267" y="27"/>
                    <a:pt x="237" y="0"/>
                    <a:pt x="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3378425" y="1647425"/>
              <a:ext cx="138450" cy="276775"/>
            </a:xfrm>
            <a:custGeom>
              <a:avLst/>
              <a:gdLst/>
              <a:ahLst/>
              <a:cxnLst/>
              <a:rect l="l" t="t" r="r" b="b"/>
              <a:pathLst>
                <a:path w="5538" h="11071" extrusionOk="0">
                  <a:moveTo>
                    <a:pt x="4684" y="0"/>
                  </a:moveTo>
                  <a:cubicBezTo>
                    <a:pt x="2678" y="0"/>
                    <a:pt x="862" y="1325"/>
                    <a:pt x="300" y="3304"/>
                  </a:cubicBezTo>
                  <a:cubicBezTo>
                    <a:pt x="0" y="4572"/>
                    <a:pt x="0" y="5906"/>
                    <a:pt x="334" y="7207"/>
                  </a:cubicBezTo>
                  <a:cubicBezTo>
                    <a:pt x="634" y="8541"/>
                    <a:pt x="1101" y="9809"/>
                    <a:pt x="1735" y="11043"/>
                  </a:cubicBezTo>
                  <a:cubicBezTo>
                    <a:pt x="1745" y="11062"/>
                    <a:pt x="1760" y="11071"/>
                    <a:pt x="1776" y="11071"/>
                  </a:cubicBezTo>
                  <a:cubicBezTo>
                    <a:pt x="1815" y="11071"/>
                    <a:pt x="1858" y="11023"/>
                    <a:pt x="1835" y="10976"/>
                  </a:cubicBezTo>
                  <a:cubicBezTo>
                    <a:pt x="1301" y="9842"/>
                    <a:pt x="934" y="8641"/>
                    <a:pt x="767" y="7374"/>
                  </a:cubicBezTo>
                  <a:cubicBezTo>
                    <a:pt x="534" y="6206"/>
                    <a:pt x="501" y="5005"/>
                    <a:pt x="667" y="3804"/>
                  </a:cubicBezTo>
                  <a:cubicBezTo>
                    <a:pt x="1041" y="1686"/>
                    <a:pt x="2899" y="179"/>
                    <a:pt x="5017" y="179"/>
                  </a:cubicBezTo>
                  <a:cubicBezTo>
                    <a:pt x="5167" y="179"/>
                    <a:pt x="5318" y="186"/>
                    <a:pt x="5471" y="202"/>
                  </a:cubicBezTo>
                  <a:cubicBezTo>
                    <a:pt x="5537" y="168"/>
                    <a:pt x="5537" y="68"/>
                    <a:pt x="5471" y="68"/>
                  </a:cubicBezTo>
                  <a:cubicBezTo>
                    <a:pt x="5207" y="23"/>
                    <a:pt x="4944" y="0"/>
                    <a:pt x="46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3526250" y="1557450"/>
              <a:ext cx="384000" cy="80200"/>
            </a:xfrm>
            <a:custGeom>
              <a:avLst/>
              <a:gdLst/>
              <a:ahLst/>
              <a:cxnLst/>
              <a:rect l="l" t="t" r="r" b="b"/>
              <a:pathLst>
                <a:path w="15360" h="3208" extrusionOk="0">
                  <a:moveTo>
                    <a:pt x="9300" y="0"/>
                  </a:moveTo>
                  <a:cubicBezTo>
                    <a:pt x="9031" y="0"/>
                    <a:pt x="8762" y="11"/>
                    <a:pt x="8497" y="31"/>
                  </a:cubicBezTo>
                  <a:cubicBezTo>
                    <a:pt x="6930" y="198"/>
                    <a:pt x="5395" y="532"/>
                    <a:pt x="3961" y="1066"/>
                  </a:cubicBezTo>
                  <a:cubicBezTo>
                    <a:pt x="2560" y="1533"/>
                    <a:pt x="1226" y="2200"/>
                    <a:pt x="58" y="3100"/>
                  </a:cubicBezTo>
                  <a:cubicBezTo>
                    <a:pt x="1" y="3129"/>
                    <a:pt x="42" y="3207"/>
                    <a:pt x="97" y="3207"/>
                  </a:cubicBezTo>
                  <a:cubicBezTo>
                    <a:pt x="106" y="3207"/>
                    <a:pt x="116" y="3205"/>
                    <a:pt x="125" y="3200"/>
                  </a:cubicBezTo>
                  <a:cubicBezTo>
                    <a:pt x="2560" y="1833"/>
                    <a:pt x="5395" y="1099"/>
                    <a:pt x="8131" y="699"/>
                  </a:cubicBezTo>
                  <a:cubicBezTo>
                    <a:pt x="8698" y="611"/>
                    <a:pt x="9282" y="562"/>
                    <a:pt x="9865" y="562"/>
                  </a:cubicBezTo>
                  <a:cubicBezTo>
                    <a:pt x="11952" y="562"/>
                    <a:pt x="14025" y="1194"/>
                    <a:pt x="15302" y="2967"/>
                  </a:cubicBezTo>
                  <a:cubicBezTo>
                    <a:pt x="15302" y="2977"/>
                    <a:pt x="15308" y="2981"/>
                    <a:pt x="15315" y="2981"/>
                  </a:cubicBezTo>
                  <a:cubicBezTo>
                    <a:pt x="15333" y="2981"/>
                    <a:pt x="15359" y="2957"/>
                    <a:pt x="15336" y="2934"/>
                  </a:cubicBezTo>
                  <a:cubicBezTo>
                    <a:pt x="14079" y="809"/>
                    <a:pt x="11642" y="0"/>
                    <a:pt x="9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3675200" y="1952550"/>
              <a:ext cx="65325" cy="67825"/>
            </a:xfrm>
            <a:custGeom>
              <a:avLst/>
              <a:gdLst/>
              <a:ahLst/>
              <a:cxnLst/>
              <a:rect l="l" t="t" r="r" b="b"/>
              <a:pathLst>
                <a:path w="2613" h="2713" extrusionOk="0">
                  <a:moveTo>
                    <a:pt x="1411" y="1"/>
                  </a:moveTo>
                  <a:cubicBezTo>
                    <a:pt x="162" y="1"/>
                    <a:pt x="1" y="2577"/>
                    <a:pt x="1205" y="2707"/>
                  </a:cubicBezTo>
                  <a:cubicBezTo>
                    <a:pt x="1236" y="2711"/>
                    <a:pt x="1266" y="2712"/>
                    <a:pt x="1295" y="2712"/>
                  </a:cubicBezTo>
                  <a:cubicBezTo>
                    <a:pt x="2480" y="2712"/>
                    <a:pt x="2612" y="136"/>
                    <a:pt x="1505" y="5"/>
                  </a:cubicBezTo>
                  <a:cubicBezTo>
                    <a:pt x="1473" y="2"/>
                    <a:pt x="1442" y="1"/>
                    <a:pt x="1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3828450" y="1968450"/>
              <a:ext cx="68900" cy="67700"/>
            </a:xfrm>
            <a:custGeom>
              <a:avLst/>
              <a:gdLst/>
              <a:ahLst/>
              <a:cxnLst/>
              <a:rect l="l" t="t" r="r" b="b"/>
              <a:pathLst>
                <a:path w="2756" h="2708" extrusionOk="0">
                  <a:moveTo>
                    <a:pt x="1353" y="1"/>
                  </a:moveTo>
                  <a:cubicBezTo>
                    <a:pt x="269" y="1"/>
                    <a:pt x="1" y="2640"/>
                    <a:pt x="1213" y="2705"/>
                  </a:cubicBezTo>
                  <a:cubicBezTo>
                    <a:pt x="1236" y="2707"/>
                    <a:pt x="1259" y="2708"/>
                    <a:pt x="1281" y="2708"/>
                  </a:cubicBezTo>
                  <a:cubicBezTo>
                    <a:pt x="2491" y="2708"/>
                    <a:pt x="2756" y="101"/>
                    <a:pt x="1413" y="3"/>
                  </a:cubicBezTo>
                  <a:cubicBezTo>
                    <a:pt x="1393" y="1"/>
                    <a:pt x="1373" y="1"/>
                    <a:pt x="1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3683625" y="1871800"/>
              <a:ext cx="65075" cy="34200"/>
            </a:xfrm>
            <a:custGeom>
              <a:avLst/>
              <a:gdLst/>
              <a:ahLst/>
              <a:cxnLst/>
              <a:rect l="l" t="t" r="r" b="b"/>
              <a:pathLst>
                <a:path w="2603" h="1368" extrusionOk="0">
                  <a:moveTo>
                    <a:pt x="1637" y="0"/>
                  </a:moveTo>
                  <a:cubicBezTo>
                    <a:pt x="1547" y="0"/>
                    <a:pt x="1457" y="11"/>
                    <a:pt x="1369" y="33"/>
                  </a:cubicBezTo>
                  <a:cubicBezTo>
                    <a:pt x="935" y="66"/>
                    <a:pt x="535" y="233"/>
                    <a:pt x="268" y="567"/>
                  </a:cubicBezTo>
                  <a:cubicBezTo>
                    <a:pt x="1" y="900"/>
                    <a:pt x="234" y="1367"/>
                    <a:pt x="668" y="1367"/>
                  </a:cubicBezTo>
                  <a:cubicBezTo>
                    <a:pt x="968" y="1334"/>
                    <a:pt x="1268" y="1301"/>
                    <a:pt x="1569" y="1234"/>
                  </a:cubicBezTo>
                  <a:cubicBezTo>
                    <a:pt x="1869" y="1234"/>
                    <a:pt x="2169" y="1134"/>
                    <a:pt x="2436" y="934"/>
                  </a:cubicBezTo>
                  <a:cubicBezTo>
                    <a:pt x="2569" y="767"/>
                    <a:pt x="2603" y="533"/>
                    <a:pt x="2469" y="367"/>
                  </a:cubicBezTo>
                  <a:cubicBezTo>
                    <a:pt x="2262" y="133"/>
                    <a:pt x="1953" y="0"/>
                    <a:pt x="16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3848750" y="1888425"/>
              <a:ext cx="63050" cy="38600"/>
            </a:xfrm>
            <a:custGeom>
              <a:avLst/>
              <a:gdLst/>
              <a:ahLst/>
              <a:cxnLst/>
              <a:rect l="l" t="t" r="r" b="b"/>
              <a:pathLst>
                <a:path w="2522" h="1544" extrusionOk="0">
                  <a:moveTo>
                    <a:pt x="870" y="0"/>
                  </a:moveTo>
                  <a:cubicBezTo>
                    <a:pt x="635" y="0"/>
                    <a:pt x="400" y="76"/>
                    <a:pt x="201" y="235"/>
                  </a:cubicBezTo>
                  <a:cubicBezTo>
                    <a:pt x="34" y="369"/>
                    <a:pt x="1" y="602"/>
                    <a:pt x="134" y="769"/>
                  </a:cubicBezTo>
                  <a:cubicBezTo>
                    <a:pt x="334" y="1036"/>
                    <a:pt x="634" y="1203"/>
                    <a:pt x="968" y="1236"/>
                  </a:cubicBezTo>
                  <a:cubicBezTo>
                    <a:pt x="1235" y="1370"/>
                    <a:pt x="1535" y="1470"/>
                    <a:pt x="1802" y="1536"/>
                  </a:cubicBezTo>
                  <a:cubicBezTo>
                    <a:pt x="1832" y="1541"/>
                    <a:pt x="1861" y="1543"/>
                    <a:pt x="1890" y="1543"/>
                  </a:cubicBezTo>
                  <a:cubicBezTo>
                    <a:pt x="2275" y="1543"/>
                    <a:pt x="2522" y="1144"/>
                    <a:pt x="2336" y="802"/>
                  </a:cubicBezTo>
                  <a:cubicBezTo>
                    <a:pt x="2102" y="469"/>
                    <a:pt x="1769" y="202"/>
                    <a:pt x="1335" y="102"/>
                  </a:cubicBezTo>
                  <a:cubicBezTo>
                    <a:pt x="1187" y="35"/>
                    <a:pt x="1028" y="0"/>
                    <a:pt x="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3687800" y="2132175"/>
              <a:ext cx="40050" cy="28200"/>
            </a:xfrm>
            <a:custGeom>
              <a:avLst/>
              <a:gdLst/>
              <a:ahLst/>
              <a:cxnLst/>
              <a:rect l="l" t="t" r="r" b="b"/>
              <a:pathLst>
                <a:path w="1602" h="1128" extrusionOk="0">
                  <a:moveTo>
                    <a:pt x="138" y="1"/>
                  </a:moveTo>
                  <a:cubicBezTo>
                    <a:pt x="117" y="1"/>
                    <a:pt x="101" y="9"/>
                    <a:pt x="101" y="26"/>
                  </a:cubicBezTo>
                  <a:cubicBezTo>
                    <a:pt x="1" y="393"/>
                    <a:pt x="134" y="759"/>
                    <a:pt x="434" y="993"/>
                  </a:cubicBezTo>
                  <a:cubicBezTo>
                    <a:pt x="603" y="1085"/>
                    <a:pt x="785" y="1127"/>
                    <a:pt x="968" y="1127"/>
                  </a:cubicBezTo>
                  <a:cubicBezTo>
                    <a:pt x="1185" y="1127"/>
                    <a:pt x="1403" y="1068"/>
                    <a:pt x="1602" y="960"/>
                  </a:cubicBezTo>
                  <a:cubicBezTo>
                    <a:pt x="1602" y="926"/>
                    <a:pt x="1602" y="893"/>
                    <a:pt x="1602" y="893"/>
                  </a:cubicBezTo>
                  <a:cubicBezTo>
                    <a:pt x="1543" y="899"/>
                    <a:pt x="1485" y="902"/>
                    <a:pt x="1428" y="902"/>
                  </a:cubicBezTo>
                  <a:cubicBezTo>
                    <a:pt x="1162" y="902"/>
                    <a:pt x="915" y="842"/>
                    <a:pt x="668" y="759"/>
                  </a:cubicBezTo>
                  <a:cubicBezTo>
                    <a:pt x="401" y="626"/>
                    <a:pt x="301" y="292"/>
                    <a:pt x="201" y="26"/>
                  </a:cubicBezTo>
                  <a:cubicBezTo>
                    <a:pt x="184" y="9"/>
                    <a:pt x="159"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3718050" y="1953300"/>
              <a:ext cx="109050" cy="167575"/>
            </a:xfrm>
            <a:custGeom>
              <a:avLst/>
              <a:gdLst/>
              <a:ahLst/>
              <a:cxnLst/>
              <a:rect l="l" t="t" r="r" b="b"/>
              <a:pathLst>
                <a:path w="4362" h="6703" extrusionOk="0">
                  <a:moveTo>
                    <a:pt x="3965" y="0"/>
                  </a:moveTo>
                  <a:cubicBezTo>
                    <a:pt x="3928" y="0"/>
                    <a:pt x="3894" y="25"/>
                    <a:pt x="3894" y="76"/>
                  </a:cubicBezTo>
                  <a:cubicBezTo>
                    <a:pt x="3828" y="1543"/>
                    <a:pt x="3861" y="3812"/>
                    <a:pt x="3828" y="4645"/>
                  </a:cubicBezTo>
                  <a:cubicBezTo>
                    <a:pt x="3594" y="4579"/>
                    <a:pt x="2960" y="4279"/>
                    <a:pt x="2560" y="4145"/>
                  </a:cubicBezTo>
                  <a:cubicBezTo>
                    <a:pt x="2560" y="4145"/>
                    <a:pt x="2559" y="4145"/>
                    <a:pt x="2558" y="4145"/>
                  </a:cubicBezTo>
                  <a:cubicBezTo>
                    <a:pt x="2495" y="4145"/>
                    <a:pt x="2593" y="6148"/>
                    <a:pt x="2527" y="6280"/>
                  </a:cubicBezTo>
                  <a:cubicBezTo>
                    <a:pt x="1626" y="6180"/>
                    <a:pt x="759" y="5780"/>
                    <a:pt x="125" y="5179"/>
                  </a:cubicBezTo>
                  <a:cubicBezTo>
                    <a:pt x="107" y="5170"/>
                    <a:pt x="89" y="5166"/>
                    <a:pt x="73" y="5166"/>
                  </a:cubicBezTo>
                  <a:cubicBezTo>
                    <a:pt x="30" y="5166"/>
                    <a:pt x="0" y="5197"/>
                    <a:pt x="25" y="5246"/>
                  </a:cubicBezTo>
                  <a:cubicBezTo>
                    <a:pt x="511" y="6121"/>
                    <a:pt x="1439" y="6682"/>
                    <a:pt x="2440" y="6682"/>
                  </a:cubicBezTo>
                  <a:cubicBezTo>
                    <a:pt x="2469" y="6682"/>
                    <a:pt x="2498" y="6681"/>
                    <a:pt x="2527" y="6680"/>
                  </a:cubicBezTo>
                  <a:lnTo>
                    <a:pt x="2560" y="6680"/>
                  </a:lnTo>
                  <a:cubicBezTo>
                    <a:pt x="2629" y="6694"/>
                    <a:pt x="2698" y="6702"/>
                    <a:pt x="2755" y="6702"/>
                  </a:cubicBezTo>
                  <a:cubicBezTo>
                    <a:pt x="2836" y="6702"/>
                    <a:pt x="2894" y="6686"/>
                    <a:pt x="2894" y="6647"/>
                  </a:cubicBezTo>
                  <a:cubicBezTo>
                    <a:pt x="2994" y="6080"/>
                    <a:pt x="2994" y="4812"/>
                    <a:pt x="2994" y="4812"/>
                  </a:cubicBezTo>
                  <a:cubicBezTo>
                    <a:pt x="3203" y="4932"/>
                    <a:pt x="4140" y="5294"/>
                    <a:pt x="4304" y="5294"/>
                  </a:cubicBezTo>
                  <a:cubicBezTo>
                    <a:pt x="4323" y="5294"/>
                    <a:pt x="4331" y="5289"/>
                    <a:pt x="4328" y="5279"/>
                  </a:cubicBezTo>
                  <a:cubicBezTo>
                    <a:pt x="4361" y="3511"/>
                    <a:pt x="4261" y="1777"/>
                    <a:pt x="4061" y="76"/>
                  </a:cubicBezTo>
                  <a:cubicBezTo>
                    <a:pt x="4044" y="25"/>
                    <a:pt x="4003" y="0"/>
                    <a:pt x="3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3704475" y="2082775"/>
              <a:ext cx="75925" cy="55275"/>
            </a:xfrm>
            <a:custGeom>
              <a:avLst/>
              <a:gdLst/>
              <a:ahLst/>
              <a:cxnLst/>
              <a:rect l="l" t="t" r="r" b="b"/>
              <a:pathLst>
                <a:path w="3037" h="2211" extrusionOk="0">
                  <a:moveTo>
                    <a:pt x="568" y="0"/>
                  </a:moveTo>
                  <a:cubicBezTo>
                    <a:pt x="401" y="234"/>
                    <a:pt x="268" y="501"/>
                    <a:pt x="201" y="801"/>
                  </a:cubicBezTo>
                  <a:cubicBezTo>
                    <a:pt x="34" y="1301"/>
                    <a:pt x="1" y="1935"/>
                    <a:pt x="668" y="2135"/>
                  </a:cubicBezTo>
                  <a:cubicBezTo>
                    <a:pt x="818" y="2185"/>
                    <a:pt x="977" y="2210"/>
                    <a:pt x="1135" y="2210"/>
                  </a:cubicBezTo>
                  <a:cubicBezTo>
                    <a:pt x="1293" y="2210"/>
                    <a:pt x="1452" y="2185"/>
                    <a:pt x="1602" y="2135"/>
                  </a:cubicBezTo>
                  <a:cubicBezTo>
                    <a:pt x="2169" y="1968"/>
                    <a:pt x="2636" y="1635"/>
                    <a:pt x="3036" y="1201"/>
                  </a:cubicBezTo>
                  <a:cubicBezTo>
                    <a:pt x="2102" y="1068"/>
                    <a:pt x="1235" y="634"/>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3704475" y="2102775"/>
              <a:ext cx="40050" cy="35275"/>
            </a:xfrm>
            <a:custGeom>
              <a:avLst/>
              <a:gdLst/>
              <a:ahLst/>
              <a:cxnLst/>
              <a:rect l="l" t="t" r="r" b="b"/>
              <a:pathLst>
                <a:path w="1602" h="1411" extrusionOk="0">
                  <a:moveTo>
                    <a:pt x="201" y="1"/>
                  </a:moveTo>
                  <a:lnTo>
                    <a:pt x="201" y="1"/>
                  </a:lnTo>
                  <a:cubicBezTo>
                    <a:pt x="34" y="501"/>
                    <a:pt x="1" y="1135"/>
                    <a:pt x="668" y="1335"/>
                  </a:cubicBezTo>
                  <a:cubicBezTo>
                    <a:pt x="818" y="1385"/>
                    <a:pt x="977" y="1410"/>
                    <a:pt x="1135" y="1410"/>
                  </a:cubicBezTo>
                  <a:cubicBezTo>
                    <a:pt x="1293" y="1410"/>
                    <a:pt x="1452" y="1385"/>
                    <a:pt x="1602" y="1335"/>
                  </a:cubicBezTo>
                  <a:cubicBezTo>
                    <a:pt x="1602" y="635"/>
                    <a:pt x="901" y="101"/>
                    <a:pt x="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3345050" y="1878825"/>
              <a:ext cx="128450" cy="177250"/>
            </a:xfrm>
            <a:custGeom>
              <a:avLst/>
              <a:gdLst/>
              <a:ahLst/>
              <a:cxnLst/>
              <a:rect l="l" t="t" r="r" b="b"/>
              <a:pathLst>
                <a:path w="5138" h="7090" extrusionOk="0">
                  <a:moveTo>
                    <a:pt x="2003" y="0"/>
                  </a:moveTo>
                  <a:cubicBezTo>
                    <a:pt x="1891" y="0"/>
                    <a:pt x="1780" y="17"/>
                    <a:pt x="1669" y="52"/>
                  </a:cubicBezTo>
                  <a:cubicBezTo>
                    <a:pt x="1" y="619"/>
                    <a:pt x="902" y="5790"/>
                    <a:pt x="2569" y="6757"/>
                  </a:cubicBezTo>
                  <a:cubicBezTo>
                    <a:pt x="2881" y="6982"/>
                    <a:pt x="3244" y="7090"/>
                    <a:pt x="3605" y="7090"/>
                  </a:cubicBezTo>
                  <a:cubicBezTo>
                    <a:pt x="4208" y="7090"/>
                    <a:pt x="4804" y="6787"/>
                    <a:pt x="5138" y="6223"/>
                  </a:cubicBezTo>
                  <a:lnTo>
                    <a:pt x="5071" y="3255"/>
                  </a:lnTo>
                  <a:cubicBezTo>
                    <a:pt x="5071" y="3255"/>
                    <a:pt x="3560" y="0"/>
                    <a:pt x="2003"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3393425" y="1917650"/>
              <a:ext cx="63400" cy="115975"/>
            </a:xfrm>
            <a:custGeom>
              <a:avLst/>
              <a:gdLst/>
              <a:ahLst/>
              <a:cxnLst/>
              <a:rect l="l" t="t" r="r" b="b"/>
              <a:pathLst>
                <a:path w="2536" h="4639" extrusionOk="0">
                  <a:moveTo>
                    <a:pt x="34" y="0"/>
                  </a:moveTo>
                  <a:cubicBezTo>
                    <a:pt x="1" y="0"/>
                    <a:pt x="1" y="34"/>
                    <a:pt x="34" y="34"/>
                  </a:cubicBezTo>
                  <a:cubicBezTo>
                    <a:pt x="1201" y="768"/>
                    <a:pt x="1635" y="2035"/>
                    <a:pt x="1869" y="3336"/>
                  </a:cubicBezTo>
                  <a:cubicBezTo>
                    <a:pt x="1672" y="2944"/>
                    <a:pt x="1368" y="2642"/>
                    <a:pt x="942" y="2642"/>
                  </a:cubicBezTo>
                  <a:cubicBezTo>
                    <a:pt x="789" y="2642"/>
                    <a:pt x="620" y="2681"/>
                    <a:pt x="434" y="2769"/>
                  </a:cubicBezTo>
                  <a:cubicBezTo>
                    <a:pt x="401" y="2769"/>
                    <a:pt x="434" y="2836"/>
                    <a:pt x="468" y="2836"/>
                  </a:cubicBezTo>
                  <a:cubicBezTo>
                    <a:pt x="497" y="2834"/>
                    <a:pt x="526" y="2833"/>
                    <a:pt x="556" y="2833"/>
                  </a:cubicBezTo>
                  <a:cubicBezTo>
                    <a:pt x="992" y="2833"/>
                    <a:pt x="1414" y="3063"/>
                    <a:pt x="1602" y="3470"/>
                  </a:cubicBezTo>
                  <a:cubicBezTo>
                    <a:pt x="1769" y="3803"/>
                    <a:pt x="1935" y="4170"/>
                    <a:pt x="2035" y="4570"/>
                  </a:cubicBezTo>
                  <a:cubicBezTo>
                    <a:pt x="2050" y="4614"/>
                    <a:pt x="2096" y="4639"/>
                    <a:pt x="2144" y="4639"/>
                  </a:cubicBezTo>
                  <a:cubicBezTo>
                    <a:pt x="2205" y="4639"/>
                    <a:pt x="2269" y="4598"/>
                    <a:pt x="2269" y="4504"/>
                  </a:cubicBezTo>
                  <a:cubicBezTo>
                    <a:pt x="2536" y="2903"/>
                    <a:pt x="1702" y="467"/>
                    <a:pt x="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4103100" y="2223700"/>
              <a:ext cx="727200" cy="949875"/>
            </a:xfrm>
            <a:custGeom>
              <a:avLst/>
              <a:gdLst/>
              <a:ahLst/>
              <a:cxnLst/>
              <a:rect l="l" t="t" r="r" b="b"/>
              <a:pathLst>
                <a:path w="29088" h="37995" extrusionOk="0">
                  <a:moveTo>
                    <a:pt x="29088" y="1"/>
                  </a:moveTo>
                  <a:lnTo>
                    <a:pt x="1635" y="2402"/>
                  </a:lnTo>
                  <a:lnTo>
                    <a:pt x="1" y="37994"/>
                  </a:lnTo>
                  <a:lnTo>
                    <a:pt x="27453" y="35593"/>
                  </a:lnTo>
                  <a:lnTo>
                    <a:pt x="2908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4149800" y="2219525"/>
              <a:ext cx="727200" cy="949875"/>
            </a:xfrm>
            <a:custGeom>
              <a:avLst/>
              <a:gdLst/>
              <a:ahLst/>
              <a:cxnLst/>
              <a:rect l="l" t="t" r="r" b="b"/>
              <a:pathLst>
                <a:path w="29088" h="37995" extrusionOk="0">
                  <a:moveTo>
                    <a:pt x="29088" y="1"/>
                  </a:moveTo>
                  <a:lnTo>
                    <a:pt x="1635" y="2402"/>
                  </a:lnTo>
                  <a:lnTo>
                    <a:pt x="1" y="37995"/>
                  </a:lnTo>
                  <a:lnTo>
                    <a:pt x="1" y="37995"/>
                  </a:lnTo>
                  <a:lnTo>
                    <a:pt x="27487" y="35593"/>
                  </a:lnTo>
                  <a:lnTo>
                    <a:pt x="290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4214850" y="2241950"/>
              <a:ext cx="49225" cy="70175"/>
            </a:xfrm>
            <a:custGeom>
              <a:avLst/>
              <a:gdLst/>
              <a:ahLst/>
              <a:cxnLst/>
              <a:rect l="l" t="t" r="r" b="b"/>
              <a:pathLst>
                <a:path w="1969" h="2807" extrusionOk="0">
                  <a:moveTo>
                    <a:pt x="1047" y="1"/>
                  </a:moveTo>
                  <a:cubicBezTo>
                    <a:pt x="1021" y="1"/>
                    <a:pt x="994" y="2"/>
                    <a:pt x="968" y="4"/>
                  </a:cubicBezTo>
                  <a:cubicBezTo>
                    <a:pt x="601" y="104"/>
                    <a:pt x="267" y="371"/>
                    <a:pt x="134" y="772"/>
                  </a:cubicBezTo>
                  <a:cubicBezTo>
                    <a:pt x="67" y="972"/>
                    <a:pt x="0" y="1205"/>
                    <a:pt x="0" y="1439"/>
                  </a:cubicBezTo>
                  <a:lnTo>
                    <a:pt x="367" y="1405"/>
                  </a:lnTo>
                  <a:cubicBezTo>
                    <a:pt x="367" y="1405"/>
                    <a:pt x="367" y="1372"/>
                    <a:pt x="367" y="1372"/>
                  </a:cubicBezTo>
                  <a:cubicBezTo>
                    <a:pt x="367" y="1339"/>
                    <a:pt x="367" y="1339"/>
                    <a:pt x="367" y="1305"/>
                  </a:cubicBezTo>
                  <a:lnTo>
                    <a:pt x="367" y="1239"/>
                  </a:lnTo>
                  <a:cubicBezTo>
                    <a:pt x="401" y="1172"/>
                    <a:pt x="434" y="1105"/>
                    <a:pt x="434" y="1038"/>
                  </a:cubicBezTo>
                  <a:cubicBezTo>
                    <a:pt x="467" y="905"/>
                    <a:pt x="534" y="772"/>
                    <a:pt x="601" y="672"/>
                  </a:cubicBezTo>
                  <a:cubicBezTo>
                    <a:pt x="668" y="571"/>
                    <a:pt x="734" y="471"/>
                    <a:pt x="834" y="438"/>
                  </a:cubicBezTo>
                  <a:cubicBezTo>
                    <a:pt x="901" y="405"/>
                    <a:pt x="968" y="405"/>
                    <a:pt x="1034" y="405"/>
                  </a:cubicBezTo>
                  <a:lnTo>
                    <a:pt x="1135" y="405"/>
                  </a:lnTo>
                  <a:cubicBezTo>
                    <a:pt x="1235" y="438"/>
                    <a:pt x="1335" y="538"/>
                    <a:pt x="1368" y="638"/>
                  </a:cubicBezTo>
                  <a:cubicBezTo>
                    <a:pt x="1501" y="838"/>
                    <a:pt x="1568" y="1038"/>
                    <a:pt x="1568" y="1272"/>
                  </a:cubicBezTo>
                  <a:cubicBezTo>
                    <a:pt x="1568" y="1339"/>
                    <a:pt x="1568" y="1405"/>
                    <a:pt x="1568" y="1472"/>
                  </a:cubicBezTo>
                  <a:cubicBezTo>
                    <a:pt x="1535" y="1872"/>
                    <a:pt x="1335" y="2206"/>
                    <a:pt x="1034" y="2439"/>
                  </a:cubicBezTo>
                  <a:cubicBezTo>
                    <a:pt x="841" y="2577"/>
                    <a:pt x="945" y="2806"/>
                    <a:pt x="1118" y="2806"/>
                  </a:cubicBezTo>
                  <a:cubicBezTo>
                    <a:pt x="1155" y="2806"/>
                    <a:pt x="1194" y="2796"/>
                    <a:pt x="1235" y="2773"/>
                  </a:cubicBezTo>
                  <a:cubicBezTo>
                    <a:pt x="1702" y="2406"/>
                    <a:pt x="1968" y="1839"/>
                    <a:pt x="1935" y="1239"/>
                  </a:cubicBezTo>
                  <a:cubicBezTo>
                    <a:pt x="1935" y="1005"/>
                    <a:pt x="1902" y="738"/>
                    <a:pt x="1768" y="505"/>
                  </a:cubicBezTo>
                  <a:cubicBezTo>
                    <a:pt x="1645" y="195"/>
                    <a:pt x="1377"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4269050" y="2237775"/>
              <a:ext cx="49225" cy="69650"/>
            </a:xfrm>
            <a:custGeom>
              <a:avLst/>
              <a:gdLst/>
              <a:ahLst/>
              <a:cxnLst/>
              <a:rect l="l" t="t" r="r" b="b"/>
              <a:pathLst>
                <a:path w="1969" h="2786" extrusionOk="0">
                  <a:moveTo>
                    <a:pt x="1047" y="1"/>
                  </a:moveTo>
                  <a:cubicBezTo>
                    <a:pt x="1021" y="1"/>
                    <a:pt x="995" y="2"/>
                    <a:pt x="968" y="5"/>
                  </a:cubicBezTo>
                  <a:cubicBezTo>
                    <a:pt x="601" y="71"/>
                    <a:pt x="267" y="338"/>
                    <a:pt x="134" y="738"/>
                  </a:cubicBezTo>
                  <a:cubicBezTo>
                    <a:pt x="67" y="972"/>
                    <a:pt x="1" y="1205"/>
                    <a:pt x="1" y="1439"/>
                  </a:cubicBezTo>
                  <a:lnTo>
                    <a:pt x="368" y="1406"/>
                  </a:lnTo>
                  <a:lnTo>
                    <a:pt x="368" y="1339"/>
                  </a:lnTo>
                  <a:cubicBezTo>
                    <a:pt x="368" y="1339"/>
                    <a:pt x="368" y="1306"/>
                    <a:pt x="368" y="1272"/>
                  </a:cubicBezTo>
                  <a:lnTo>
                    <a:pt x="368" y="1239"/>
                  </a:lnTo>
                  <a:cubicBezTo>
                    <a:pt x="401" y="1172"/>
                    <a:pt x="401" y="1105"/>
                    <a:pt x="434" y="1039"/>
                  </a:cubicBezTo>
                  <a:cubicBezTo>
                    <a:pt x="468" y="872"/>
                    <a:pt x="534" y="772"/>
                    <a:pt x="601" y="638"/>
                  </a:cubicBezTo>
                  <a:cubicBezTo>
                    <a:pt x="668" y="538"/>
                    <a:pt x="734" y="472"/>
                    <a:pt x="835" y="405"/>
                  </a:cubicBezTo>
                  <a:cubicBezTo>
                    <a:pt x="901" y="372"/>
                    <a:pt x="968" y="372"/>
                    <a:pt x="1035" y="372"/>
                  </a:cubicBezTo>
                  <a:lnTo>
                    <a:pt x="1135" y="372"/>
                  </a:lnTo>
                  <a:cubicBezTo>
                    <a:pt x="1235" y="438"/>
                    <a:pt x="1335" y="505"/>
                    <a:pt x="1368" y="605"/>
                  </a:cubicBezTo>
                  <a:cubicBezTo>
                    <a:pt x="1502" y="805"/>
                    <a:pt x="1535" y="1039"/>
                    <a:pt x="1535" y="1272"/>
                  </a:cubicBezTo>
                  <a:lnTo>
                    <a:pt x="1535" y="1472"/>
                  </a:lnTo>
                  <a:cubicBezTo>
                    <a:pt x="1535" y="1839"/>
                    <a:pt x="1335" y="2173"/>
                    <a:pt x="1035" y="2406"/>
                  </a:cubicBezTo>
                  <a:cubicBezTo>
                    <a:pt x="873" y="2541"/>
                    <a:pt x="951" y="2785"/>
                    <a:pt x="1093" y="2785"/>
                  </a:cubicBezTo>
                  <a:cubicBezTo>
                    <a:pt x="1126" y="2785"/>
                    <a:pt x="1163" y="2772"/>
                    <a:pt x="1201" y="2740"/>
                  </a:cubicBezTo>
                  <a:cubicBezTo>
                    <a:pt x="1702" y="2373"/>
                    <a:pt x="1969" y="1806"/>
                    <a:pt x="1935" y="1239"/>
                  </a:cubicBezTo>
                  <a:cubicBezTo>
                    <a:pt x="1935" y="972"/>
                    <a:pt x="1902" y="705"/>
                    <a:pt x="1769" y="472"/>
                  </a:cubicBezTo>
                  <a:cubicBezTo>
                    <a:pt x="1645" y="193"/>
                    <a:pt x="137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4322425" y="2232775"/>
              <a:ext cx="49225" cy="69650"/>
            </a:xfrm>
            <a:custGeom>
              <a:avLst/>
              <a:gdLst/>
              <a:ahLst/>
              <a:cxnLst/>
              <a:rect l="l" t="t" r="r" b="b"/>
              <a:pathLst>
                <a:path w="1969" h="2786" extrusionOk="0">
                  <a:moveTo>
                    <a:pt x="1074" y="1"/>
                  </a:moveTo>
                  <a:cubicBezTo>
                    <a:pt x="1050" y="1"/>
                    <a:pt x="1025" y="2"/>
                    <a:pt x="1001" y="4"/>
                  </a:cubicBezTo>
                  <a:cubicBezTo>
                    <a:pt x="601" y="71"/>
                    <a:pt x="301" y="371"/>
                    <a:pt x="167" y="738"/>
                  </a:cubicBezTo>
                  <a:cubicBezTo>
                    <a:pt x="67" y="972"/>
                    <a:pt x="34" y="1205"/>
                    <a:pt x="0" y="1439"/>
                  </a:cubicBezTo>
                  <a:lnTo>
                    <a:pt x="401" y="1405"/>
                  </a:lnTo>
                  <a:cubicBezTo>
                    <a:pt x="401" y="1405"/>
                    <a:pt x="401" y="1372"/>
                    <a:pt x="401" y="1372"/>
                  </a:cubicBezTo>
                  <a:cubicBezTo>
                    <a:pt x="401" y="1339"/>
                    <a:pt x="401" y="1305"/>
                    <a:pt x="401" y="1305"/>
                  </a:cubicBezTo>
                  <a:lnTo>
                    <a:pt x="401" y="1239"/>
                  </a:lnTo>
                  <a:cubicBezTo>
                    <a:pt x="401" y="1172"/>
                    <a:pt x="434" y="1105"/>
                    <a:pt x="467" y="1039"/>
                  </a:cubicBezTo>
                  <a:cubicBezTo>
                    <a:pt x="501" y="905"/>
                    <a:pt x="534" y="772"/>
                    <a:pt x="601" y="638"/>
                  </a:cubicBezTo>
                  <a:cubicBezTo>
                    <a:pt x="668" y="538"/>
                    <a:pt x="768" y="471"/>
                    <a:pt x="868" y="438"/>
                  </a:cubicBezTo>
                  <a:cubicBezTo>
                    <a:pt x="915" y="415"/>
                    <a:pt x="962" y="391"/>
                    <a:pt x="1009" y="391"/>
                  </a:cubicBezTo>
                  <a:cubicBezTo>
                    <a:pt x="1029" y="391"/>
                    <a:pt x="1048" y="395"/>
                    <a:pt x="1068" y="405"/>
                  </a:cubicBezTo>
                  <a:lnTo>
                    <a:pt x="1135" y="405"/>
                  </a:lnTo>
                  <a:cubicBezTo>
                    <a:pt x="1235" y="438"/>
                    <a:pt x="1335" y="538"/>
                    <a:pt x="1368" y="605"/>
                  </a:cubicBezTo>
                  <a:cubicBezTo>
                    <a:pt x="1502" y="805"/>
                    <a:pt x="1568" y="1039"/>
                    <a:pt x="1568" y="1272"/>
                  </a:cubicBezTo>
                  <a:cubicBezTo>
                    <a:pt x="1568" y="1339"/>
                    <a:pt x="1568" y="1405"/>
                    <a:pt x="1568" y="1472"/>
                  </a:cubicBezTo>
                  <a:cubicBezTo>
                    <a:pt x="1535" y="1839"/>
                    <a:pt x="1335" y="2206"/>
                    <a:pt x="1035" y="2440"/>
                  </a:cubicBezTo>
                  <a:cubicBezTo>
                    <a:pt x="846" y="2547"/>
                    <a:pt x="940" y="2785"/>
                    <a:pt x="1106" y="2785"/>
                  </a:cubicBezTo>
                  <a:cubicBezTo>
                    <a:pt x="1146" y="2785"/>
                    <a:pt x="1190" y="2772"/>
                    <a:pt x="1235" y="2740"/>
                  </a:cubicBezTo>
                  <a:cubicBezTo>
                    <a:pt x="1702" y="2406"/>
                    <a:pt x="1969" y="1839"/>
                    <a:pt x="1935" y="1239"/>
                  </a:cubicBezTo>
                  <a:cubicBezTo>
                    <a:pt x="1969" y="972"/>
                    <a:pt x="1902" y="738"/>
                    <a:pt x="1802" y="505"/>
                  </a:cubicBezTo>
                  <a:cubicBezTo>
                    <a:pt x="1678" y="195"/>
                    <a:pt x="1382"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4375800" y="2227875"/>
              <a:ext cx="49225" cy="70075"/>
            </a:xfrm>
            <a:custGeom>
              <a:avLst/>
              <a:gdLst/>
              <a:ahLst/>
              <a:cxnLst/>
              <a:rect l="l" t="t" r="r" b="b"/>
              <a:pathLst>
                <a:path w="1969" h="2803" extrusionOk="0">
                  <a:moveTo>
                    <a:pt x="1001" y="0"/>
                  </a:moveTo>
                  <a:cubicBezTo>
                    <a:pt x="601" y="100"/>
                    <a:pt x="301" y="367"/>
                    <a:pt x="167" y="768"/>
                  </a:cubicBezTo>
                  <a:cubicBezTo>
                    <a:pt x="67" y="968"/>
                    <a:pt x="34" y="1201"/>
                    <a:pt x="0" y="1468"/>
                  </a:cubicBezTo>
                  <a:lnTo>
                    <a:pt x="401" y="1435"/>
                  </a:lnTo>
                  <a:lnTo>
                    <a:pt x="401" y="1368"/>
                  </a:lnTo>
                  <a:cubicBezTo>
                    <a:pt x="401" y="1335"/>
                    <a:pt x="401" y="1335"/>
                    <a:pt x="401" y="1301"/>
                  </a:cubicBezTo>
                  <a:lnTo>
                    <a:pt x="401" y="1268"/>
                  </a:lnTo>
                  <a:cubicBezTo>
                    <a:pt x="434" y="1168"/>
                    <a:pt x="434" y="1101"/>
                    <a:pt x="467" y="1034"/>
                  </a:cubicBezTo>
                  <a:cubicBezTo>
                    <a:pt x="467" y="901"/>
                    <a:pt x="534" y="768"/>
                    <a:pt x="601" y="667"/>
                  </a:cubicBezTo>
                  <a:cubicBezTo>
                    <a:pt x="667" y="567"/>
                    <a:pt x="768" y="467"/>
                    <a:pt x="868" y="434"/>
                  </a:cubicBezTo>
                  <a:cubicBezTo>
                    <a:pt x="934" y="401"/>
                    <a:pt x="1001" y="401"/>
                    <a:pt x="1068" y="401"/>
                  </a:cubicBezTo>
                  <a:lnTo>
                    <a:pt x="1168" y="401"/>
                  </a:lnTo>
                  <a:cubicBezTo>
                    <a:pt x="1268" y="467"/>
                    <a:pt x="1335" y="534"/>
                    <a:pt x="1401" y="634"/>
                  </a:cubicBezTo>
                  <a:cubicBezTo>
                    <a:pt x="1501" y="834"/>
                    <a:pt x="1568" y="1068"/>
                    <a:pt x="1568" y="1301"/>
                  </a:cubicBezTo>
                  <a:lnTo>
                    <a:pt x="1568" y="1468"/>
                  </a:lnTo>
                  <a:cubicBezTo>
                    <a:pt x="1535" y="1868"/>
                    <a:pt x="1368" y="2202"/>
                    <a:pt x="1068" y="2435"/>
                  </a:cubicBezTo>
                  <a:cubicBezTo>
                    <a:pt x="875" y="2573"/>
                    <a:pt x="978" y="2802"/>
                    <a:pt x="1133" y="2802"/>
                  </a:cubicBezTo>
                  <a:cubicBezTo>
                    <a:pt x="1165" y="2802"/>
                    <a:pt x="1200" y="2792"/>
                    <a:pt x="1235" y="2769"/>
                  </a:cubicBezTo>
                  <a:cubicBezTo>
                    <a:pt x="1702" y="2402"/>
                    <a:pt x="1968" y="1835"/>
                    <a:pt x="1968" y="1268"/>
                  </a:cubicBezTo>
                  <a:cubicBezTo>
                    <a:pt x="1968" y="1001"/>
                    <a:pt x="1902" y="734"/>
                    <a:pt x="1802" y="501"/>
                  </a:cubicBezTo>
                  <a:cubicBezTo>
                    <a:pt x="1668" y="200"/>
                    <a:pt x="1335" y="0"/>
                    <a:pt x="1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4430000" y="2223600"/>
              <a:ext cx="49225" cy="69650"/>
            </a:xfrm>
            <a:custGeom>
              <a:avLst/>
              <a:gdLst/>
              <a:ahLst/>
              <a:cxnLst/>
              <a:rect l="l" t="t" r="r" b="b"/>
              <a:pathLst>
                <a:path w="1969" h="2786" extrusionOk="0">
                  <a:moveTo>
                    <a:pt x="1047" y="1"/>
                  </a:moveTo>
                  <a:cubicBezTo>
                    <a:pt x="1021" y="1"/>
                    <a:pt x="995" y="2"/>
                    <a:pt x="968" y="5"/>
                  </a:cubicBezTo>
                  <a:cubicBezTo>
                    <a:pt x="601" y="71"/>
                    <a:pt x="267" y="371"/>
                    <a:pt x="134" y="738"/>
                  </a:cubicBezTo>
                  <a:cubicBezTo>
                    <a:pt x="67" y="972"/>
                    <a:pt x="1" y="1205"/>
                    <a:pt x="1" y="1439"/>
                  </a:cubicBezTo>
                  <a:lnTo>
                    <a:pt x="367" y="1406"/>
                  </a:lnTo>
                  <a:lnTo>
                    <a:pt x="367" y="1339"/>
                  </a:lnTo>
                  <a:cubicBezTo>
                    <a:pt x="367" y="1339"/>
                    <a:pt x="367" y="1305"/>
                    <a:pt x="367" y="1272"/>
                  </a:cubicBezTo>
                  <a:lnTo>
                    <a:pt x="367" y="1239"/>
                  </a:lnTo>
                  <a:cubicBezTo>
                    <a:pt x="401" y="1172"/>
                    <a:pt x="401" y="1105"/>
                    <a:pt x="434" y="1039"/>
                  </a:cubicBezTo>
                  <a:cubicBezTo>
                    <a:pt x="468" y="905"/>
                    <a:pt x="534" y="772"/>
                    <a:pt x="601" y="638"/>
                  </a:cubicBezTo>
                  <a:cubicBezTo>
                    <a:pt x="668" y="538"/>
                    <a:pt x="734" y="472"/>
                    <a:pt x="834" y="405"/>
                  </a:cubicBezTo>
                  <a:cubicBezTo>
                    <a:pt x="901" y="371"/>
                    <a:pt x="968" y="371"/>
                    <a:pt x="1035" y="371"/>
                  </a:cubicBezTo>
                  <a:lnTo>
                    <a:pt x="1135" y="371"/>
                  </a:lnTo>
                  <a:cubicBezTo>
                    <a:pt x="1235" y="438"/>
                    <a:pt x="1335" y="505"/>
                    <a:pt x="1368" y="605"/>
                  </a:cubicBezTo>
                  <a:cubicBezTo>
                    <a:pt x="1502" y="805"/>
                    <a:pt x="1535" y="1039"/>
                    <a:pt x="1535" y="1272"/>
                  </a:cubicBezTo>
                  <a:cubicBezTo>
                    <a:pt x="1535" y="1339"/>
                    <a:pt x="1535" y="1406"/>
                    <a:pt x="1535" y="1472"/>
                  </a:cubicBezTo>
                  <a:cubicBezTo>
                    <a:pt x="1535" y="1839"/>
                    <a:pt x="1335" y="2173"/>
                    <a:pt x="1035" y="2406"/>
                  </a:cubicBezTo>
                  <a:cubicBezTo>
                    <a:pt x="846" y="2541"/>
                    <a:pt x="941" y="2785"/>
                    <a:pt x="1090" y="2785"/>
                  </a:cubicBezTo>
                  <a:cubicBezTo>
                    <a:pt x="1125" y="2785"/>
                    <a:pt x="1163" y="2772"/>
                    <a:pt x="1201" y="2740"/>
                  </a:cubicBezTo>
                  <a:cubicBezTo>
                    <a:pt x="1702" y="2373"/>
                    <a:pt x="1969" y="1839"/>
                    <a:pt x="1935" y="1239"/>
                  </a:cubicBezTo>
                  <a:cubicBezTo>
                    <a:pt x="1935" y="972"/>
                    <a:pt x="1902" y="705"/>
                    <a:pt x="1768" y="472"/>
                  </a:cubicBezTo>
                  <a:cubicBezTo>
                    <a:pt x="1645" y="193"/>
                    <a:pt x="1378"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4483375" y="2217775"/>
              <a:ext cx="49225" cy="71000"/>
            </a:xfrm>
            <a:custGeom>
              <a:avLst/>
              <a:gdLst/>
              <a:ahLst/>
              <a:cxnLst/>
              <a:rect l="l" t="t" r="r" b="b"/>
              <a:pathLst>
                <a:path w="1969" h="2840" extrusionOk="0">
                  <a:moveTo>
                    <a:pt x="1073" y="0"/>
                  </a:moveTo>
                  <a:cubicBezTo>
                    <a:pt x="1049" y="0"/>
                    <a:pt x="1025" y="2"/>
                    <a:pt x="1001" y="4"/>
                  </a:cubicBezTo>
                  <a:cubicBezTo>
                    <a:pt x="601" y="71"/>
                    <a:pt x="267" y="371"/>
                    <a:pt x="167" y="738"/>
                  </a:cubicBezTo>
                  <a:cubicBezTo>
                    <a:pt x="67" y="971"/>
                    <a:pt x="0" y="1205"/>
                    <a:pt x="0" y="1438"/>
                  </a:cubicBezTo>
                  <a:lnTo>
                    <a:pt x="401" y="1405"/>
                  </a:lnTo>
                  <a:lnTo>
                    <a:pt x="401" y="1372"/>
                  </a:lnTo>
                  <a:cubicBezTo>
                    <a:pt x="401" y="1338"/>
                    <a:pt x="401" y="1305"/>
                    <a:pt x="401" y="1305"/>
                  </a:cubicBezTo>
                  <a:cubicBezTo>
                    <a:pt x="401" y="1205"/>
                    <a:pt x="434" y="1138"/>
                    <a:pt x="434" y="1071"/>
                  </a:cubicBezTo>
                  <a:cubicBezTo>
                    <a:pt x="467" y="938"/>
                    <a:pt x="534" y="805"/>
                    <a:pt x="601" y="705"/>
                  </a:cubicBezTo>
                  <a:cubicBezTo>
                    <a:pt x="668" y="604"/>
                    <a:pt x="734" y="504"/>
                    <a:pt x="868" y="471"/>
                  </a:cubicBezTo>
                  <a:cubicBezTo>
                    <a:pt x="901" y="438"/>
                    <a:pt x="968" y="438"/>
                    <a:pt x="1034" y="438"/>
                  </a:cubicBezTo>
                  <a:lnTo>
                    <a:pt x="1168" y="438"/>
                  </a:lnTo>
                  <a:cubicBezTo>
                    <a:pt x="1268" y="504"/>
                    <a:pt x="1335" y="571"/>
                    <a:pt x="1401" y="671"/>
                  </a:cubicBezTo>
                  <a:cubicBezTo>
                    <a:pt x="1501" y="871"/>
                    <a:pt x="1568" y="1105"/>
                    <a:pt x="1568" y="1338"/>
                  </a:cubicBezTo>
                  <a:cubicBezTo>
                    <a:pt x="1568" y="1372"/>
                    <a:pt x="1568" y="1438"/>
                    <a:pt x="1568" y="1505"/>
                  </a:cubicBezTo>
                  <a:cubicBezTo>
                    <a:pt x="1535" y="1905"/>
                    <a:pt x="1335" y="2239"/>
                    <a:pt x="1068" y="2472"/>
                  </a:cubicBezTo>
                  <a:cubicBezTo>
                    <a:pt x="875" y="2610"/>
                    <a:pt x="955" y="2839"/>
                    <a:pt x="1121" y="2839"/>
                  </a:cubicBezTo>
                  <a:cubicBezTo>
                    <a:pt x="1156" y="2839"/>
                    <a:pt x="1194" y="2829"/>
                    <a:pt x="1235" y="2806"/>
                  </a:cubicBezTo>
                  <a:cubicBezTo>
                    <a:pt x="1702" y="2439"/>
                    <a:pt x="1968" y="1872"/>
                    <a:pt x="1968" y="1305"/>
                  </a:cubicBezTo>
                  <a:cubicBezTo>
                    <a:pt x="1968" y="1005"/>
                    <a:pt x="1902" y="738"/>
                    <a:pt x="1768" y="504"/>
                  </a:cubicBezTo>
                  <a:cubicBezTo>
                    <a:pt x="1645" y="195"/>
                    <a:pt x="1377" y="0"/>
                    <a:pt x="1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4537575" y="2213700"/>
              <a:ext cx="49225" cy="70375"/>
            </a:xfrm>
            <a:custGeom>
              <a:avLst/>
              <a:gdLst/>
              <a:ahLst/>
              <a:cxnLst/>
              <a:rect l="l" t="t" r="r" b="b"/>
              <a:pathLst>
                <a:path w="1969" h="2815" extrusionOk="0">
                  <a:moveTo>
                    <a:pt x="968" y="0"/>
                  </a:moveTo>
                  <a:cubicBezTo>
                    <a:pt x="568" y="100"/>
                    <a:pt x="267" y="367"/>
                    <a:pt x="134" y="767"/>
                  </a:cubicBezTo>
                  <a:cubicBezTo>
                    <a:pt x="67" y="968"/>
                    <a:pt x="1" y="1201"/>
                    <a:pt x="1" y="1468"/>
                  </a:cubicBezTo>
                  <a:lnTo>
                    <a:pt x="368" y="1435"/>
                  </a:lnTo>
                  <a:lnTo>
                    <a:pt x="368" y="1368"/>
                  </a:lnTo>
                  <a:cubicBezTo>
                    <a:pt x="368" y="1335"/>
                    <a:pt x="368" y="1335"/>
                    <a:pt x="368" y="1301"/>
                  </a:cubicBezTo>
                  <a:lnTo>
                    <a:pt x="368" y="1268"/>
                  </a:lnTo>
                  <a:cubicBezTo>
                    <a:pt x="401" y="1201"/>
                    <a:pt x="401" y="1101"/>
                    <a:pt x="434" y="1034"/>
                  </a:cubicBezTo>
                  <a:cubicBezTo>
                    <a:pt x="468" y="901"/>
                    <a:pt x="501" y="767"/>
                    <a:pt x="601" y="667"/>
                  </a:cubicBezTo>
                  <a:cubicBezTo>
                    <a:pt x="634" y="567"/>
                    <a:pt x="734" y="501"/>
                    <a:pt x="835" y="434"/>
                  </a:cubicBezTo>
                  <a:cubicBezTo>
                    <a:pt x="901" y="401"/>
                    <a:pt x="968" y="401"/>
                    <a:pt x="1035" y="401"/>
                  </a:cubicBezTo>
                  <a:lnTo>
                    <a:pt x="1135" y="401"/>
                  </a:lnTo>
                  <a:cubicBezTo>
                    <a:pt x="1235" y="467"/>
                    <a:pt x="1302" y="534"/>
                    <a:pt x="1368" y="634"/>
                  </a:cubicBezTo>
                  <a:cubicBezTo>
                    <a:pt x="1502" y="834"/>
                    <a:pt x="1535" y="1068"/>
                    <a:pt x="1535" y="1301"/>
                  </a:cubicBezTo>
                  <a:cubicBezTo>
                    <a:pt x="1535" y="1368"/>
                    <a:pt x="1535" y="1435"/>
                    <a:pt x="1535" y="1501"/>
                  </a:cubicBezTo>
                  <a:cubicBezTo>
                    <a:pt x="1502" y="1868"/>
                    <a:pt x="1335" y="2202"/>
                    <a:pt x="1035" y="2435"/>
                  </a:cubicBezTo>
                  <a:cubicBezTo>
                    <a:pt x="873" y="2570"/>
                    <a:pt x="951" y="2814"/>
                    <a:pt x="1093" y="2814"/>
                  </a:cubicBezTo>
                  <a:cubicBezTo>
                    <a:pt x="1126" y="2814"/>
                    <a:pt x="1163" y="2801"/>
                    <a:pt x="1201" y="2769"/>
                  </a:cubicBezTo>
                  <a:cubicBezTo>
                    <a:pt x="1702" y="2402"/>
                    <a:pt x="1969" y="1835"/>
                    <a:pt x="1935" y="1268"/>
                  </a:cubicBezTo>
                  <a:cubicBezTo>
                    <a:pt x="1935" y="1001"/>
                    <a:pt x="1869" y="734"/>
                    <a:pt x="1769" y="501"/>
                  </a:cubicBezTo>
                  <a:cubicBezTo>
                    <a:pt x="1635" y="200"/>
                    <a:pt x="1302" y="0"/>
                    <a:pt x="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4590950" y="2208700"/>
              <a:ext cx="49225" cy="70375"/>
            </a:xfrm>
            <a:custGeom>
              <a:avLst/>
              <a:gdLst/>
              <a:ahLst/>
              <a:cxnLst/>
              <a:rect l="l" t="t" r="r" b="b"/>
              <a:pathLst>
                <a:path w="1969" h="2815" extrusionOk="0">
                  <a:moveTo>
                    <a:pt x="1001" y="0"/>
                  </a:moveTo>
                  <a:cubicBezTo>
                    <a:pt x="601" y="100"/>
                    <a:pt x="267" y="367"/>
                    <a:pt x="134" y="767"/>
                  </a:cubicBezTo>
                  <a:cubicBezTo>
                    <a:pt x="67" y="967"/>
                    <a:pt x="0" y="1201"/>
                    <a:pt x="0" y="1468"/>
                  </a:cubicBezTo>
                  <a:lnTo>
                    <a:pt x="367" y="1401"/>
                  </a:lnTo>
                  <a:lnTo>
                    <a:pt x="367" y="1368"/>
                  </a:lnTo>
                  <a:cubicBezTo>
                    <a:pt x="367" y="1334"/>
                    <a:pt x="367" y="1334"/>
                    <a:pt x="367" y="1301"/>
                  </a:cubicBezTo>
                  <a:lnTo>
                    <a:pt x="367" y="1268"/>
                  </a:lnTo>
                  <a:cubicBezTo>
                    <a:pt x="401" y="1168"/>
                    <a:pt x="434" y="1101"/>
                    <a:pt x="434" y="1034"/>
                  </a:cubicBezTo>
                  <a:cubicBezTo>
                    <a:pt x="467" y="901"/>
                    <a:pt x="534" y="767"/>
                    <a:pt x="601" y="667"/>
                  </a:cubicBezTo>
                  <a:cubicBezTo>
                    <a:pt x="668" y="567"/>
                    <a:pt x="734" y="467"/>
                    <a:pt x="834" y="434"/>
                  </a:cubicBezTo>
                  <a:cubicBezTo>
                    <a:pt x="901" y="400"/>
                    <a:pt x="968" y="400"/>
                    <a:pt x="1035" y="400"/>
                  </a:cubicBezTo>
                  <a:lnTo>
                    <a:pt x="1168" y="400"/>
                  </a:lnTo>
                  <a:cubicBezTo>
                    <a:pt x="1235" y="467"/>
                    <a:pt x="1335" y="534"/>
                    <a:pt x="1368" y="634"/>
                  </a:cubicBezTo>
                  <a:cubicBezTo>
                    <a:pt x="1502" y="834"/>
                    <a:pt x="1568" y="1068"/>
                    <a:pt x="1568" y="1301"/>
                  </a:cubicBezTo>
                  <a:cubicBezTo>
                    <a:pt x="1568" y="1368"/>
                    <a:pt x="1568" y="1434"/>
                    <a:pt x="1568" y="1501"/>
                  </a:cubicBezTo>
                  <a:cubicBezTo>
                    <a:pt x="1535" y="1868"/>
                    <a:pt x="1335" y="2235"/>
                    <a:pt x="1035" y="2469"/>
                  </a:cubicBezTo>
                  <a:cubicBezTo>
                    <a:pt x="873" y="2576"/>
                    <a:pt x="951" y="2814"/>
                    <a:pt x="1109" y="2814"/>
                  </a:cubicBezTo>
                  <a:cubicBezTo>
                    <a:pt x="1147" y="2814"/>
                    <a:pt x="1190" y="2801"/>
                    <a:pt x="1235" y="2769"/>
                  </a:cubicBezTo>
                  <a:cubicBezTo>
                    <a:pt x="1702" y="2402"/>
                    <a:pt x="1969" y="1868"/>
                    <a:pt x="1935" y="1268"/>
                  </a:cubicBezTo>
                  <a:cubicBezTo>
                    <a:pt x="1969" y="1001"/>
                    <a:pt x="1902" y="734"/>
                    <a:pt x="1768" y="500"/>
                  </a:cubicBezTo>
                  <a:cubicBezTo>
                    <a:pt x="1635" y="200"/>
                    <a:pt x="1335" y="0"/>
                    <a:pt x="1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4644325" y="2204525"/>
              <a:ext cx="49225" cy="70000"/>
            </a:xfrm>
            <a:custGeom>
              <a:avLst/>
              <a:gdLst/>
              <a:ahLst/>
              <a:cxnLst/>
              <a:rect l="l" t="t" r="r" b="b"/>
              <a:pathLst>
                <a:path w="1969" h="2800" extrusionOk="0">
                  <a:moveTo>
                    <a:pt x="1001" y="0"/>
                  </a:moveTo>
                  <a:cubicBezTo>
                    <a:pt x="601" y="67"/>
                    <a:pt x="301" y="367"/>
                    <a:pt x="167" y="768"/>
                  </a:cubicBezTo>
                  <a:cubicBezTo>
                    <a:pt x="67" y="968"/>
                    <a:pt x="34" y="1201"/>
                    <a:pt x="0" y="1435"/>
                  </a:cubicBezTo>
                  <a:lnTo>
                    <a:pt x="401" y="1401"/>
                  </a:lnTo>
                  <a:lnTo>
                    <a:pt x="401" y="1368"/>
                  </a:lnTo>
                  <a:cubicBezTo>
                    <a:pt x="401" y="1335"/>
                    <a:pt x="401" y="1301"/>
                    <a:pt x="401" y="1301"/>
                  </a:cubicBezTo>
                  <a:lnTo>
                    <a:pt x="401" y="1235"/>
                  </a:lnTo>
                  <a:cubicBezTo>
                    <a:pt x="434" y="1168"/>
                    <a:pt x="434" y="1101"/>
                    <a:pt x="467" y="1034"/>
                  </a:cubicBezTo>
                  <a:cubicBezTo>
                    <a:pt x="501" y="901"/>
                    <a:pt x="534" y="768"/>
                    <a:pt x="634" y="667"/>
                  </a:cubicBezTo>
                  <a:cubicBezTo>
                    <a:pt x="667" y="567"/>
                    <a:pt x="768" y="467"/>
                    <a:pt x="868" y="434"/>
                  </a:cubicBezTo>
                  <a:cubicBezTo>
                    <a:pt x="934" y="401"/>
                    <a:pt x="1001" y="401"/>
                    <a:pt x="1068" y="401"/>
                  </a:cubicBezTo>
                  <a:lnTo>
                    <a:pt x="1168" y="401"/>
                  </a:lnTo>
                  <a:cubicBezTo>
                    <a:pt x="1268" y="434"/>
                    <a:pt x="1335" y="534"/>
                    <a:pt x="1401" y="634"/>
                  </a:cubicBezTo>
                  <a:cubicBezTo>
                    <a:pt x="1501" y="834"/>
                    <a:pt x="1568" y="1034"/>
                    <a:pt x="1568" y="1268"/>
                  </a:cubicBezTo>
                  <a:lnTo>
                    <a:pt x="1568" y="1468"/>
                  </a:lnTo>
                  <a:cubicBezTo>
                    <a:pt x="1535" y="1835"/>
                    <a:pt x="1368" y="2202"/>
                    <a:pt x="1068" y="2435"/>
                  </a:cubicBezTo>
                  <a:cubicBezTo>
                    <a:pt x="872" y="2547"/>
                    <a:pt x="981" y="2800"/>
                    <a:pt x="1139" y="2800"/>
                  </a:cubicBezTo>
                  <a:cubicBezTo>
                    <a:pt x="1170" y="2800"/>
                    <a:pt x="1202" y="2791"/>
                    <a:pt x="1235" y="2769"/>
                  </a:cubicBezTo>
                  <a:cubicBezTo>
                    <a:pt x="1702" y="2402"/>
                    <a:pt x="1968" y="1835"/>
                    <a:pt x="1968" y="1235"/>
                  </a:cubicBezTo>
                  <a:cubicBezTo>
                    <a:pt x="1968" y="968"/>
                    <a:pt x="1902" y="734"/>
                    <a:pt x="1802" y="501"/>
                  </a:cubicBezTo>
                  <a:cubicBezTo>
                    <a:pt x="1668" y="200"/>
                    <a:pt x="1335" y="0"/>
                    <a:pt x="1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4697700" y="2199525"/>
              <a:ext cx="50050" cy="70375"/>
            </a:xfrm>
            <a:custGeom>
              <a:avLst/>
              <a:gdLst/>
              <a:ahLst/>
              <a:cxnLst/>
              <a:rect l="l" t="t" r="r" b="b"/>
              <a:pathLst>
                <a:path w="2002" h="2815" extrusionOk="0">
                  <a:moveTo>
                    <a:pt x="1001" y="0"/>
                  </a:moveTo>
                  <a:cubicBezTo>
                    <a:pt x="601" y="100"/>
                    <a:pt x="300" y="367"/>
                    <a:pt x="167" y="767"/>
                  </a:cubicBezTo>
                  <a:cubicBezTo>
                    <a:pt x="67" y="1001"/>
                    <a:pt x="34" y="1234"/>
                    <a:pt x="0" y="1468"/>
                  </a:cubicBezTo>
                  <a:lnTo>
                    <a:pt x="400" y="1435"/>
                  </a:lnTo>
                  <a:lnTo>
                    <a:pt x="400" y="1368"/>
                  </a:lnTo>
                  <a:cubicBezTo>
                    <a:pt x="400" y="1368"/>
                    <a:pt x="400" y="1334"/>
                    <a:pt x="400" y="1301"/>
                  </a:cubicBezTo>
                  <a:lnTo>
                    <a:pt x="400" y="1268"/>
                  </a:lnTo>
                  <a:cubicBezTo>
                    <a:pt x="400" y="1201"/>
                    <a:pt x="434" y="1101"/>
                    <a:pt x="467" y="1034"/>
                  </a:cubicBezTo>
                  <a:cubicBezTo>
                    <a:pt x="501" y="901"/>
                    <a:pt x="534" y="801"/>
                    <a:pt x="601" y="667"/>
                  </a:cubicBezTo>
                  <a:cubicBezTo>
                    <a:pt x="667" y="567"/>
                    <a:pt x="767" y="501"/>
                    <a:pt x="867" y="434"/>
                  </a:cubicBezTo>
                  <a:cubicBezTo>
                    <a:pt x="934" y="400"/>
                    <a:pt x="1001" y="400"/>
                    <a:pt x="1068" y="400"/>
                  </a:cubicBezTo>
                  <a:lnTo>
                    <a:pt x="1201" y="400"/>
                  </a:lnTo>
                  <a:cubicBezTo>
                    <a:pt x="1268" y="467"/>
                    <a:pt x="1368" y="534"/>
                    <a:pt x="1401" y="634"/>
                  </a:cubicBezTo>
                  <a:cubicBezTo>
                    <a:pt x="1535" y="834"/>
                    <a:pt x="1601" y="1068"/>
                    <a:pt x="1601" y="1301"/>
                  </a:cubicBezTo>
                  <a:cubicBezTo>
                    <a:pt x="1601" y="1368"/>
                    <a:pt x="1601" y="1435"/>
                    <a:pt x="1601" y="1501"/>
                  </a:cubicBezTo>
                  <a:cubicBezTo>
                    <a:pt x="1568" y="1868"/>
                    <a:pt x="1368" y="2202"/>
                    <a:pt x="1068" y="2435"/>
                  </a:cubicBezTo>
                  <a:cubicBezTo>
                    <a:pt x="906" y="2570"/>
                    <a:pt x="984" y="2814"/>
                    <a:pt x="1143" y="2814"/>
                  </a:cubicBezTo>
                  <a:cubicBezTo>
                    <a:pt x="1181" y="2814"/>
                    <a:pt x="1223" y="2801"/>
                    <a:pt x="1268" y="2769"/>
                  </a:cubicBezTo>
                  <a:cubicBezTo>
                    <a:pt x="1735" y="2402"/>
                    <a:pt x="2002" y="1835"/>
                    <a:pt x="1968" y="1268"/>
                  </a:cubicBezTo>
                  <a:cubicBezTo>
                    <a:pt x="1968" y="1001"/>
                    <a:pt x="1902" y="734"/>
                    <a:pt x="1801" y="501"/>
                  </a:cubicBezTo>
                  <a:cubicBezTo>
                    <a:pt x="1668" y="200"/>
                    <a:pt x="1334" y="0"/>
                    <a:pt x="1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4751900" y="2195250"/>
              <a:ext cx="49225" cy="69650"/>
            </a:xfrm>
            <a:custGeom>
              <a:avLst/>
              <a:gdLst/>
              <a:ahLst/>
              <a:cxnLst/>
              <a:rect l="l" t="t" r="r" b="b"/>
              <a:pathLst>
                <a:path w="1969" h="2786" extrusionOk="0">
                  <a:moveTo>
                    <a:pt x="1074" y="1"/>
                  </a:moveTo>
                  <a:cubicBezTo>
                    <a:pt x="1050" y="1"/>
                    <a:pt x="1025" y="2"/>
                    <a:pt x="1001" y="4"/>
                  </a:cubicBezTo>
                  <a:cubicBezTo>
                    <a:pt x="601" y="71"/>
                    <a:pt x="267" y="371"/>
                    <a:pt x="167" y="738"/>
                  </a:cubicBezTo>
                  <a:cubicBezTo>
                    <a:pt x="67" y="972"/>
                    <a:pt x="0" y="1205"/>
                    <a:pt x="0" y="1439"/>
                  </a:cubicBezTo>
                  <a:lnTo>
                    <a:pt x="401" y="1405"/>
                  </a:lnTo>
                  <a:lnTo>
                    <a:pt x="401" y="1372"/>
                  </a:lnTo>
                  <a:cubicBezTo>
                    <a:pt x="401" y="1339"/>
                    <a:pt x="401" y="1305"/>
                    <a:pt x="401" y="1305"/>
                  </a:cubicBezTo>
                  <a:lnTo>
                    <a:pt x="401" y="1239"/>
                  </a:lnTo>
                  <a:cubicBezTo>
                    <a:pt x="401" y="1172"/>
                    <a:pt x="434" y="1105"/>
                    <a:pt x="467" y="1038"/>
                  </a:cubicBezTo>
                  <a:cubicBezTo>
                    <a:pt x="467" y="905"/>
                    <a:pt x="534" y="772"/>
                    <a:pt x="601" y="638"/>
                  </a:cubicBezTo>
                  <a:cubicBezTo>
                    <a:pt x="668" y="538"/>
                    <a:pt x="768" y="471"/>
                    <a:pt x="868" y="438"/>
                  </a:cubicBezTo>
                  <a:cubicBezTo>
                    <a:pt x="891" y="414"/>
                    <a:pt x="932" y="391"/>
                    <a:pt x="977" y="391"/>
                  </a:cubicBezTo>
                  <a:cubicBezTo>
                    <a:pt x="995" y="391"/>
                    <a:pt x="1015" y="395"/>
                    <a:pt x="1034" y="405"/>
                  </a:cubicBezTo>
                  <a:lnTo>
                    <a:pt x="1168" y="405"/>
                  </a:lnTo>
                  <a:cubicBezTo>
                    <a:pt x="1268" y="438"/>
                    <a:pt x="1335" y="505"/>
                    <a:pt x="1401" y="605"/>
                  </a:cubicBezTo>
                  <a:cubicBezTo>
                    <a:pt x="1501" y="805"/>
                    <a:pt x="1568" y="1038"/>
                    <a:pt x="1568" y="1272"/>
                  </a:cubicBezTo>
                  <a:cubicBezTo>
                    <a:pt x="1568" y="1339"/>
                    <a:pt x="1568" y="1405"/>
                    <a:pt x="1568" y="1472"/>
                  </a:cubicBezTo>
                  <a:cubicBezTo>
                    <a:pt x="1535" y="1839"/>
                    <a:pt x="1368" y="2206"/>
                    <a:pt x="1068" y="2439"/>
                  </a:cubicBezTo>
                  <a:cubicBezTo>
                    <a:pt x="879" y="2547"/>
                    <a:pt x="973" y="2785"/>
                    <a:pt x="1122" y="2785"/>
                  </a:cubicBezTo>
                  <a:cubicBezTo>
                    <a:pt x="1158" y="2785"/>
                    <a:pt x="1196" y="2772"/>
                    <a:pt x="1235" y="2740"/>
                  </a:cubicBezTo>
                  <a:cubicBezTo>
                    <a:pt x="1702" y="2406"/>
                    <a:pt x="1968" y="1839"/>
                    <a:pt x="1968" y="1239"/>
                  </a:cubicBezTo>
                  <a:cubicBezTo>
                    <a:pt x="1968" y="972"/>
                    <a:pt x="1902" y="738"/>
                    <a:pt x="1802" y="505"/>
                  </a:cubicBezTo>
                  <a:cubicBezTo>
                    <a:pt x="1678" y="195"/>
                    <a:pt x="1382" y="1"/>
                    <a:pt x="1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4806100" y="2190350"/>
              <a:ext cx="49225" cy="70075"/>
            </a:xfrm>
            <a:custGeom>
              <a:avLst/>
              <a:gdLst/>
              <a:ahLst/>
              <a:cxnLst/>
              <a:rect l="l" t="t" r="r" b="b"/>
              <a:pathLst>
                <a:path w="1969" h="2803" extrusionOk="0">
                  <a:moveTo>
                    <a:pt x="968" y="0"/>
                  </a:moveTo>
                  <a:cubicBezTo>
                    <a:pt x="601" y="100"/>
                    <a:pt x="267" y="367"/>
                    <a:pt x="134" y="767"/>
                  </a:cubicBezTo>
                  <a:cubicBezTo>
                    <a:pt x="67" y="968"/>
                    <a:pt x="1" y="1201"/>
                    <a:pt x="1" y="1435"/>
                  </a:cubicBezTo>
                  <a:lnTo>
                    <a:pt x="368" y="1401"/>
                  </a:lnTo>
                  <a:lnTo>
                    <a:pt x="368" y="1368"/>
                  </a:lnTo>
                  <a:cubicBezTo>
                    <a:pt x="368" y="1335"/>
                    <a:pt x="368" y="1335"/>
                    <a:pt x="368" y="1301"/>
                  </a:cubicBezTo>
                  <a:lnTo>
                    <a:pt x="368" y="1234"/>
                  </a:lnTo>
                  <a:cubicBezTo>
                    <a:pt x="401" y="1168"/>
                    <a:pt x="401" y="1101"/>
                    <a:pt x="434" y="1034"/>
                  </a:cubicBezTo>
                  <a:cubicBezTo>
                    <a:pt x="468" y="901"/>
                    <a:pt x="534" y="767"/>
                    <a:pt x="601" y="667"/>
                  </a:cubicBezTo>
                  <a:cubicBezTo>
                    <a:pt x="668" y="567"/>
                    <a:pt x="734" y="467"/>
                    <a:pt x="835" y="434"/>
                  </a:cubicBezTo>
                  <a:cubicBezTo>
                    <a:pt x="901" y="401"/>
                    <a:pt x="968" y="401"/>
                    <a:pt x="1035" y="401"/>
                  </a:cubicBezTo>
                  <a:lnTo>
                    <a:pt x="1135" y="401"/>
                  </a:lnTo>
                  <a:cubicBezTo>
                    <a:pt x="1235" y="467"/>
                    <a:pt x="1335" y="534"/>
                    <a:pt x="1368" y="634"/>
                  </a:cubicBezTo>
                  <a:cubicBezTo>
                    <a:pt x="1502" y="834"/>
                    <a:pt x="1535" y="1034"/>
                    <a:pt x="1535" y="1268"/>
                  </a:cubicBezTo>
                  <a:cubicBezTo>
                    <a:pt x="1535" y="1335"/>
                    <a:pt x="1535" y="1401"/>
                    <a:pt x="1535" y="1468"/>
                  </a:cubicBezTo>
                  <a:cubicBezTo>
                    <a:pt x="1535" y="1868"/>
                    <a:pt x="1335" y="2202"/>
                    <a:pt x="1035" y="2435"/>
                  </a:cubicBezTo>
                  <a:cubicBezTo>
                    <a:pt x="869" y="2573"/>
                    <a:pt x="955" y="2802"/>
                    <a:pt x="1102" y="2802"/>
                  </a:cubicBezTo>
                  <a:cubicBezTo>
                    <a:pt x="1133" y="2802"/>
                    <a:pt x="1167" y="2792"/>
                    <a:pt x="1201" y="2769"/>
                  </a:cubicBezTo>
                  <a:cubicBezTo>
                    <a:pt x="1702" y="2402"/>
                    <a:pt x="1969" y="1835"/>
                    <a:pt x="1935" y="1234"/>
                  </a:cubicBezTo>
                  <a:cubicBezTo>
                    <a:pt x="1935" y="1001"/>
                    <a:pt x="1902" y="734"/>
                    <a:pt x="1769" y="501"/>
                  </a:cubicBezTo>
                  <a:cubicBezTo>
                    <a:pt x="1635" y="167"/>
                    <a:pt x="1335" y="0"/>
                    <a:pt x="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3223825" y="2403575"/>
              <a:ext cx="1359650" cy="826850"/>
            </a:xfrm>
            <a:custGeom>
              <a:avLst/>
              <a:gdLst/>
              <a:ahLst/>
              <a:cxnLst/>
              <a:rect l="l" t="t" r="r" b="b"/>
              <a:pathLst>
                <a:path w="54386" h="33074" extrusionOk="0">
                  <a:moveTo>
                    <a:pt x="2889" y="0"/>
                  </a:moveTo>
                  <a:cubicBezTo>
                    <a:pt x="750" y="0"/>
                    <a:pt x="1" y="2567"/>
                    <a:pt x="2015" y="8183"/>
                  </a:cubicBezTo>
                  <a:cubicBezTo>
                    <a:pt x="9120" y="27897"/>
                    <a:pt x="16758" y="32734"/>
                    <a:pt x="21328" y="33034"/>
                  </a:cubicBezTo>
                  <a:cubicBezTo>
                    <a:pt x="21771" y="33061"/>
                    <a:pt x="22226" y="33073"/>
                    <a:pt x="22692" y="33073"/>
                  </a:cubicBezTo>
                  <a:cubicBezTo>
                    <a:pt x="32849" y="33073"/>
                    <a:pt x="48339" y="27036"/>
                    <a:pt x="52517" y="24261"/>
                  </a:cubicBezTo>
                  <a:cubicBezTo>
                    <a:pt x="54385" y="23027"/>
                    <a:pt x="45946" y="7816"/>
                    <a:pt x="43544" y="7483"/>
                  </a:cubicBezTo>
                  <a:cubicBezTo>
                    <a:pt x="43501" y="7476"/>
                    <a:pt x="43452" y="7473"/>
                    <a:pt x="43400" y="7473"/>
                  </a:cubicBezTo>
                  <a:cubicBezTo>
                    <a:pt x="40623" y="7473"/>
                    <a:pt x="25407" y="16543"/>
                    <a:pt x="22998" y="16543"/>
                  </a:cubicBezTo>
                  <a:cubicBezTo>
                    <a:pt x="22932" y="16543"/>
                    <a:pt x="22876" y="16536"/>
                    <a:pt x="22829" y="16523"/>
                  </a:cubicBezTo>
                  <a:cubicBezTo>
                    <a:pt x="22129" y="16289"/>
                    <a:pt x="15924" y="11152"/>
                    <a:pt x="10054" y="4747"/>
                  </a:cubicBezTo>
                  <a:cubicBezTo>
                    <a:pt x="7241" y="1666"/>
                    <a:pt x="4614" y="0"/>
                    <a:pt x="2889" y="0"/>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4222350" y="2469625"/>
              <a:ext cx="693850" cy="638300"/>
            </a:xfrm>
            <a:custGeom>
              <a:avLst/>
              <a:gdLst/>
              <a:ahLst/>
              <a:cxnLst/>
              <a:rect l="l" t="t" r="r" b="b"/>
              <a:pathLst>
                <a:path w="27754" h="25532" extrusionOk="0">
                  <a:moveTo>
                    <a:pt x="16132" y="1"/>
                  </a:moveTo>
                  <a:cubicBezTo>
                    <a:pt x="16034" y="1"/>
                    <a:pt x="15938" y="2"/>
                    <a:pt x="15845" y="4"/>
                  </a:cubicBezTo>
                  <a:cubicBezTo>
                    <a:pt x="12376" y="71"/>
                    <a:pt x="1" y="5908"/>
                    <a:pt x="1" y="5908"/>
                  </a:cubicBezTo>
                  <a:lnTo>
                    <a:pt x="3236" y="24455"/>
                  </a:lnTo>
                  <a:cubicBezTo>
                    <a:pt x="4648" y="24539"/>
                    <a:pt x="11075" y="25532"/>
                    <a:pt x="14777" y="25532"/>
                  </a:cubicBezTo>
                  <a:cubicBezTo>
                    <a:pt x="15450" y="25532"/>
                    <a:pt x="16033" y="25499"/>
                    <a:pt x="16479" y="25422"/>
                  </a:cubicBezTo>
                  <a:cubicBezTo>
                    <a:pt x="19348" y="24955"/>
                    <a:pt x="23918" y="24255"/>
                    <a:pt x="25119" y="21486"/>
                  </a:cubicBezTo>
                  <a:cubicBezTo>
                    <a:pt x="25519" y="20419"/>
                    <a:pt x="25519" y="19251"/>
                    <a:pt x="25152" y="18184"/>
                  </a:cubicBezTo>
                  <a:cubicBezTo>
                    <a:pt x="25152" y="18184"/>
                    <a:pt x="27353" y="16182"/>
                    <a:pt x="26987" y="14514"/>
                  </a:cubicBezTo>
                  <a:cubicBezTo>
                    <a:pt x="26720" y="13480"/>
                    <a:pt x="26119" y="12546"/>
                    <a:pt x="25319" y="11812"/>
                  </a:cubicBezTo>
                  <a:cubicBezTo>
                    <a:pt x="25319" y="11812"/>
                    <a:pt x="27754" y="10211"/>
                    <a:pt x="27187" y="8477"/>
                  </a:cubicBezTo>
                  <a:cubicBezTo>
                    <a:pt x="26820" y="7543"/>
                    <a:pt x="26153" y="6742"/>
                    <a:pt x="25252" y="6242"/>
                  </a:cubicBezTo>
                  <a:cubicBezTo>
                    <a:pt x="25252" y="6242"/>
                    <a:pt x="26720" y="4741"/>
                    <a:pt x="25719" y="2939"/>
                  </a:cubicBezTo>
                  <a:cubicBezTo>
                    <a:pt x="24653" y="1001"/>
                    <a:pt x="19173" y="1"/>
                    <a:pt x="16132" y="1"/>
                  </a:cubicBezTo>
                  <a:close/>
                </a:path>
              </a:pathLst>
            </a:custGeom>
            <a:solidFill>
              <a:srgbClr val="D376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4610125" y="2608150"/>
              <a:ext cx="241025" cy="15025"/>
            </a:xfrm>
            <a:custGeom>
              <a:avLst/>
              <a:gdLst/>
              <a:ahLst/>
              <a:cxnLst/>
              <a:rect l="l" t="t" r="r" b="b"/>
              <a:pathLst>
                <a:path w="9641" h="601" extrusionOk="0">
                  <a:moveTo>
                    <a:pt x="4833" y="0"/>
                  </a:moveTo>
                  <a:cubicBezTo>
                    <a:pt x="3253" y="0"/>
                    <a:pt x="1669" y="100"/>
                    <a:pt x="67" y="167"/>
                  </a:cubicBezTo>
                  <a:cubicBezTo>
                    <a:pt x="1" y="167"/>
                    <a:pt x="1" y="267"/>
                    <a:pt x="67" y="267"/>
                  </a:cubicBezTo>
                  <a:cubicBezTo>
                    <a:pt x="464" y="250"/>
                    <a:pt x="859" y="243"/>
                    <a:pt x="1254" y="243"/>
                  </a:cubicBezTo>
                  <a:cubicBezTo>
                    <a:pt x="4021" y="243"/>
                    <a:pt x="6768" y="601"/>
                    <a:pt x="9541" y="601"/>
                  </a:cubicBezTo>
                  <a:cubicBezTo>
                    <a:pt x="9641" y="601"/>
                    <a:pt x="9641" y="434"/>
                    <a:pt x="9574" y="434"/>
                  </a:cubicBezTo>
                  <a:cubicBezTo>
                    <a:pt x="7990" y="100"/>
                    <a:pt x="6414" y="0"/>
                    <a:pt x="4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4623475" y="2757925"/>
              <a:ext cx="231850" cy="27025"/>
            </a:xfrm>
            <a:custGeom>
              <a:avLst/>
              <a:gdLst/>
              <a:ahLst/>
              <a:cxnLst/>
              <a:rect l="l" t="t" r="r" b="b"/>
              <a:pathLst>
                <a:path w="9274" h="1081" extrusionOk="0">
                  <a:moveTo>
                    <a:pt x="8184" y="0"/>
                  </a:moveTo>
                  <a:cubicBezTo>
                    <a:pt x="7780" y="0"/>
                    <a:pt x="7376" y="25"/>
                    <a:pt x="6972" y="80"/>
                  </a:cubicBezTo>
                  <a:cubicBezTo>
                    <a:pt x="6205" y="147"/>
                    <a:pt x="5438" y="214"/>
                    <a:pt x="4670" y="314"/>
                  </a:cubicBezTo>
                  <a:cubicBezTo>
                    <a:pt x="3136" y="514"/>
                    <a:pt x="1602" y="714"/>
                    <a:pt x="67" y="981"/>
                  </a:cubicBezTo>
                  <a:cubicBezTo>
                    <a:pt x="0" y="981"/>
                    <a:pt x="0" y="1081"/>
                    <a:pt x="67" y="1081"/>
                  </a:cubicBezTo>
                  <a:cubicBezTo>
                    <a:pt x="1602" y="914"/>
                    <a:pt x="3136" y="747"/>
                    <a:pt x="4670" y="647"/>
                  </a:cubicBezTo>
                  <a:cubicBezTo>
                    <a:pt x="5438" y="581"/>
                    <a:pt x="6238" y="547"/>
                    <a:pt x="7005" y="480"/>
                  </a:cubicBezTo>
                  <a:cubicBezTo>
                    <a:pt x="7102" y="485"/>
                    <a:pt x="7198" y="487"/>
                    <a:pt x="7295" y="487"/>
                  </a:cubicBezTo>
                  <a:cubicBezTo>
                    <a:pt x="7932" y="487"/>
                    <a:pt x="8565" y="396"/>
                    <a:pt x="9174" y="280"/>
                  </a:cubicBezTo>
                  <a:cubicBezTo>
                    <a:pt x="9274" y="247"/>
                    <a:pt x="9274" y="80"/>
                    <a:pt x="9174" y="47"/>
                  </a:cubicBezTo>
                  <a:cubicBezTo>
                    <a:pt x="8844" y="17"/>
                    <a:pt x="8514" y="0"/>
                    <a:pt x="8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4640150" y="2923075"/>
              <a:ext cx="210175" cy="26175"/>
            </a:xfrm>
            <a:custGeom>
              <a:avLst/>
              <a:gdLst/>
              <a:ahLst/>
              <a:cxnLst/>
              <a:rect l="l" t="t" r="r" b="b"/>
              <a:pathLst>
                <a:path w="8407" h="1047" extrusionOk="0">
                  <a:moveTo>
                    <a:pt x="7902" y="1"/>
                  </a:moveTo>
                  <a:cubicBezTo>
                    <a:pt x="7394" y="1"/>
                    <a:pt x="6861" y="128"/>
                    <a:pt x="6405" y="179"/>
                  </a:cubicBezTo>
                  <a:cubicBezTo>
                    <a:pt x="5705" y="279"/>
                    <a:pt x="4971" y="379"/>
                    <a:pt x="4270" y="446"/>
                  </a:cubicBezTo>
                  <a:cubicBezTo>
                    <a:pt x="2869" y="646"/>
                    <a:pt x="1468" y="813"/>
                    <a:pt x="67" y="946"/>
                  </a:cubicBezTo>
                  <a:cubicBezTo>
                    <a:pt x="1" y="946"/>
                    <a:pt x="1" y="1046"/>
                    <a:pt x="67" y="1046"/>
                  </a:cubicBezTo>
                  <a:cubicBezTo>
                    <a:pt x="1502" y="946"/>
                    <a:pt x="2936" y="813"/>
                    <a:pt x="4370" y="679"/>
                  </a:cubicBezTo>
                  <a:cubicBezTo>
                    <a:pt x="5071" y="613"/>
                    <a:pt x="5771" y="546"/>
                    <a:pt x="6472" y="479"/>
                  </a:cubicBezTo>
                  <a:cubicBezTo>
                    <a:pt x="7106" y="479"/>
                    <a:pt x="7773" y="346"/>
                    <a:pt x="8373" y="112"/>
                  </a:cubicBezTo>
                  <a:cubicBezTo>
                    <a:pt x="8407" y="112"/>
                    <a:pt x="8407" y="46"/>
                    <a:pt x="8373" y="46"/>
                  </a:cubicBezTo>
                  <a:cubicBezTo>
                    <a:pt x="8221" y="13"/>
                    <a:pt x="8063" y="1"/>
                    <a:pt x="7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3827075" y="3141025"/>
              <a:ext cx="407800" cy="88425"/>
            </a:xfrm>
            <a:custGeom>
              <a:avLst/>
              <a:gdLst/>
              <a:ahLst/>
              <a:cxnLst/>
              <a:rect l="l" t="t" r="r" b="b"/>
              <a:pathLst>
                <a:path w="16312" h="3537" extrusionOk="0">
                  <a:moveTo>
                    <a:pt x="16312" y="0"/>
                  </a:moveTo>
                  <a:lnTo>
                    <a:pt x="16312" y="0"/>
                  </a:lnTo>
                  <a:cubicBezTo>
                    <a:pt x="14944" y="401"/>
                    <a:pt x="13610" y="768"/>
                    <a:pt x="12276" y="1135"/>
                  </a:cubicBezTo>
                  <a:cubicBezTo>
                    <a:pt x="10908" y="1468"/>
                    <a:pt x="9574" y="1768"/>
                    <a:pt x="8206" y="2102"/>
                  </a:cubicBezTo>
                  <a:cubicBezTo>
                    <a:pt x="6872" y="2402"/>
                    <a:pt x="5504" y="2669"/>
                    <a:pt x="4137" y="2903"/>
                  </a:cubicBezTo>
                  <a:cubicBezTo>
                    <a:pt x="2736" y="3136"/>
                    <a:pt x="1368" y="3336"/>
                    <a:pt x="0" y="3536"/>
                  </a:cubicBezTo>
                  <a:cubicBezTo>
                    <a:pt x="1401" y="3503"/>
                    <a:pt x="2769" y="3403"/>
                    <a:pt x="4170" y="3203"/>
                  </a:cubicBezTo>
                  <a:cubicBezTo>
                    <a:pt x="5571" y="3036"/>
                    <a:pt x="6939" y="2802"/>
                    <a:pt x="8306" y="2502"/>
                  </a:cubicBezTo>
                  <a:cubicBezTo>
                    <a:pt x="9674" y="2202"/>
                    <a:pt x="11042" y="1835"/>
                    <a:pt x="12342" y="1435"/>
                  </a:cubicBezTo>
                  <a:cubicBezTo>
                    <a:pt x="13043" y="1235"/>
                    <a:pt x="13677" y="1001"/>
                    <a:pt x="14344" y="768"/>
                  </a:cubicBezTo>
                  <a:cubicBezTo>
                    <a:pt x="15011" y="534"/>
                    <a:pt x="15645" y="267"/>
                    <a:pt x="16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3777875" y="2769100"/>
              <a:ext cx="143450" cy="50400"/>
            </a:xfrm>
            <a:custGeom>
              <a:avLst/>
              <a:gdLst/>
              <a:ahLst/>
              <a:cxnLst/>
              <a:rect l="l" t="t" r="r" b="b"/>
              <a:pathLst>
                <a:path w="5738" h="2016" extrusionOk="0">
                  <a:moveTo>
                    <a:pt x="5738" y="0"/>
                  </a:moveTo>
                  <a:lnTo>
                    <a:pt x="5738" y="0"/>
                  </a:lnTo>
                  <a:cubicBezTo>
                    <a:pt x="5271" y="200"/>
                    <a:pt x="4804" y="434"/>
                    <a:pt x="4337" y="667"/>
                  </a:cubicBezTo>
                  <a:cubicBezTo>
                    <a:pt x="3836" y="867"/>
                    <a:pt x="3369" y="1068"/>
                    <a:pt x="2869" y="1268"/>
                  </a:cubicBezTo>
                  <a:cubicBezTo>
                    <a:pt x="2402" y="1434"/>
                    <a:pt x="1902" y="1601"/>
                    <a:pt x="1401" y="1735"/>
                  </a:cubicBezTo>
                  <a:cubicBezTo>
                    <a:pt x="1230" y="1784"/>
                    <a:pt x="1059" y="1815"/>
                    <a:pt x="875" y="1815"/>
                  </a:cubicBezTo>
                  <a:cubicBezTo>
                    <a:pt x="808" y="1815"/>
                    <a:pt x="739" y="1810"/>
                    <a:pt x="667" y="1801"/>
                  </a:cubicBezTo>
                  <a:cubicBezTo>
                    <a:pt x="434" y="1768"/>
                    <a:pt x="200" y="1635"/>
                    <a:pt x="0" y="1468"/>
                  </a:cubicBezTo>
                  <a:lnTo>
                    <a:pt x="0" y="1468"/>
                  </a:lnTo>
                  <a:cubicBezTo>
                    <a:pt x="167" y="1668"/>
                    <a:pt x="367" y="1868"/>
                    <a:pt x="634" y="1968"/>
                  </a:cubicBezTo>
                  <a:cubicBezTo>
                    <a:pt x="728" y="1992"/>
                    <a:pt x="823" y="2015"/>
                    <a:pt x="917" y="2015"/>
                  </a:cubicBezTo>
                  <a:cubicBezTo>
                    <a:pt x="956" y="2015"/>
                    <a:pt x="995" y="2011"/>
                    <a:pt x="1034" y="2002"/>
                  </a:cubicBezTo>
                  <a:cubicBezTo>
                    <a:pt x="1168" y="2002"/>
                    <a:pt x="1301" y="2002"/>
                    <a:pt x="1468" y="1968"/>
                  </a:cubicBezTo>
                  <a:cubicBezTo>
                    <a:pt x="1968" y="1868"/>
                    <a:pt x="2502" y="1735"/>
                    <a:pt x="3002" y="1535"/>
                  </a:cubicBezTo>
                  <a:cubicBezTo>
                    <a:pt x="3503" y="1368"/>
                    <a:pt x="3970" y="1134"/>
                    <a:pt x="4437" y="867"/>
                  </a:cubicBezTo>
                  <a:cubicBezTo>
                    <a:pt x="4904" y="601"/>
                    <a:pt x="5337" y="300"/>
                    <a:pt x="5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3216950" y="2398600"/>
              <a:ext cx="465875" cy="591500"/>
            </a:xfrm>
            <a:custGeom>
              <a:avLst/>
              <a:gdLst/>
              <a:ahLst/>
              <a:cxnLst/>
              <a:rect l="l" t="t" r="r" b="b"/>
              <a:pathLst>
                <a:path w="18635" h="23660" extrusionOk="0">
                  <a:moveTo>
                    <a:pt x="3272" y="0"/>
                  </a:moveTo>
                  <a:cubicBezTo>
                    <a:pt x="1088" y="0"/>
                    <a:pt x="0" y="2222"/>
                    <a:pt x="1622" y="7682"/>
                  </a:cubicBezTo>
                  <a:cubicBezTo>
                    <a:pt x="3290" y="13252"/>
                    <a:pt x="5592" y="18623"/>
                    <a:pt x="8461" y="23660"/>
                  </a:cubicBezTo>
                  <a:lnTo>
                    <a:pt x="18635" y="12318"/>
                  </a:lnTo>
                  <a:cubicBezTo>
                    <a:pt x="18635" y="12318"/>
                    <a:pt x="13698" y="7181"/>
                    <a:pt x="8794" y="2812"/>
                  </a:cubicBezTo>
                  <a:cubicBezTo>
                    <a:pt x="6785" y="1047"/>
                    <a:pt x="4770" y="0"/>
                    <a:pt x="3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3404525" y="2667850"/>
              <a:ext cx="228275" cy="238375"/>
            </a:xfrm>
            <a:custGeom>
              <a:avLst/>
              <a:gdLst/>
              <a:ahLst/>
              <a:cxnLst/>
              <a:rect l="l" t="t" r="r" b="b"/>
              <a:pathLst>
                <a:path w="9131" h="9535" extrusionOk="0">
                  <a:moveTo>
                    <a:pt x="9118" y="0"/>
                  </a:moveTo>
                  <a:cubicBezTo>
                    <a:pt x="9113" y="0"/>
                    <a:pt x="9107" y="4"/>
                    <a:pt x="9097" y="14"/>
                  </a:cubicBezTo>
                  <a:cubicBezTo>
                    <a:pt x="7462" y="1448"/>
                    <a:pt x="5928" y="3049"/>
                    <a:pt x="4427" y="4617"/>
                  </a:cubicBezTo>
                  <a:cubicBezTo>
                    <a:pt x="3693" y="5384"/>
                    <a:pt x="2959" y="6185"/>
                    <a:pt x="2225" y="6986"/>
                  </a:cubicBezTo>
                  <a:cubicBezTo>
                    <a:pt x="1525" y="7786"/>
                    <a:pt x="791" y="8687"/>
                    <a:pt x="24" y="9487"/>
                  </a:cubicBezTo>
                  <a:cubicBezTo>
                    <a:pt x="0" y="9511"/>
                    <a:pt x="10" y="9535"/>
                    <a:pt x="41" y="9535"/>
                  </a:cubicBezTo>
                  <a:cubicBezTo>
                    <a:pt x="54" y="9535"/>
                    <a:pt x="71" y="9530"/>
                    <a:pt x="90" y="9521"/>
                  </a:cubicBezTo>
                  <a:cubicBezTo>
                    <a:pt x="858" y="8720"/>
                    <a:pt x="1691" y="7986"/>
                    <a:pt x="2492" y="7219"/>
                  </a:cubicBezTo>
                  <a:cubicBezTo>
                    <a:pt x="3293" y="6452"/>
                    <a:pt x="3993" y="5685"/>
                    <a:pt x="4760" y="4917"/>
                  </a:cubicBezTo>
                  <a:cubicBezTo>
                    <a:pt x="6261" y="3350"/>
                    <a:pt x="7762" y="1748"/>
                    <a:pt x="9130" y="47"/>
                  </a:cubicBezTo>
                  <a:cubicBezTo>
                    <a:pt x="9130" y="24"/>
                    <a:pt x="9130" y="0"/>
                    <a:pt x="9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3270850" y="2648050"/>
              <a:ext cx="173050" cy="350400"/>
            </a:xfrm>
            <a:custGeom>
              <a:avLst/>
              <a:gdLst/>
              <a:ahLst/>
              <a:cxnLst/>
              <a:rect l="l" t="t" r="r" b="b"/>
              <a:pathLst>
                <a:path w="6922" h="14016" extrusionOk="0">
                  <a:moveTo>
                    <a:pt x="6918" y="13006"/>
                  </a:moveTo>
                  <a:cubicBezTo>
                    <a:pt x="6915" y="13006"/>
                    <a:pt x="6912" y="13008"/>
                    <a:pt x="6910" y="13014"/>
                  </a:cubicBezTo>
                  <a:lnTo>
                    <a:pt x="6910" y="13014"/>
                  </a:lnTo>
                  <a:cubicBezTo>
                    <a:pt x="6922" y="13013"/>
                    <a:pt x="6921" y="13006"/>
                    <a:pt x="6918" y="13006"/>
                  </a:cubicBezTo>
                  <a:close/>
                  <a:moveTo>
                    <a:pt x="41" y="0"/>
                  </a:moveTo>
                  <a:cubicBezTo>
                    <a:pt x="22" y="0"/>
                    <a:pt x="0" y="19"/>
                    <a:pt x="0" y="39"/>
                  </a:cubicBezTo>
                  <a:cubicBezTo>
                    <a:pt x="300" y="1039"/>
                    <a:pt x="667" y="2007"/>
                    <a:pt x="1034" y="2974"/>
                  </a:cubicBezTo>
                  <a:cubicBezTo>
                    <a:pt x="1001" y="2907"/>
                    <a:pt x="934" y="2841"/>
                    <a:pt x="901" y="2774"/>
                  </a:cubicBezTo>
                  <a:cubicBezTo>
                    <a:pt x="701" y="2440"/>
                    <a:pt x="500" y="2107"/>
                    <a:pt x="300" y="1773"/>
                  </a:cubicBezTo>
                  <a:cubicBezTo>
                    <a:pt x="291" y="1764"/>
                    <a:pt x="280" y="1760"/>
                    <a:pt x="268" y="1760"/>
                  </a:cubicBezTo>
                  <a:cubicBezTo>
                    <a:pt x="236" y="1760"/>
                    <a:pt x="200" y="1791"/>
                    <a:pt x="200" y="1840"/>
                  </a:cubicBezTo>
                  <a:cubicBezTo>
                    <a:pt x="434" y="2307"/>
                    <a:pt x="701" y="2774"/>
                    <a:pt x="1001" y="3208"/>
                  </a:cubicBezTo>
                  <a:cubicBezTo>
                    <a:pt x="1068" y="3308"/>
                    <a:pt x="1168" y="3408"/>
                    <a:pt x="1234" y="3508"/>
                  </a:cubicBezTo>
                  <a:cubicBezTo>
                    <a:pt x="1535" y="4208"/>
                    <a:pt x="1801" y="4909"/>
                    <a:pt x="2102" y="5643"/>
                  </a:cubicBezTo>
                  <a:cubicBezTo>
                    <a:pt x="2902" y="7444"/>
                    <a:pt x="3736" y="9245"/>
                    <a:pt x="4670" y="11013"/>
                  </a:cubicBezTo>
                  <a:cubicBezTo>
                    <a:pt x="5189" y="11953"/>
                    <a:pt x="6211" y="13931"/>
                    <a:pt x="6238" y="14013"/>
                  </a:cubicBezTo>
                  <a:lnTo>
                    <a:pt x="6238" y="14013"/>
                  </a:lnTo>
                  <a:cubicBezTo>
                    <a:pt x="6251" y="13931"/>
                    <a:pt x="6905" y="13081"/>
                    <a:pt x="6905" y="13048"/>
                  </a:cubicBezTo>
                  <a:cubicBezTo>
                    <a:pt x="6905" y="13031"/>
                    <a:pt x="6907" y="13021"/>
                    <a:pt x="6910" y="13014"/>
                  </a:cubicBezTo>
                  <a:lnTo>
                    <a:pt x="6910" y="13014"/>
                  </a:lnTo>
                  <a:cubicBezTo>
                    <a:pt x="6908" y="13015"/>
                    <a:pt x="6907" y="13015"/>
                    <a:pt x="6905" y="13015"/>
                  </a:cubicBezTo>
                  <a:cubicBezTo>
                    <a:pt x="6738" y="13181"/>
                    <a:pt x="6538" y="13382"/>
                    <a:pt x="6371" y="13582"/>
                  </a:cubicBezTo>
                  <a:cubicBezTo>
                    <a:pt x="5571" y="11881"/>
                    <a:pt x="4703" y="10213"/>
                    <a:pt x="3870" y="8545"/>
                  </a:cubicBezTo>
                  <a:cubicBezTo>
                    <a:pt x="3002" y="6744"/>
                    <a:pt x="2135" y="4976"/>
                    <a:pt x="1368" y="3141"/>
                  </a:cubicBezTo>
                  <a:cubicBezTo>
                    <a:pt x="934" y="2107"/>
                    <a:pt x="534" y="1039"/>
                    <a:pt x="67" y="39"/>
                  </a:cubicBezTo>
                  <a:cubicBezTo>
                    <a:pt x="67" y="11"/>
                    <a:pt x="55" y="0"/>
                    <a:pt x="41" y="0"/>
                  </a:cubicBezTo>
                  <a:close/>
                  <a:moveTo>
                    <a:pt x="6238" y="14013"/>
                  </a:moveTo>
                  <a:lnTo>
                    <a:pt x="6238" y="14013"/>
                  </a:lnTo>
                  <a:cubicBezTo>
                    <a:pt x="6238" y="14014"/>
                    <a:pt x="6238" y="14015"/>
                    <a:pt x="6238" y="14015"/>
                  </a:cubicBezTo>
                  <a:cubicBezTo>
                    <a:pt x="6238" y="14016"/>
                    <a:pt x="6238" y="14016"/>
                    <a:pt x="6238" y="14016"/>
                  </a:cubicBezTo>
                  <a:cubicBezTo>
                    <a:pt x="6239" y="14016"/>
                    <a:pt x="6239" y="14015"/>
                    <a:pt x="6238" y="140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3557025" y="2580400"/>
              <a:ext cx="132475" cy="137250"/>
            </a:xfrm>
            <a:custGeom>
              <a:avLst/>
              <a:gdLst/>
              <a:ahLst/>
              <a:cxnLst/>
              <a:rect l="l" t="t" r="r" b="b"/>
              <a:pathLst>
                <a:path w="5299" h="5490" extrusionOk="0">
                  <a:moveTo>
                    <a:pt x="73" y="0"/>
                  </a:moveTo>
                  <a:cubicBezTo>
                    <a:pt x="39" y="0"/>
                    <a:pt x="1" y="49"/>
                    <a:pt x="28" y="76"/>
                  </a:cubicBezTo>
                  <a:cubicBezTo>
                    <a:pt x="495" y="476"/>
                    <a:pt x="4998" y="4946"/>
                    <a:pt x="4998" y="5013"/>
                  </a:cubicBezTo>
                  <a:cubicBezTo>
                    <a:pt x="4998" y="5046"/>
                    <a:pt x="4765" y="5347"/>
                    <a:pt x="4698" y="5413"/>
                  </a:cubicBezTo>
                  <a:cubicBezTo>
                    <a:pt x="4675" y="5436"/>
                    <a:pt x="4668" y="5490"/>
                    <a:pt x="4698" y="5490"/>
                  </a:cubicBezTo>
                  <a:cubicBezTo>
                    <a:pt x="4711" y="5490"/>
                    <a:pt x="4733" y="5478"/>
                    <a:pt x="4765" y="5447"/>
                  </a:cubicBezTo>
                  <a:cubicBezTo>
                    <a:pt x="4931" y="5313"/>
                    <a:pt x="5098" y="5146"/>
                    <a:pt x="5265" y="4980"/>
                  </a:cubicBezTo>
                  <a:cubicBezTo>
                    <a:pt x="5298" y="4880"/>
                    <a:pt x="3731" y="3378"/>
                    <a:pt x="3230" y="2878"/>
                  </a:cubicBezTo>
                  <a:cubicBezTo>
                    <a:pt x="3063" y="2711"/>
                    <a:pt x="2663" y="2378"/>
                    <a:pt x="2230" y="1977"/>
                  </a:cubicBezTo>
                  <a:cubicBezTo>
                    <a:pt x="2230" y="1911"/>
                    <a:pt x="2196" y="1877"/>
                    <a:pt x="2163" y="1844"/>
                  </a:cubicBezTo>
                  <a:cubicBezTo>
                    <a:pt x="2096" y="1744"/>
                    <a:pt x="2063" y="1677"/>
                    <a:pt x="1996" y="1611"/>
                  </a:cubicBezTo>
                  <a:cubicBezTo>
                    <a:pt x="1896" y="1444"/>
                    <a:pt x="1763" y="1310"/>
                    <a:pt x="1629" y="1177"/>
                  </a:cubicBezTo>
                  <a:cubicBezTo>
                    <a:pt x="1429" y="910"/>
                    <a:pt x="1162" y="643"/>
                    <a:pt x="895" y="410"/>
                  </a:cubicBezTo>
                  <a:lnTo>
                    <a:pt x="895" y="410"/>
                  </a:lnTo>
                  <a:cubicBezTo>
                    <a:pt x="1129" y="677"/>
                    <a:pt x="1362" y="977"/>
                    <a:pt x="1562" y="1277"/>
                  </a:cubicBezTo>
                  <a:cubicBezTo>
                    <a:pt x="1629" y="1344"/>
                    <a:pt x="1662" y="1410"/>
                    <a:pt x="1729" y="1477"/>
                  </a:cubicBezTo>
                  <a:cubicBezTo>
                    <a:pt x="1095" y="877"/>
                    <a:pt x="428" y="310"/>
                    <a:pt x="95" y="9"/>
                  </a:cubicBezTo>
                  <a:cubicBezTo>
                    <a:pt x="88" y="3"/>
                    <a:pt x="81" y="0"/>
                    <a:pt x="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4170650" y="3132700"/>
              <a:ext cx="1282600" cy="1356875"/>
            </a:xfrm>
            <a:custGeom>
              <a:avLst/>
              <a:gdLst/>
              <a:ahLst/>
              <a:cxnLst/>
              <a:rect l="l" t="t" r="r" b="b"/>
              <a:pathLst>
                <a:path w="51304" h="54275" extrusionOk="0">
                  <a:moveTo>
                    <a:pt x="19461" y="1"/>
                  </a:moveTo>
                  <a:cubicBezTo>
                    <a:pt x="15812" y="1"/>
                    <a:pt x="6415" y="2827"/>
                    <a:pt x="3370" y="5571"/>
                  </a:cubicBezTo>
                  <a:cubicBezTo>
                    <a:pt x="0" y="8606"/>
                    <a:pt x="16345" y="25918"/>
                    <a:pt x="17380" y="28887"/>
                  </a:cubicBezTo>
                  <a:cubicBezTo>
                    <a:pt x="18408" y="31839"/>
                    <a:pt x="18578" y="54274"/>
                    <a:pt x="20383" y="54274"/>
                  </a:cubicBezTo>
                  <a:cubicBezTo>
                    <a:pt x="20394" y="54274"/>
                    <a:pt x="20404" y="54274"/>
                    <a:pt x="20415" y="54272"/>
                  </a:cubicBezTo>
                  <a:cubicBezTo>
                    <a:pt x="22283" y="54039"/>
                    <a:pt x="48902" y="51804"/>
                    <a:pt x="50103" y="50603"/>
                  </a:cubicBezTo>
                  <a:cubicBezTo>
                    <a:pt x="51304" y="49402"/>
                    <a:pt x="49736" y="30822"/>
                    <a:pt x="48535" y="28053"/>
                  </a:cubicBezTo>
                  <a:cubicBezTo>
                    <a:pt x="43331" y="16078"/>
                    <a:pt x="22984" y="834"/>
                    <a:pt x="20415" y="100"/>
                  </a:cubicBezTo>
                  <a:cubicBezTo>
                    <a:pt x="20172" y="33"/>
                    <a:pt x="19849" y="1"/>
                    <a:pt x="19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4121450" y="3128350"/>
              <a:ext cx="660500" cy="1376175"/>
            </a:xfrm>
            <a:custGeom>
              <a:avLst/>
              <a:gdLst/>
              <a:ahLst/>
              <a:cxnLst/>
              <a:rect l="l" t="t" r="r" b="b"/>
              <a:pathLst>
                <a:path w="26420" h="55047" extrusionOk="0">
                  <a:moveTo>
                    <a:pt x="21253" y="1"/>
                  </a:moveTo>
                  <a:cubicBezTo>
                    <a:pt x="20592" y="1"/>
                    <a:pt x="19953" y="95"/>
                    <a:pt x="19314" y="241"/>
                  </a:cubicBezTo>
                  <a:cubicBezTo>
                    <a:pt x="18580" y="374"/>
                    <a:pt x="17846" y="541"/>
                    <a:pt x="17113" y="708"/>
                  </a:cubicBezTo>
                  <a:cubicBezTo>
                    <a:pt x="14144" y="1408"/>
                    <a:pt x="11275" y="2375"/>
                    <a:pt x="8473" y="3610"/>
                  </a:cubicBezTo>
                  <a:cubicBezTo>
                    <a:pt x="7739" y="3943"/>
                    <a:pt x="7039" y="4344"/>
                    <a:pt x="6338" y="4777"/>
                  </a:cubicBezTo>
                  <a:cubicBezTo>
                    <a:pt x="4070" y="6145"/>
                    <a:pt x="0" y="11515"/>
                    <a:pt x="868" y="13517"/>
                  </a:cubicBezTo>
                  <a:cubicBezTo>
                    <a:pt x="2002" y="16085"/>
                    <a:pt x="12276" y="27794"/>
                    <a:pt x="12409" y="32063"/>
                  </a:cubicBezTo>
                  <a:cubicBezTo>
                    <a:pt x="12409" y="32063"/>
                    <a:pt x="9140" y="34031"/>
                    <a:pt x="8573" y="35199"/>
                  </a:cubicBezTo>
                  <a:cubicBezTo>
                    <a:pt x="8006" y="36333"/>
                    <a:pt x="4937" y="51711"/>
                    <a:pt x="5871" y="53145"/>
                  </a:cubicBezTo>
                  <a:cubicBezTo>
                    <a:pt x="6772" y="54546"/>
                    <a:pt x="26419" y="55046"/>
                    <a:pt x="26419" y="55046"/>
                  </a:cubicBezTo>
                  <a:lnTo>
                    <a:pt x="22383" y="30529"/>
                  </a:lnTo>
                  <a:cubicBezTo>
                    <a:pt x="21282" y="26626"/>
                    <a:pt x="5504" y="12082"/>
                    <a:pt x="5604" y="6478"/>
                  </a:cubicBezTo>
                  <a:cubicBezTo>
                    <a:pt x="5604" y="5745"/>
                    <a:pt x="7739" y="4477"/>
                    <a:pt x="8373" y="4210"/>
                  </a:cubicBezTo>
                  <a:cubicBezTo>
                    <a:pt x="9707" y="3643"/>
                    <a:pt x="11042" y="3143"/>
                    <a:pt x="12409" y="2709"/>
                  </a:cubicBezTo>
                  <a:cubicBezTo>
                    <a:pt x="13777" y="2242"/>
                    <a:pt x="15178" y="1875"/>
                    <a:pt x="16546" y="1475"/>
                  </a:cubicBezTo>
                  <a:cubicBezTo>
                    <a:pt x="17246" y="1275"/>
                    <a:pt x="17947" y="1141"/>
                    <a:pt x="18647" y="974"/>
                  </a:cubicBezTo>
                  <a:cubicBezTo>
                    <a:pt x="19348" y="808"/>
                    <a:pt x="20048" y="674"/>
                    <a:pt x="20782" y="608"/>
                  </a:cubicBezTo>
                  <a:cubicBezTo>
                    <a:pt x="21016" y="568"/>
                    <a:pt x="21262" y="552"/>
                    <a:pt x="21513" y="552"/>
                  </a:cubicBezTo>
                  <a:cubicBezTo>
                    <a:pt x="21690" y="552"/>
                    <a:pt x="21870" y="560"/>
                    <a:pt x="22049" y="574"/>
                  </a:cubicBezTo>
                  <a:cubicBezTo>
                    <a:pt x="22416" y="574"/>
                    <a:pt x="22783" y="641"/>
                    <a:pt x="23150" y="741"/>
                  </a:cubicBezTo>
                  <a:cubicBezTo>
                    <a:pt x="23884" y="1008"/>
                    <a:pt x="24751" y="1742"/>
                    <a:pt x="25419" y="2109"/>
                  </a:cubicBezTo>
                  <a:cubicBezTo>
                    <a:pt x="25425" y="2115"/>
                    <a:pt x="25432" y="2118"/>
                    <a:pt x="25438" y="2118"/>
                  </a:cubicBezTo>
                  <a:cubicBezTo>
                    <a:pt x="25463" y="2118"/>
                    <a:pt x="25479" y="2075"/>
                    <a:pt x="25452" y="2075"/>
                  </a:cubicBezTo>
                  <a:cubicBezTo>
                    <a:pt x="24451" y="1241"/>
                    <a:pt x="22917" y="74"/>
                    <a:pt x="21549" y="7"/>
                  </a:cubicBezTo>
                  <a:cubicBezTo>
                    <a:pt x="21450" y="3"/>
                    <a:pt x="21351" y="1"/>
                    <a:pt x="21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4250700" y="3136550"/>
              <a:ext cx="505075" cy="745775"/>
            </a:xfrm>
            <a:custGeom>
              <a:avLst/>
              <a:gdLst/>
              <a:ahLst/>
              <a:cxnLst/>
              <a:rect l="l" t="t" r="r" b="b"/>
              <a:pathLst>
                <a:path w="20203" h="29831" extrusionOk="0">
                  <a:moveTo>
                    <a:pt x="16087" y="0"/>
                  </a:moveTo>
                  <a:cubicBezTo>
                    <a:pt x="15962" y="0"/>
                    <a:pt x="15837" y="4"/>
                    <a:pt x="15712" y="13"/>
                  </a:cubicBezTo>
                  <a:cubicBezTo>
                    <a:pt x="13877" y="280"/>
                    <a:pt x="12109" y="713"/>
                    <a:pt x="10341" y="1247"/>
                  </a:cubicBezTo>
                  <a:cubicBezTo>
                    <a:pt x="8674" y="1714"/>
                    <a:pt x="901" y="4316"/>
                    <a:pt x="434" y="5850"/>
                  </a:cubicBezTo>
                  <a:cubicBezTo>
                    <a:pt x="1" y="6851"/>
                    <a:pt x="1669" y="10287"/>
                    <a:pt x="2002" y="10854"/>
                  </a:cubicBezTo>
                  <a:cubicBezTo>
                    <a:pt x="3036" y="12555"/>
                    <a:pt x="4237" y="14189"/>
                    <a:pt x="5438" y="15757"/>
                  </a:cubicBezTo>
                  <a:cubicBezTo>
                    <a:pt x="6639" y="17358"/>
                    <a:pt x="7940" y="18960"/>
                    <a:pt x="9241" y="20494"/>
                  </a:cubicBezTo>
                  <a:cubicBezTo>
                    <a:pt x="10575" y="22028"/>
                    <a:pt x="11876" y="23463"/>
                    <a:pt x="13210" y="24931"/>
                  </a:cubicBezTo>
                  <a:cubicBezTo>
                    <a:pt x="13911" y="25664"/>
                    <a:pt x="14578" y="26432"/>
                    <a:pt x="15245" y="27199"/>
                  </a:cubicBezTo>
                  <a:cubicBezTo>
                    <a:pt x="15945" y="27999"/>
                    <a:pt x="16546" y="28833"/>
                    <a:pt x="17013" y="29767"/>
                  </a:cubicBezTo>
                  <a:cubicBezTo>
                    <a:pt x="17035" y="29812"/>
                    <a:pt x="17069" y="29830"/>
                    <a:pt x="17102" y="29830"/>
                  </a:cubicBezTo>
                  <a:cubicBezTo>
                    <a:pt x="17169" y="29830"/>
                    <a:pt x="17235" y="29756"/>
                    <a:pt x="17213" y="29667"/>
                  </a:cubicBezTo>
                  <a:cubicBezTo>
                    <a:pt x="16646" y="27966"/>
                    <a:pt x="15679" y="26365"/>
                    <a:pt x="14411" y="25064"/>
                  </a:cubicBezTo>
                  <a:cubicBezTo>
                    <a:pt x="13210" y="23596"/>
                    <a:pt x="11843" y="22229"/>
                    <a:pt x="10575" y="20794"/>
                  </a:cubicBezTo>
                  <a:cubicBezTo>
                    <a:pt x="7973" y="17792"/>
                    <a:pt x="5438" y="14656"/>
                    <a:pt x="3103" y="11387"/>
                  </a:cubicBezTo>
                  <a:cubicBezTo>
                    <a:pt x="2369" y="10353"/>
                    <a:pt x="635" y="7084"/>
                    <a:pt x="1135" y="5850"/>
                  </a:cubicBezTo>
                  <a:cubicBezTo>
                    <a:pt x="1602" y="4716"/>
                    <a:pt x="8373" y="2314"/>
                    <a:pt x="9908" y="1847"/>
                  </a:cubicBezTo>
                  <a:cubicBezTo>
                    <a:pt x="11542" y="1380"/>
                    <a:pt x="13210" y="913"/>
                    <a:pt x="14878" y="546"/>
                  </a:cubicBezTo>
                  <a:cubicBezTo>
                    <a:pt x="15345" y="413"/>
                    <a:pt x="15812" y="346"/>
                    <a:pt x="16312" y="313"/>
                  </a:cubicBezTo>
                  <a:cubicBezTo>
                    <a:pt x="17413" y="313"/>
                    <a:pt x="19348" y="1447"/>
                    <a:pt x="20048" y="2047"/>
                  </a:cubicBezTo>
                  <a:cubicBezTo>
                    <a:pt x="20061" y="2060"/>
                    <a:pt x="20075" y="2066"/>
                    <a:pt x="20089" y="2066"/>
                  </a:cubicBezTo>
                  <a:cubicBezTo>
                    <a:pt x="20147" y="2066"/>
                    <a:pt x="20202" y="1968"/>
                    <a:pt x="20148" y="1914"/>
                  </a:cubicBezTo>
                  <a:cubicBezTo>
                    <a:pt x="19515" y="1347"/>
                    <a:pt x="17947" y="280"/>
                    <a:pt x="17213" y="113"/>
                  </a:cubicBezTo>
                  <a:cubicBezTo>
                    <a:pt x="16838" y="38"/>
                    <a:pt x="16463" y="0"/>
                    <a:pt x="160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4659325" y="2969275"/>
              <a:ext cx="1067450" cy="1538350"/>
            </a:xfrm>
            <a:custGeom>
              <a:avLst/>
              <a:gdLst/>
              <a:ahLst/>
              <a:cxnLst/>
              <a:rect l="l" t="t" r="r" b="b"/>
              <a:pathLst>
                <a:path w="42698" h="61534" extrusionOk="0">
                  <a:moveTo>
                    <a:pt x="21151" y="0"/>
                  </a:moveTo>
                  <a:cubicBezTo>
                    <a:pt x="14818" y="0"/>
                    <a:pt x="7700" y="918"/>
                    <a:pt x="5905" y="2601"/>
                  </a:cubicBezTo>
                  <a:cubicBezTo>
                    <a:pt x="3803" y="4502"/>
                    <a:pt x="1" y="30454"/>
                    <a:pt x="901" y="36892"/>
                  </a:cubicBezTo>
                  <a:cubicBezTo>
                    <a:pt x="2569" y="48967"/>
                    <a:pt x="2769" y="60542"/>
                    <a:pt x="3803" y="61209"/>
                  </a:cubicBezTo>
                  <a:cubicBezTo>
                    <a:pt x="4165" y="61425"/>
                    <a:pt x="6172" y="61534"/>
                    <a:pt x="9076" y="61534"/>
                  </a:cubicBezTo>
                  <a:cubicBezTo>
                    <a:pt x="18759" y="61534"/>
                    <a:pt x="38415" y="60322"/>
                    <a:pt x="40263" y="57807"/>
                  </a:cubicBezTo>
                  <a:cubicBezTo>
                    <a:pt x="42698" y="54538"/>
                    <a:pt x="34058" y="4502"/>
                    <a:pt x="31657" y="1767"/>
                  </a:cubicBezTo>
                  <a:cubicBezTo>
                    <a:pt x="30601" y="565"/>
                    <a:pt x="26118" y="0"/>
                    <a:pt x="21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4671850" y="3043875"/>
              <a:ext cx="130650" cy="832225"/>
            </a:xfrm>
            <a:custGeom>
              <a:avLst/>
              <a:gdLst/>
              <a:ahLst/>
              <a:cxnLst/>
              <a:rect l="l" t="t" r="r" b="b"/>
              <a:pathLst>
                <a:path w="5226" h="33289" extrusionOk="0">
                  <a:moveTo>
                    <a:pt x="5130" y="1"/>
                  </a:moveTo>
                  <a:cubicBezTo>
                    <a:pt x="5106" y="1"/>
                    <a:pt x="5082" y="15"/>
                    <a:pt x="5070" y="50"/>
                  </a:cubicBezTo>
                  <a:cubicBezTo>
                    <a:pt x="4603" y="1018"/>
                    <a:pt x="4203" y="1985"/>
                    <a:pt x="3903" y="3019"/>
                  </a:cubicBezTo>
                  <a:cubicBezTo>
                    <a:pt x="3603" y="4020"/>
                    <a:pt x="3336" y="5054"/>
                    <a:pt x="3069" y="6088"/>
                  </a:cubicBezTo>
                  <a:cubicBezTo>
                    <a:pt x="2535" y="8223"/>
                    <a:pt x="2035" y="10358"/>
                    <a:pt x="1701" y="12526"/>
                  </a:cubicBezTo>
                  <a:cubicBezTo>
                    <a:pt x="967" y="16929"/>
                    <a:pt x="467" y="21366"/>
                    <a:pt x="167" y="25836"/>
                  </a:cubicBezTo>
                  <a:cubicBezTo>
                    <a:pt x="100" y="27070"/>
                    <a:pt x="33" y="28337"/>
                    <a:pt x="33" y="29572"/>
                  </a:cubicBezTo>
                  <a:lnTo>
                    <a:pt x="33" y="31406"/>
                  </a:lnTo>
                  <a:cubicBezTo>
                    <a:pt x="0" y="32040"/>
                    <a:pt x="67" y="32640"/>
                    <a:pt x="167" y="33274"/>
                  </a:cubicBezTo>
                  <a:cubicBezTo>
                    <a:pt x="167" y="33285"/>
                    <a:pt x="174" y="33289"/>
                    <a:pt x="184" y="33289"/>
                  </a:cubicBezTo>
                  <a:cubicBezTo>
                    <a:pt x="204" y="33289"/>
                    <a:pt x="234" y="33274"/>
                    <a:pt x="234" y="33274"/>
                  </a:cubicBezTo>
                  <a:cubicBezTo>
                    <a:pt x="334" y="32740"/>
                    <a:pt x="434" y="32207"/>
                    <a:pt x="434" y="31673"/>
                  </a:cubicBezTo>
                  <a:cubicBezTo>
                    <a:pt x="500" y="31106"/>
                    <a:pt x="534" y="30572"/>
                    <a:pt x="567" y="30039"/>
                  </a:cubicBezTo>
                  <a:cubicBezTo>
                    <a:pt x="667" y="28904"/>
                    <a:pt x="767" y="27804"/>
                    <a:pt x="834" y="26703"/>
                  </a:cubicBezTo>
                  <a:cubicBezTo>
                    <a:pt x="1034" y="24501"/>
                    <a:pt x="1234" y="22300"/>
                    <a:pt x="1468" y="20098"/>
                  </a:cubicBezTo>
                  <a:cubicBezTo>
                    <a:pt x="1735" y="17930"/>
                    <a:pt x="2035" y="15728"/>
                    <a:pt x="2368" y="13560"/>
                  </a:cubicBezTo>
                  <a:cubicBezTo>
                    <a:pt x="2702" y="11392"/>
                    <a:pt x="3002" y="9224"/>
                    <a:pt x="3403" y="7055"/>
                  </a:cubicBezTo>
                  <a:cubicBezTo>
                    <a:pt x="3836" y="4687"/>
                    <a:pt x="4437" y="2385"/>
                    <a:pt x="5204" y="117"/>
                  </a:cubicBezTo>
                  <a:cubicBezTo>
                    <a:pt x="5226" y="52"/>
                    <a:pt x="5177" y="1"/>
                    <a:pt x="51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4651000" y="3859050"/>
              <a:ext cx="63400" cy="88400"/>
            </a:xfrm>
            <a:custGeom>
              <a:avLst/>
              <a:gdLst/>
              <a:ahLst/>
              <a:cxnLst/>
              <a:rect l="l" t="t" r="r" b="b"/>
              <a:pathLst>
                <a:path w="2536" h="3536" extrusionOk="0">
                  <a:moveTo>
                    <a:pt x="1270" y="2197"/>
                  </a:moveTo>
                  <a:cubicBezTo>
                    <a:pt x="1623" y="2197"/>
                    <a:pt x="1902" y="2352"/>
                    <a:pt x="1902" y="2535"/>
                  </a:cubicBezTo>
                  <a:cubicBezTo>
                    <a:pt x="1935" y="2769"/>
                    <a:pt x="1635" y="2969"/>
                    <a:pt x="1234" y="3002"/>
                  </a:cubicBezTo>
                  <a:cubicBezTo>
                    <a:pt x="1200" y="3005"/>
                    <a:pt x="1166" y="3006"/>
                    <a:pt x="1132" y="3006"/>
                  </a:cubicBezTo>
                  <a:cubicBezTo>
                    <a:pt x="779" y="3006"/>
                    <a:pt x="498" y="2851"/>
                    <a:pt x="467" y="2669"/>
                  </a:cubicBezTo>
                  <a:cubicBezTo>
                    <a:pt x="467" y="2435"/>
                    <a:pt x="767" y="2235"/>
                    <a:pt x="1168" y="2202"/>
                  </a:cubicBezTo>
                  <a:cubicBezTo>
                    <a:pt x="1202" y="2199"/>
                    <a:pt x="1236" y="2197"/>
                    <a:pt x="1270" y="2197"/>
                  </a:cubicBezTo>
                  <a:close/>
                  <a:moveTo>
                    <a:pt x="1568" y="0"/>
                  </a:moveTo>
                  <a:lnTo>
                    <a:pt x="267" y="167"/>
                  </a:lnTo>
                  <a:lnTo>
                    <a:pt x="0" y="3536"/>
                  </a:lnTo>
                  <a:lnTo>
                    <a:pt x="2535" y="3336"/>
                  </a:lnTo>
                  <a:lnTo>
                    <a:pt x="15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9"/>
            <p:cNvSpPr/>
            <p:nvPr/>
          </p:nvSpPr>
          <p:spPr>
            <a:xfrm>
              <a:off x="4876975" y="2969225"/>
              <a:ext cx="848975" cy="1539875"/>
            </a:xfrm>
            <a:custGeom>
              <a:avLst/>
              <a:gdLst/>
              <a:ahLst/>
              <a:cxnLst/>
              <a:rect l="l" t="t" r="r" b="b"/>
              <a:pathLst>
                <a:path w="33959" h="61595" extrusionOk="0">
                  <a:moveTo>
                    <a:pt x="12777" y="1"/>
                  </a:moveTo>
                  <a:cubicBezTo>
                    <a:pt x="8640" y="134"/>
                    <a:pt x="4071" y="2102"/>
                    <a:pt x="3337" y="3503"/>
                  </a:cubicBezTo>
                  <a:cubicBezTo>
                    <a:pt x="2603" y="4904"/>
                    <a:pt x="1" y="29489"/>
                    <a:pt x="668" y="35726"/>
                  </a:cubicBezTo>
                  <a:cubicBezTo>
                    <a:pt x="935" y="38061"/>
                    <a:pt x="1702" y="57409"/>
                    <a:pt x="3737" y="61478"/>
                  </a:cubicBezTo>
                  <a:cubicBezTo>
                    <a:pt x="4373" y="61557"/>
                    <a:pt x="5256" y="61594"/>
                    <a:pt x="6318" y="61594"/>
                  </a:cubicBezTo>
                  <a:cubicBezTo>
                    <a:pt x="13784" y="61594"/>
                    <a:pt x="30097" y="59765"/>
                    <a:pt x="31557" y="57809"/>
                  </a:cubicBezTo>
                  <a:cubicBezTo>
                    <a:pt x="33959" y="54507"/>
                    <a:pt x="25352" y="4437"/>
                    <a:pt x="22917" y="1735"/>
                  </a:cubicBezTo>
                  <a:cubicBezTo>
                    <a:pt x="21883" y="568"/>
                    <a:pt x="17614" y="1"/>
                    <a:pt x="12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9"/>
            <p:cNvSpPr/>
            <p:nvPr/>
          </p:nvSpPr>
          <p:spPr>
            <a:xfrm>
              <a:off x="4972900" y="3105175"/>
              <a:ext cx="482025" cy="22525"/>
            </a:xfrm>
            <a:custGeom>
              <a:avLst/>
              <a:gdLst/>
              <a:ahLst/>
              <a:cxnLst/>
              <a:rect l="l" t="t" r="r" b="b"/>
              <a:pathLst>
                <a:path w="19281" h="901" extrusionOk="0">
                  <a:moveTo>
                    <a:pt x="19247" y="0"/>
                  </a:moveTo>
                  <a:cubicBezTo>
                    <a:pt x="16745" y="0"/>
                    <a:pt x="14244" y="0"/>
                    <a:pt x="11775" y="100"/>
                  </a:cubicBezTo>
                  <a:cubicBezTo>
                    <a:pt x="9273" y="200"/>
                    <a:pt x="6805" y="334"/>
                    <a:pt x="4303" y="500"/>
                  </a:cubicBezTo>
                  <a:cubicBezTo>
                    <a:pt x="2902" y="601"/>
                    <a:pt x="1468" y="701"/>
                    <a:pt x="67" y="834"/>
                  </a:cubicBezTo>
                  <a:cubicBezTo>
                    <a:pt x="0" y="834"/>
                    <a:pt x="0" y="901"/>
                    <a:pt x="67" y="901"/>
                  </a:cubicBezTo>
                  <a:cubicBezTo>
                    <a:pt x="2569" y="901"/>
                    <a:pt x="5037" y="801"/>
                    <a:pt x="7505" y="701"/>
                  </a:cubicBezTo>
                  <a:cubicBezTo>
                    <a:pt x="10007" y="601"/>
                    <a:pt x="12509" y="534"/>
                    <a:pt x="14977" y="367"/>
                  </a:cubicBezTo>
                  <a:cubicBezTo>
                    <a:pt x="16412" y="267"/>
                    <a:pt x="17813" y="167"/>
                    <a:pt x="19214" y="67"/>
                  </a:cubicBezTo>
                  <a:cubicBezTo>
                    <a:pt x="19280" y="33"/>
                    <a:pt x="19280" y="0"/>
                    <a:pt x="192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4941200" y="3275275"/>
              <a:ext cx="543750" cy="22550"/>
            </a:xfrm>
            <a:custGeom>
              <a:avLst/>
              <a:gdLst/>
              <a:ahLst/>
              <a:cxnLst/>
              <a:rect l="l" t="t" r="r" b="b"/>
              <a:pathLst>
                <a:path w="21750" h="902" extrusionOk="0">
                  <a:moveTo>
                    <a:pt x="21683" y="1"/>
                  </a:moveTo>
                  <a:cubicBezTo>
                    <a:pt x="20282" y="1"/>
                    <a:pt x="18847" y="68"/>
                    <a:pt x="17413" y="101"/>
                  </a:cubicBezTo>
                  <a:cubicBezTo>
                    <a:pt x="16012" y="168"/>
                    <a:pt x="14644" y="168"/>
                    <a:pt x="13243" y="234"/>
                  </a:cubicBezTo>
                  <a:cubicBezTo>
                    <a:pt x="10441" y="301"/>
                    <a:pt x="7639" y="435"/>
                    <a:pt x="4837" y="601"/>
                  </a:cubicBezTo>
                  <a:cubicBezTo>
                    <a:pt x="3236" y="668"/>
                    <a:pt x="1635" y="802"/>
                    <a:pt x="67" y="835"/>
                  </a:cubicBezTo>
                  <a:cubicBezTo>
                    <a:pt x="0" y="835"/>
                    <a:pt x="0" y="902"/>
                    <a:pt x="67" y="902"/>
                  </a:cubicBezTo>
                  <a:cubicBezTo>
                    <a:pt x="534" y="890"/>
                    <a:pt x="1005" y="887"/>
                    <a:pt x="1478" y="887"/>
                  </a:cubicBezTo>
                  <a:cubicBezTo>
                    <a:pt x="2424" y="887"/>
                    <a:pt x="3381" y="902"/>
                    <a:pt x="4337" y="902"/>
                  </a:cubicBezTo>
                  <a:cubicBezTo>
                    <a:pt x="5738" y="902"/>
                    <a:pt x="7106" y="868"/>
                    <a:pt x="8507" y="835"/>
                  </a:cubicBezTo>
                  <a:cubicBezTo>
                    <a:pt x="11309" y="735"/>
                    <a:pt x="14111" y="601"/>
                    <a:pt x="16913" y="435"/>
                  </a:cubicBezTo>
                  <a:cubicBezTo>
                    <a:pt x="18514" y="335"/>
                    <a:pt x="20115" y="268"/>
                    <a:pt x="21683" y="101"/>
                  </a:cubicBezTo>
                  <a:cubicBezTo>
                    <a:pt x="21749" y="101"/>
                    <a:pt x="21749" y="1"/>
                    <a:pt x="216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4947025" y="3427900"/>
              <a:ext cx="567100" cy="51725"/>
            </a:xfrm>
            <a:custGeom>
              <a:avLst/>
              <a:gdLst/>
              <a:ahLst/>
              <a:cxnLst/>
              <a:rect l="l" t="t" r="r" b="b"/>
              <a:pathLst>
                <a:path w="22684" h="2069" extrusionOk="0">
                  <a:moveTo>
                    <a:pt x="22617" y="0"/>
                  </a:moveTo>
                  <a:cubicBezTo>
                    <a:pt x="16746" y="501"/>
                    <a:pt x="10875" y="968"/>
                    <a:pt x="5005" y="1501"/>
                  </a:cubicBezTo>
                  <a:lnTo>
                    <a:pt x="2536" y="1735"/>
                  </a:lnTo>
                  <a:cubicBezTo>
                    <a:pt x="1702" y="1802"/>
                    <a:pt x="868" y="1935"/>
                    <a:pt x="34" y="2002"/>
                  </a:cubicBezTo>
                  <a:cubicBezTo>
                    <a:pt x="1" y="2002"/>
                    <a:pt x="1" y="2068"/>
                    <a:pt x="34" y="2068"/>
                  </a:cubicBezTo>
                  <a:cubicBezTo>
                    <a:pt x="802" y="2035"/>
                    <a:pt x="1569" y="2035"/>
                    <a:pt x="2336" y="2002"/>
                  </a:cubicBezTo>
                  <a:cubicBezTo>
                    <a:pt x="3070" y="1968"/>
                    <a:pt x="3770" y="1968"/>
                    <a:pt x="4504" y="1902"/>
                  </a:cubicBezTo>
                  <a:cubicBezTo>
                    <a:pt x="5939" y="1835"/>
                    <a:pt x="7406" y="1735"/>
                    <a:pt x="8874" y="1601"/>
                  </a:cubicBezTo>
                  <a:cubicBezTo>
                    <a:pt x="11809" y="1368"/>
                    <a:pt x="14778" y="1134"/>
                    <a:pt x="17680" y="734"/>
                  </a:cubicBezTo>
                  <a:cubicBezTo>
                    <a:pt x="19348" y="534"/>
                    <a:pt x="20983" y="334"/>
                    <a:pt x="22617" y="100"/>
                  </a:cubicBezTo>
                  <a:cubicBezTo>
                    <a:pt x="22684" y="100"/>
                    <a:pt x="22684" y="0"/>
                    <a:pt x="22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4922850" y="3639725"/>
              <a:ext cx="645500" cy="60050"/>
            </a:xfrm>
            <a:custGeom>
              <a:avLst/>
              <a:gdLst/>
              <a:ahLst/>
              <a:cxnLst/>
              <a:rect l="l" t="t" r="r" b="b"/>
              <a:pathLst>
                <a:path w="25820" h="2402" extrusionOk="0">
                  <a:moveTo>
                    <a:pt x="25786" y="0"/>
                  </a:moveTo>
                  <a:cubicBezTo>
                    <a:pt x="24084" y="67"/>
                    <a:pt x="22383" y="200"/>
                    <a:pt x="20682" y="300"/>
                  </a:cubicBezTo>
                  <a:cubicBezTo>
                    <a:pt x="18981" y="434"/>
                    <a:pt x="17346" y="567"/>
                    <a:pt x="15712" y="734"/>
                  </a:cubicBezTo>
                  <a:cubicBezTo>
                    <a:pt x="12376" y="1034"/>
                    <a:pt x="9074" y="1368"/>
                    <a:pt x="5738" y="1701"/>
                  </a:cubicBezTo>
                  <a:cubicBezTo>
                    <a:pt x="3837" y="1901"/>
                    <a:pt x="1935" y="2102"/>
                    <a:pt x="34" y="2335"/>
                  </a:cubicBezTo>
                  <a:cubicBezTo>
                    <a:pt x="1" y="2335"/>
                    <a:pt x="1" y="2402"/>
                    <a:pt x="34" y="2402"/>
                  </a:cubicBezTo>
                  <a:cubicBezTo>
                    <a:pt x="6705" y="1968"/>
                    <a:pt x="13410" y="1434"/>
                    <a:pt x="20048" y="734"/>
                  </a:cubicBezTo>
                  <a:cubicBezTo>
                    <a:pt x="20982" y="634"/>
                    <a:pt x="21916" y="500"/>
                    <a:pt x="22850" y="400"/>
                  </a:cubicBezTo>
                  <a:cubicBezTo>
                    <a:pt x="23784" y="300"/>
                    <a:pt x="24785" y="200"/>
                    <a:pt x="25786" y="67"/>
                  </a:cubicBezTo>
                  <a:cubicBezTo>
                    <a:pt x="25819" y="67"/>
                    <a:pt x="25819" y="0"/>
                    <a:pt x="25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9"/>
            <p:cNvSpPr/>
            <p:nvPr/>
          </p:nvSpPr>
          <p:spPr>
            <a:xfrm>
              <a:off x="4916175" y="3823175"/>
              <a:ext cx="664675" cy="82600"/>
            </a:xfrm>
            <a:custGeom>
              <a:avLst/>
              <a:gdLst/>
              <a:ahLst/>
              <a:cxnLst/>
              <a:rect l="l" t="t" r="r" b="b"/>
              <a:pathLst>
                <a:path w="26587" h="3304" extrusionOk="0">
                  <a:moveTo>
                    <a:pt x="26553" y="1"/>
                  </a:moveTo>
                  <a:cubicBezTo>
                    <a:pt x="23117" y="334"/>
                    <a:pt x="19681" y="701"/>
                    <a:pt x="16246" y="1101"/>
                  </a:cubicBezTo>
                  <a:cubicBezTo>
                    <a:pt x="12810" y="1468"/>
                    <a:pt x="9307" y="1935"/>
                    <a:pt x="5872" y="2402"/>
                  </a:cubicBezTo>
                  <a:cubicBezTo>
                    <a:pt x="3937" y="2669"/>
                    <a:pt x="2002" y="3003"/>
                    <a:pt x="34" y="3236"/>
                  </a:cubicBezTo>
                  <a:cubicBezTo>
                    <a:pt x="1" y="3236"/>
                    <a:pt x="1" y="3303"/>
                    <a:pt x="34" y="3303"/>
                  </a:cubicBezTo>
                  <a:cubicBezTo>
                    <a:pt x="1769" y="3103"/>
                    <a:pt x="3470" y="2969"/>
                    <a:pt x="5204" y="2803"/>
                  </a:cubicBezTo>
                  <a:cubicBezTo>
                    <a:pt x="6906" y="2603"/>
                    <a:pt x="8640" y="2436"/>
                    <a:pt x="10341" y="2236"/>
                  </a:cubicBezTo>
                  <a:cubicBezTo>
                    <a:pt x="13811" y="1802"/>
                    <a:pt x="17280" y="1368"/>
                    <a:pt x="20716" y="868"/>
                  </a:cubicBezTo>
                  <a:cubicBezTo>
                    <a:pt x="22650" y="568"/>
                    <a:pt x="24618" y="334"/>
                    <a:pt x="26553" y="34"/>
                  </a:cubicBezTo>
                  <a:cubicBezTo>
                    <a:pt x="26586" y="34"/>
                    <a:pt x="26586" y="1"/>
                    <a:pt x="265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9"/>
            <p:cNvSpPr/>
            <p:nvPr/>
          </p:nvSpPr>
          <p:spPr>
            <a:xfrm>
              <a:off x="4932025" y="4024150"/>
              <a:ext cx="692925" cy="80100"/>
            </a:xfrm>
            <a:custGeom>
              <a:avLst/>
              <a:gdLst/>
              <a:ahLst/>
              <a:cxnLst/>
              <a:rect l="l" t="t" r="r" b="b"/>
              <a:pathLst>
                <a:path w="27717" h="3204" extrusionOk="0">
                  <a:moveTo>
                    <a:pt x="27687" y="1"/>
                  </a:moveTo>
                  <a:cubicBezTo>
                    <a:pt x="27698" y="12"/>
                    <a:pt x="27706" y="16"/>
                    <a:pt x="27709" y="16"/>
                  </a:cubicBezTo>
                  <a:cubicBezTo>
                    <a:pt x="27717" y="16"/>
                    <a:pt x="27709" y="1"/>
                    <a:pt x="27687" y="1"/>
                  </a:cubicBezTo>
                  <a:close/>
                  <a:moveTo>
                    <a:pt x="27687" y="1"/>
                  </a:moveTo>
                  <a:lnTo>
                    <a:pt x="27687" y="1"/>
                  </a:lnTo>
                  <a:cubicBezTo>
                    <a:pt x="24084" y="268"/>
                    <a:pt x="20482" y="534"/>
                    <a:pt x="16913" y="935"/>
                  </a:cubicBezTo>
                  <a:cubicBezTo>
                    <a:pt x="13310" y="1302"/>
                    <a:pt x="9707" y="1735"/>
                    <a:pt x="6138" y="2202"/>
                  </a:cubicBezTo>
                  <a:cubicBezTo>
                    <a:pt x="5138" y="2336"/>
                    <a:pt x="4137" y="2503"/>
                    <a:pt x="3136" y="2636"/>
                  </a:cubicBezTo>
                  <a:lnTo>
                    <a:pt x="1602" y="2869"/>
                  </a:lnTo>
                  <a:cubicBezTo>
                    <a:pt x="1068" y="2936"/>
                    <a:pt x="568" y="3070"/>
                    <a:pt x="67" y="3136"/>
                  </a:cubicBezTo>
                  <a:cubicBezTo>
                    <a:pt x="1" y="3136"/>
                    <a:pt x="1" y="3203"/>
                    <a:pt x="67" y="3203"/>
                  </a:cubicBezTo>
                  <a:cubicBezTo>
                    <a:pt x="501" y="3136"/>
                    <a:pt x="968" y="3136"/>
                    <a:pt x="1402" y="3103"/>
                  </a:cubicBezTo>
                  <a:lnTo>
                    <a:pt x="2736" y="2936"/>
                  </a:lnTo>
                  <a:lnTo>
                    <a:pt x="5471" y="2669"/>
                  </a:lnTo>
                  <a:cubicBezTo>
                    <a:pt x="7239" y="2469"/>
                    <a:pt x="9040" y="2269"/>
                    <a:pt x="10842" y="2036"/>
                  </a:cubicBezTo>
                  <a:cubicBezTo>
                    <a:pt x="14411" y="1635"/>
                    <a:pt x="18013" y="1202"/>
                    <a:pt x="21616" y="768"/>
                  </a:cubicBezTo>
                  <a:lnTo>
                    <a:pt x="276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4967075" y="4208450"/>
              <a:ext cx="659650" cy="100275"/>
            </a:xfrm>
            <a:custGeom>
              <a:avLst/>
              <a:gdLst/>
              <a:ahLst/>
              <a:cxnLst/>
              <a:rect l="l" t="t" r="r" b="b"/>
              <a:pathLst>
                <a:path w="26386" h="4011" extrusionOk="0">
                  <a:moveTo>
                    <a:pt x="26285" y="1"/>
                  </a:moveTo>
                  <a:cubicBezTo>
                    <a:pt x="24584" y="234"/>
                    <a:pt x="22849" y="501"/>
                    <a:pt x="21148" y="701"/>
                  </a:cubicBezTo>
                  <a:cubicBezTo>
                    <a:pt x="19447" y="935"/>
                    <a:pt x="17712" y="1135"/>
                    <a:pt x="16011" y="1368"/>
                  </a:cubicBezTo>
                  <a:cubicBezTo>
                    <a:pt x="12575" y="1869"/>
                    <a:pt x="9173" y="2402"/>
                    <a:pt x="5770" y="2969"/>
                  </a:cubicBezTo>
                  <a:cubicBezTo>
                    <a:pt x="3869" y="3270"/>
                    <a:pt x="1934" y="3570"/>
                    <a:pt x="33" y="3937"/>
                  </a:cubicBezTo>
                  <a:cubicBezTo>
                    <a:pt x="4" y="3937"/>
                    <a:pt x="0" y="4010"/>
                    <a:pt x="21" y="4010"/>
                  </a:cubicBezTo>
                  <a:cubicBezTo>
                    <a:pt x="24" y="4010"/>
                    <a:pt x="28" y="4008"/>
                    <a:pt x="33" y="4004"/>
                  </a:cubicBezTo>
                  <a:cubicBezTo>
                    <a:pt x="3469" y="3637"/>
                    <a:pt x="6904" y="3136"/>
                    <a:pt x="10340" y="2636"/>
                  </a:cubicBezTo>
                  <a:cubicBezTo>
                    <a:pt x="13776" y="2169"/>
                    <a:pt x="17145" y="1669"/>
                    <a:pt x="20548" y="1101"/>
                  </a:cubicBezTo>
                  <a:cubicBezTo>
                    <a:pt x="22482" y="768"/>
                    <a:pt x="24384" y="468"/>
                    <a:pt x="26318" y="167"/>
                  </a:cubicBezTo>
                  <a:cubicBezTo>
                    <a:pt x="26385" y="134"/>
                    <a:pt x="26385" y="1"/>
                    <a:pt x="262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5069625" y="2815250"/>
              <a:ext cx="299400" cy="220975"/>
            </a:xfrm>
            <a:custGeom>
              <a:avLst/>
              <a:gdLst/>
              <a:ahLst/>
              <a:cxnLst/>
              <a:rect l="l" t="t" r="r" b="b"/>
              <a:pathLst>
                <a:path w="11976" h="8839" extrusionOk="0">
                  <a:moveTo>
                    <a:pt x="7567" y="1"/>
                  </a:moveTo>
                  <a:cubicBezTo>
                    <a:pt x="6398" y="1"/>
                    <a:pt x="2375" y="2091"/>
                    <a:pt x="1902" y="2691"/>
                  </a:cubicBezTo>
                  <a:cubicBezTo>
                    <a:pt x="1401" y="3325"/>
                    <a:pt x="0" y="8528"/>
                    <a:pt x="0" y="8762"/>
                  </a:cubicBezTo>
                  <a:cubicBezTo>
                    <a:pt x="0" y="8817"/>
                    <a:pt x="206" y="8839"/>
                    <a:pt x="506" y="8839"/>
                  </a:cubicBezTo>
                  <a:cubicBezTo>
                    <a:pt x="1300" y="8839"/>
                    <a:pt x="2754" y="8683"/>
                    <a:pt x="2802" y="8562"/>
                  </a:cubicBezTo>
                  <a:cubicBezTo>
                    <a:pt x="2903" y="8328"/>
                    <a:pt x="4170" y="2924"/>
                    <a:pt x="4337" y="2791"/>
                  </a:cubicBezTo>
                  <a:cubicBezTo>
                    <a:pt x="4397" y="2746"/>
                    <a:pt x="5463" y="2728"/>
                    <a:pt x="6618" y="2728"/>
                  </a:cubicBezTo>
                  <a:cubicBezTo>
                    <a:pt x="8022" y="2728"/>
                    <a:pt x="9556" y="2754"/>
                    <a:pt x="9574" y="2791"/>
                  </a:cubicBezTo>
                  <a:cubicBezTo>
                    <a:pt x="9641" y="2891"/>
                    <a:pt x="8773" y="8328"/>
                    <a:pt x="8873" y="8462"/>
                  </a:cubicBezTo>
                  <a:cubicBezTo>
                    <a:pt x="8907" y="8495"/>
                    <a:pt x="9181" y="8510"/>
                    <a:pt x="9539" y="8510"/>
                  </a:cubicBezTo>
                  <a:cubicBezTo>
                    <a:pt x="10256" y="8510"/>
                    <a:pt x="11309" y="8450"/>
                    <a:pt x="11442" y="8361"/>
                  </a:cubicBezTo>
                  <a:cubicBezTo>
                    <a:pt x="11642" y="8228"/>
                    <a:pt x="11976" y="3558"/>
                    <a:pt x="11942" y="2924"/>
                  </a:cubicBezTo>
                  <a:cubicBezTo>
                    <a:pt x="11909" y="2257"/>
                    <a:pt x="8607" y="289"/>
                    <a:pt x="7739" y="22"/>
                  </a:cubicBezTo>
                  <a:cubicBezTo>
                    <a:pt x="7692" y="8"/>
                    <a:pt x="7634" y="1"/>
                    <a:pt x="75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5101325" y="2885000"/>
              <a:ext cx="76725" cy="35900"/>
            </a:xfrm>
            <a:custGeom>
              <a:avLst/>
              <a:gdLst/>
              <a:ahLst/>
              <a:cxnLst/>
              <a:rect l="l" t="t" r="r" b="b"/>
              <a:pathLst>
                <a:path w="3069" h="1436" extrusionOk="0">
                  <a:moveTo>
                    <a:pt x="3069" y="1"/>
                  </a:moveTo>
                  <a:cubicBezTo>
                    <a:pt x="1635" y="34"/>
                    <a:pt x="867" y="34"/>
                    <a:pt x="634" y="168"/>
                  </a:cubicBezTo>
                  <a:cubicBezTo>
                    <a:pt x="467" y="334"/>
                    <a:pt x="334" y="568"/>
                    <a:pt x="234" y="801"/>
                  </a:cubicBezTo>
                  <a:cubicBezTo>
                    <a:pt x="167" y="1002"/>
                    <a:pt x="100" y="1202"/>
                    <a:pt x="0" y="1435"/>
                  </a:cubicBezTo>
                  <a:lnTo>
                    <a:pt x="2669" y="1302"/>
                  </a:lnTo>
                  <a:cubicBezTo>
                    <a:pt x="2769" y="835"/>
                    <a:pt x="2902" y="434"/>
                    <a:pt x="3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9"/>
            <p:cNvSpPr/>
            <p:nvPr/>
          </p:nvSpPr>
          <p:spPr>
            <a:xfrm>
              <a:off x="5305625" y="2885000"/>
              <a:ext cx="62575" cy="37550"/>
            </a:xfrm>
            <a:custGeom>
              <a:avLst/>
              <a:gdLst/>
              <a:ahLst/>
              <a:cxnLst/>
              <a:rect l="l" t="t" r="r" b="b"/>
              <a:pathLst>
                <a:path w="2503" h="1502" extrusionOk="0">
                  <a:moveTo>
                    <a:pt x="134" y="1"/>
                  </a:moveTo>
                  <a:cubicBezTo>
                    <a:pt x="167" y="34"/>
                    <a:pt x="101" y="501"/>
                    <a:pt x="1" y="1168"/>
                  </a:cubicBezTo>
                  <a:lnTo>
                    <a:pt x="2436" y="1502"/>
                  </a:lnTo>
                  <a:cubicBezTo>
                    <a:pt x="2469" y="1268"/>
                    <a:pt x="2469" y="1068"/>
                    <a:pt x="2469" y="901"/>
                  </a:cubicBezTo>
                  <a:lnTo>
                    <a:pt x="2469" y="868"/>
                  </a:lnTo>
                  <a:cubicBezTo>
                    <a:pt x="2502" y="635"/>
                    <a:pt x="2436" y="368"/>
                    <a:pt x="2336" y="134"/>
                  </a:cubicBezTo>
                  <a:cubicBezTo>
                    <a:pt x="2202" y="1"/>
                    <a:pt x="801" y="1"/>
                    <a:pt x="1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9"/>
            <p:cNvSpPr/>
            <p:nvPr/>
          </p:nvSpPr>
          <p:spPr>
            <a:xfrm>
              <a:off x="5013500" y="3018275"/>
              <a:ext cx="387225" cy="1496125"/>
            </a:xfrm>
            <a:custGeom>
              <a:avLst/>
              <a:gdLst/>
              <a:ahLst/>
              <a:cxnLst/>
              <a:rect l="l" t="t" r="r" b="b"/>
              <a:pathLst>
                <a:path w="15489" h="59845" extrusionOk="0">
                  <a:moveTo>
                    <a:pt x="4087" y="0"/>
                  </a:moveTo>
                  <a:cubicBezTo>
                    <a:pt x="2365" y="0"/>
                    <a:pt x="1" y="421"/>
                    <a:pt x="244" y="908"/>
                  </a:cubicBezTo>
                  <a:cubicBezTo>
                    <a:pt x="4514" y="9981"/>
                    <a:pt x="7349" y="26192"/>
                    <a:pt x="7349" y="31329"/>
                  </a:cubicBezTo>
                  <a:cubicBezTo>
                    <a:pt x="7449" y="41203"/>
                    <a:pt x="4447" y="58515"/>
                    <a:pt x="4614" y="59316"/>
                  </a:cubicBezTo>
                  <a:cubicBezTo>
                    <a:pt x="4676" y="59688"/>
                    <a:pt x="6064" y="59844"/>
                    <a:pt x="7599" y="59844"/>
                  </a:cubicBezTo>
                  <a:cubicBezTo>
                    <a:pt x="9366" y="59844"/>
                    <a:pt x="11329" y="59637"/>
                    <a:pt x="11686" y="59316"/>
                  </a:cubicBezTo>
                  <a:cubicBezTo>
                    <a:pt x="12353" y="58716"/>
                    <a:pt x="15488" y="44272"/>
                    <a:pt x="15488" y="31763"/>
                  </a:cubicBezTo>
                  <a:cubicBezTo>
                    <a:pt x="15488" y="19354"/>
                    <a:pt x="6682" y="341"/>
                    <a:pt x="5148" y="74"/>
                  </a:cubicBezTo>
                  <a:cubicBezTo>
                    <a:pt x="4857" y="23"/>
                    <a:pt x="4489" y="0"/>
                    <a:pt x="40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5324575" y="3008925"/>
              <a:ext cx="460575" cy="1460950"/>
            </a:xfrm>
            <a:custGeom>
              <a:avLst/>
              <a:gdLst/>
              <a:ahLst/>
              <a:cxnLst/>
              <a:rect l="l" t="t" r="r" b="b"/>
              <a:pathLst>
                <a:path w="18423" h="58438" extrusionOk="0">
                  <a:moveTo>
                    <a:pt x="2040" y="0"/>
                  </a:moveTo>
                  <a:cubicBezTo>
                    <a:pt x="927" y="0"/>
                    <a:pt x="0" y="142"/>
                    <a:pt x="177" y="514"/>
                  </a:cubicBezTo>
                  <a:cubicBezTo>
                    <a:pt x="4446" y="9588"/>
                    <a:pt x="11218" y="28534"/>
                    <a:pt x="11151" y="36006"/>
                  </a:cubicBezTo>
                  <a:cubicBezTo>
                    <a:pt x="11051" y="45880"/>
                    <a:pt x="5814" y="57322"/>
                    <a:pt x="5981" y="58156"/>
                  </a:cubicBezTo>
                  <a:cubicBezTo>
                    <a:pt x="6014" y="58356"/>
                    <a:pt x="6346" y="58437"/>
                    <a:pt x="6834" y="58437"/>
                  </a:cubicBezTo>
                  <a:cubicBezTo>
                    <a:pt x="8301" y="58437"/>
                    <a:pt x="11184" y="57705"/>
                    <a:pt x="11685" y="57255"/>
                  </a:cubicBezTo>
                  <a:cubicBezTo>
                    <a:pt x="12352" y="56655"/>
                    <a:pt x="18423" y="47948"/>
                    <a:pt x="18423" y="35439"/>
                  </a:cubicBezTo>
                  <a:cubicBezTo>
                    <a:pt x="18423" y="23064"/>
                    <a:pt x="5881" y="448"/>
                    <a:pt x="4346" y="181"/>
                  </a:cubicBezTo>
                  <a:cubicBezTo>
                    <a:pt x="3699" y="71"/>
                    <a:pt x="2824" y="0"/>
                    <a:pt x="20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4436675" y="3935750"/>
              <a:ext cx="44225" cy="541050"/>
            </a:xfrm>
            <a:custGeom>
              <a:avLst/>
              <a:gdLst/>
              <a:ahLst/>
              <a:cxnLst/>
              <a:rect l="l" t="t" r="r" b="b"/>
              <a:pathLst>
                <a:path w="1769" h="21642" extrusionOk="0">
                  <a:moveTo>
                    <a:pt x="0" y="1"/>
                  </a:moveTo>
                  <a:cubicBezTo>
                    <a:pt x="434" y="2803"/>
                    <a:pt x="834" y="5572"/>
                    <a:pt x="1101" y="8407"/>
                  </a:cubicBezTo>
                  <a:cubicBezTo>
                    <a:pt x="1201" y="9808"/>
                    <a:pt x="1235" y="11242"/>
                    <a:pt x="1335" y="12677"/>
                  </a:cubicBezTo>
                  <a:cubicBezTo>
                    <a:pt x="1401" y="14078"/>
                    <a:pt x="1435" y="15445"/>
                    <a:pt x="1435" y="16846"/>
                  </a:cubicBezTo>
                  <a:cubicBezTo>
                    <a:pt x="1435" y="18414"/>
                    <a:pt x="1468" y="20015"/>
                    <a:pt x="1401" y="21616"/>
                  </a:cubicBezTo>
                  <a:cubicBezTo>
                    <a:pt x="1401" y="21633"/>
                    <a:pt x="1418" y="21641"/>
                    <a:pt x="1435" y="21641"/>
                  </a:cubicBezTo>
                  <a:cubicBezTo>
                    <a:pt x="1451" y="21641"/>
                    <a:pt x="1468" y="21633"/>
                    <a:pt x="1468" y="21616"/>
                  </a:cubicBezTo>
                  <a:cubicBezTo>
                    <a:pt x="1568" y="20182"/>
                    <a:pt x="1702" y="18748"/>
                    <a:pt x="1735" y="17313"/>
                  </a:cubicBezTo>
                  <a:cubicBezTo>
                    <a:pt x="1768" y="15879"/>
                    <a:pt x="1768" y="14511"/>
                    <a:pt x="1735" y="13110"/>
                  </a:cubicBezTo>
                  <a:cubicBezTo>
                    <a:pt x="1702" y="11709"/>
                    <a:pt x="1568" y="10275"/>
                    <a:pt x="1435" y="8874"/>
                  </a:cubicBezTo>
                  <a:cubicBezTo>
                    <a:pt x="1268" y="7473"/>
                    <a:pt x="1135" y="6039"/>
                    <a:pt x="901" y="4638"/>
                  </a:cubicBezTo>
                  <a:cubicBezTo>
                    <a:pt x="668" y="3103"/>
                    <a:pt x="434" y="1535"/>
                    <a:pt x="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4463350" y="3916200"/>
              <a:ext cx="414100" cy="62325"/>
            </a:xfrm>
            <a:custGeom>
              <a:avLst/>
              <a:gdLst/>
              <a:ahLst/>
              <a:cxnLst/>
              <a:rect l="l" t="t" r="r" b="b"/>
              <a:pathLst>
                <a:path w="16564" h="2493" extrusionOk="0">
                  <a:moveTo>
                    <a:pt x="16427" y="0"/>
                  </a:moveTo>
                  <a:cubicBezTo>
                    <a:pt x="16412" y="0"/>
                    <a:pt x="16395" y="5"/>
                    <a:pt x="16379" y="16"/>
                  </a:cubicBezTo>
                  <a:cubicBezTo>
                    <a:pt x="15845" y="149"/>
                    <a:pt x="15378" y="349"/>
                    <a:pt x="14845" y="516"/>
                  </a:cubicBezTo>
                  <a:cubicBezTo>
                    <a:pt x="14344" y="683"/>
                    <a:pt x="13844" y="816"/>
                    <a:pt x="13310" y="950"/>
                  </a:cubicBezTo>
                  <a:cubicBezTo>
                    <a:pt x="12276" y="1217"/>
                    <a:pt x="11242" y="1450"/>
                    <a:pt x="10175" y="1617"/>
                  </a:cubicBezTo>
                  <a:cubicBezTo>
                    <a:pt x="8396" y="1895"/>
                    <a:pt x="6617" y="2034"/>
                    <a:pt x="4818" y="2034"/>
                  </a:cubicBezTo>
                  <a:cubicBezTo>
                    <a:pt x="4459" y="2034"/>
                    <a:pt x="4098" y="2028"/>
                    <a:pt x="3737" y="2017"/>
                  </a:cubicBezTo>
                  <a:cubicBezTo>
                    <a:pt x="3136" y="1984"/>
                    <a:pt x="2569" y="1950"/>
                    <a:pt x="1969" y="1917"/>
                  </a:cubicBezTo>
                  <a:cubicBezTo>
                    <a:pt x="1335" y="1850"/>
                    <a:pt x="701" y="1817"/>
                    <a:pt x="68" y="1684"/>
                  </a:cubicBezTo>
                  <a:cubicBezTo>
                    <a:pt x="34" y="1684"/>
                    <a:pt x="1" y="1750"/>
                    <a:pt x="68" y="1750"/>
                  </a:cubicBezTo>
                  <a:cubicBezTo>
                    <a:pt x="635" y="1850"/>
                    <a:pt x="1168" y="2017"/>
                    <a:pt x="1735" y="2117"/>
                  </a:cubicBezTo>
                  <a:cubicBezTo>
                    <a:pt x="2302" y="2184"/>
                    <a:pt x="2803" y="2251"/>
                    <a:pt x="3303" y="2317"/>
                  </a:cubicBezTo>
                  <a:cubicBezTo>
                    <a:pt x="4215" y="2428"/>
                    <a:pt x="5104" y="2493"/>
                    <a:pt x="6008" y="2493"/>
                  </a:cubicBezTo>
                  <a:cubicBezTo>
                    <a:pt x="6195" y="2493"/>
                    <a:pt x="6383" y="2490"/>
                    <a:pt x="6572" y="2484"/>
                  </a:cubicBezTo>
                  <a:cubicBezTo>
                    <a:pt x="8740" y="2417"/>
                    <a:pt x="10909" y="2084"/>
                    <a:pt x="13010" y="1483"/>
                  </a:cubicBezTo>
                  <a:cubicBezTo>
                    <a:pt x="13611" y="1317"/>
                    <a:pt x="14211" y="1116"/>
                    <a:pt x="14811" y="883"/>
                  </a:cubicBezTo>
                  <a:cubicBezTo>
                    <a:pt x="15378" y="683"/>
                    <a:pt x="15946" y="449"/>
                    <a:pt x="16479" y="182"/>
                  </a:cubicBezTo>
                  <a:cubicBezTo>
                    <a:pt x="16563" y="127"/>
                    <a:pt x="16506" y="0"/>
                    <a:pt x="164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9"/>
            <p:cNvSpPr/>
            <p:nvPr/>
          </p:nvSpPr>
          <p:spPr>
            <a:xfrm>
              <a:off x="4531750" y="4670450"/>
              <a:ext cx="1121650" cy="161800"/>
            </a:xfrm>
            <a:custGeom>
              <a:avLst/>
              <a:gdLst/>
              <a:ahLst/>
              <a:cxnLst/>
              <a:rect l="l" t="t" r="r" b="b"/>
              <a:pathLst>
                <a:path w="44866" h="6472" extrusionOk="0">
                  <a:moveTo>
                    <a:pt x="0" y="1"/>
                  </a:moveTo>
                  <a:lnTo>
                    <a:pt x="0" y="6472"/>
                  </a:lnTo>
                  <a:lnTo>
                    <a:pt x="44865" y="6472"/>
                  </a:lnTo>
                  <a:lnTo>
                    <a:pt x="44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9"/>
            <p:cNvSpPr/>
            <p:nvPr/>
          </p:nvSpPr>
          <p:spPr>
            <a:xfrm>
              <a:off x="4601800" y="4670450"/>
              <a:ext cx="109250" cy="161800"/>
            </a:xfrm>
            <a:custGeom>
              <a:avLst/>
              <a:gdLst/>
              <a:ahLst/>
              <a:cxnLst/>
              <a:rect l="l" t="t" r="r" b="b"/>
              <a:pathLst>
                <a:path w="4370" h="6472" extrusionOk="0">
                  <a:moveTo>
                    <a:pt x="0" y="1"/>
                  </a:moveTo>
                  <a:lnTo>
                    <a:pt x="0" y="6472"/>
                  </a:lnTo>
                  <a:lnTo>
                    <a:pt x="4370" y="6472"/>
                  </a:lnTo>
                  <a:lnTo>
                    <a:pt x="4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751900" y="4670450"/>
              <a:ext cx="45900" cy="161800"/>
            </a:xfrm>
            <a:custGeom>
              <a:avLst/>
              <a:gdLst/>
              <a:ahLst/>
              <a:cxnLst/>
              <a:rect l="l" t="t" r="r" b="b"/>
              <a:pathLst>
                <a:path w="1836" h="6472" extrusionOk="0">
                  <a:moveTo>
                    <a:pt x="0" y="1"/>
                  </a:moveTo>
                  <a:lnTo>
                    <a:pt x="0" y="6472"/>
                  </a:lnTo>
                  <a:lnTo>
                    <a:pt x="1835" y="6472"/>
                  </a:lnTo>
                  <a:lnTo>
                    <a:pt x="18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5412375" y="4670450"/>
              <a:ext cx="109275" cy="161800"/>
            </a:xfrm>
            <a:custGeom>
              <a:avLst/>
              <a:gdLst/>
              <a:ahLst/>
              <a:cxnLst/>
              <a:rect l="l" t="t" r="r" b="b"/>
              <a:pathLst>
                <a:path w="4371" h="6472" extrusionOk="0">
                  <a:moveTo>
                    <a:pt x="0" y="1"/>
                  </a:moveTo>
                  <a:lnTo>
                    <a:pt x="0" y="6472"/>
                  </a:lnTo>
                  <a:lnTo>
                    <a:pt x="4370" y="6472"/>
                  </a:lnTo>
                  <a:lnTo>
                    <a:pt x="43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4466700" y="4505325"/>
              <a:ext cx="778075" cy="165150"/>
            </a:xfrm>
            <a:custGeom>
              <a:avLst/>
              <a:gdLst/>
              <a:ahLst/>
              <a:cxnLst/>
              <a:rect l="l" t="t" r="r" b="b"/>
              <a:pathLst>
                <a:path w="31123" h="6606" extrusionOk="0">
                  <a:moveTo>
                    <a:pt x="0" y="1"/>
                  </a:moveTo>
                  <a:lnTo>
                    <a:pt x="0" y="6606"/>
                  </a:lnTo>
                  <a:lnTo>
                    <a:pt x="31122" y="6606"/>
                  </a:lnTo>
                  <a:lnTo>
                    <a:pt x="3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9"/>
            <p:cNvSpPr/>
            <p:nvPr/>
          </p:nvSpPr>
          <p:spPr>
            <a:xfrm>
              <a:off x="5244750" y="4505325"/>
              <a:ext cx="335275" cy="165150"/>
            </a:xfrm>
            <a:custGeom>
              <a:avLst/>
              <a:gdLst/>
              <a:ahLst/>
              <a:cxnLst/>
              <a:rect l="l" t="t" r="r" b="b"/>
              <a:pathLst>
                <a:path w="13411" h="6606" extrusionOk="0">
                  <a:moveTo>
                    <a:pt x="0" y="1"/>
                  </a:moveTo>
                  <a:lnTo>
                    <a:pt x="0" y="6606"/>
                  </a:lnTo>
                  <a:lnTo>
                    <a:pt x="13410" y="6606"/>
                  </a:lnTo>
                  <a:lnTo>
                    <a:pt x="134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9"/>
            <p:cNvSpPr/>
            <p:nvPr/>
          </p:nvSpPr>
          <p:spPr>
            <a:xfrm>
              <a:off x="4466700" y="4522025"/>
              <a:ext cx="778075" cy="130950"/>
            </a:xfrm>
            <a:custGeom>
              <a:avLst/>
              <a:gdLst/>
              <a:ahLst/>
              <a:cxnLst/>
              <a:rect l="l" t="t" r="r" b="b"/>
              <a:pathLst>
                <a:path w="31123" h="5238" extrusionOk="0">
                  <a:moveTo>
                    <a:pt x="0" y="0"/>
                  </a:moveTo>
                  <a:lnTo>
                    <a:pt x="0" y="5237"/>
                  </a:lnTo>
                  <a:lnTo>
                    <a:pt x="31122" y="5237"/>
                  </a:lnTo>
                  <a:lnTo>
                    <a:pt x="311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4517575" y="4546200"/>
              <a:ext cx="727200" cy="5850"/>
            </a:xfrm>
            <a:custGeom>
              <a:avLst/>
              <a:gdLst/>
              <a:ahLst/>
              <a:cxnLst/>
              <a:rect l="l" t="t" r="r" b="b"/>
              <a:pathLst>
                <a:path w="29088" h="234" extrusionOk="0">
                  <a:moveTo>
                    <a:pt x="14544" y="0"/>
                  </a:moveTo>
                  <a:lnTo>
                    <a:pt x="7272" y="34"/>
                  </a:lnTo>
                  <a:cubicBezTo>
                    <a:pt x="4837" y="34"/>
                    <a:pt x="2402" y="67"/>
                    <a:pt x="0" y="100"/>
                  </a:cubicBezTo>
                  <a:cubicBezTo>
                    <a:pt x="2402" y="167"/>
                    <a:pt x="4837" y="167"/>
                    <a:pt x="7272" y="201"/>
                  </a:cubicBezTo>
                  <a:lnTo>
                    <a:pt x="14544" y="234"/>
                  </a:lnTo>
                  <a:lnTo>
                    <a:pt x="21816" y="201"/>
                  </a:lnTo>
                  <a:cubicBezTo>
                    <a:pt x="24251" y="167"/>
                    <a:pt x="26652" y="167"/>
                    <a:pt x="29087" y="100"/>
                  </a:cubicBezTo>
                  <a:cubicBezTo>
                    <a:pt x="26652" y="67"/>
                    <a:pt x="24251" y="34"/>
                    <a:pt x="21816" y="34"/>
                  </a:cubicBezTo>
                  <a:lnTo>
                    <a:pt x="14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4517575" y="4572050"/>
              <a:ext cx="727200" cy="5025"/>
            </a:xfrm>
            <a:custGeom>
              <a:avLst/>
              <a:gdLst/>
              <a:ahLst/>
              <a:cxnLst/>
              <a:rect l="l" t="t" r="r" b="b"/>
              <a:pathLst>
                <a:path w="29088" h="201" extrusionOk="0">
                  <a:moveTo>
                    <a:pt x="14544" y="0"/>
                  </a:moveTo>
                  <a:lnTo>
                    <a:pt x="7272" y="34"/>
                  </a:lnTo>
                  <a:cubicBezTo>
                    <a:pt x="4837" y="34"/>
                    <a:pt x="2402" y="67"/>
                    <a:pt x="0" y="101"/>
                  </a:cubicBezTo>
                  <a:cubicBezTo>
                    <a:pt x="2402" y="134"/>
                    <a:pt x="4837" y="167"/>
                    <a:pt x="7272" y="167"/>
                  </a:cubicBezTo>
                  <a:lnTo>
                    <a:pt x="14544" y="201"/>
                  </a:lnTo>
                  <a:lnTo>
                    <a:pt x="21816" y="167"/>
                  </a:lnTo>
                  <a:cubicBezTo>
                    <a:pt x="24251" y="167"/>
                    <a:pt x="26652" y="134"/>
                    <a:pt x="29087" y="101"/>
                  </a:cubicBezTo>
                  <a:cubicBezTo>
                    <a:pt x="26652" y="67"/>
                    <a:pt x="24251" y="34"/>
                    <a:pt x="21816" y="34"/>
                  </a:cubicBezTo>
                  <a:lnTo>
                    <a:pt x="14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4517575" y="4597900"/>
              <a:ext cx="727200" cy="5025"/>
            </a:xfrm>
            <a:custGeom>
              <a:avLst/>
              <a:gdLst/>
              <a:ahLst/>
              <a:cxnLst/>
              <a:rect l="l" t="t" r="r" b="b"/>
              <a:pathLst>
                <a:path w="29088" h="201" extrusionOk="0">
                  <a:moveTo>
                    <a:pt x="14544" y="1"/>
                  </a:moveTo>
                  <a:lnTo>
                    <a:pt x="7272" y="34"/>
                  </a:lnTo>
                  <a:cubicBezTo>
                    <a:pt x="4837" y="34"/>
                    <a:pt x="2402" y="67"/>
                    <a:pt x="0" y="101"/>
                  </a:cubicBezTo>
                  <a:cubicBezTo>
                    <a:pt x="2402" y="134"/>
                    <a:pt x="4837" y="167"/>
                    <a:pt x="7272" y="167"/>
                  </a:cubicBezTo>
                  <a:lnTo>
                    <a:pt x="14544" y="201"/>
                  </a:lnTo>
                  <a:lnTo>
                    <a:pt x="21816" y="167"/>
                  </a:lnTo>
                  <a:cubicBezTo>
                    <a:pt x="24251" y="167"/>
                    <a:pt x="26652" y="134"/>
                    <a:pt x="29087" y="101"/>
                  </a:cubicBezTo>
                  <a:cubicBezTo>
                    <a:pt x="26652" y="34"/>
                    <a:pt x="24251" y="34"/>
                    <a:pt x="21816" y="34"/>
                  </a:cubicBezTo>
                  <a:lnTo>
                    <a:pt x="145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9"/>
            <p:cNvSpPr/>
            <p:nvPr/>
          </p:nvSpPr>
          <p:spPr>
            <a:xfrm>
              <a:off x="4517575" y="4623750"/>
              <a:ext cx="727200" cy="5025"/>
            </a:xfrm>
            <a:custGeom>
              <a:avLst/>
              <a:gdLst/>
              <a:ahLst/>
              <a:cxnLst/>
              <a:rect l="l" t="t" r="r" b="b"/>
              <a:pathLst>
                <a:path w="29088" h="201" extrusionOk="0">
                  <a:moveTo>
                    <a:pt x="7272" y="1"/>
                  </a:moveTo>
                  <a:cubicBezTo>
                    <a:pt x="4837" y="34"/>
                    <a:pt x="2402" y="67"/>
                    <a:pt x="0" y="101"/>
                  </a:cubicBezTo>
                  <a:cubicBezTo>
                    <a:pt x="2402" y="134"/>
                    <a:pt x="4837" y="167"/>
                    <a:pt x="7272" y="167"/>
                  </a:cubicBezTo>
                  <a:lnTo>
                    <a:pt x="14544" y="201"/>
                  </a:lnTo>
                  <a:lnTo>
                    <a:pt x="21816" y="167"/>
                  </a:lnTo>
                  <a:cubicBezTo>
                    <a:pt x="24251" y="167"/>
                    <a:pt x="26652" y="134"/>
                    <a:pt x="29087" y="101"/>
                  </a:cubicBezTo>
                  <a:cubicBezTo>
                    <a:pt x="26652" y="34"/>
                    <a:pt x="24251" y="1"/>
                    <a:pt x="218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9"/>
            <p:cNvSpPr/>
            <p:nvPr/>
          </p:nvSpPr>
          <p:spPr>
            <a:xfrm>
              <a:off x="4536750" y="4351050"/>
              <a:ext cx="1024075" cy="154300"/>
            </a:xfrm>
            <a:custGeom>
              <a:avLst/>
              <a:gdLst/>
              <a:ahLst/>
              <a:cxnLst/>
              <a:rect l="l" t="t" r="r" b="b"/>
              <a:pathLst>
                <a:path w="40963" h="6172" extrusionOk="0">
                  <a:moveTo>
                    <a:pt x="0" y="1"/>
                  </a:moveTo>
                  <a:lnTo>
                    <a:pt x="0" y="6172"/>
                  </a:lnTo>
                  <a:lnTo>
                    <a:pt x="40963" y="6172"/>
                  </a:lnTo>
                  <a:lnTo>
                    <a:pt x="409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4632650" y="4382750"/>
              <a:ext cx="394475" cy="92575"/>
            </a:xfrm>
            <a:custGeom>
              <a:avLst/>
              <a:gdLst/>
              <a:ahLst/>
              <a:cxnLst/>
              <a:rect l="l" t="t" r="r" b="b"/>
              <a:pathLst>
                <a:path w="15779" h="3703" extrusionOk="0">
                  <a:moveTo>
                    <a:pt x="0" y="0"/>
                  </a:moveTo>
                  <a:lnTo>
                    <a:pt x="0" y="3703"/>
                  </a:lnTo>
                  <a:lnTo>
                    <a:pt x="15778" y="3703"/>
                  </a:lnTo>
                  <a:lnTo>
                    <a:pt x="157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2627875" y="4452800"/>
              <a:ext cx="1598675" cy="586275"/>
            </a:xfrm>
            <a:custGeom>
              <a:avLst/>
              <a:gdLst/>
              <a:ahLst/>
              <a:cxnLst/>
              <a:rect l="l" t="t" r="r" b="b"/>
              <a:pathLst>
                <a:path w="63947" h="23451" extrusionOk="0">
                  <a:moveTo>
                    <a:pt x="44466" y="0"/>
                  </a:moveTo>
                  <a:lnTo>
                    <a:pt x="1" y="8306"/>
                  </a:lnTo>
                  <a:lnTo>
                    <a:pt x="20249" y="23450"/>
                  </a:lnTo>
                  <a:lnTo>
                    <a:pt x="63946" y="12343"/>
                  </a:lnTo>
                  <a:lnTo>
                    <a:pt x="4446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2696275" y="4452800"/>
              <a:ext cx="1486900" cy="555425"/>
            </a:xfrm>
            <a:custGeom>
              <a:avLst/>
              <a:gdLst/>
              <a:ahLst/>
              <a:cxnLst/>
              <a:rect l="l" t="t" r="r" b="b"/>
              <a:pathLst>
                <a:path w="59476" h="22217" extrusionOk="0">
                  <a:moveTo>
                    <a:pt x="40629" y="0"/>
                  </a:moveTo>
                  <a:cubicBezTo>
                    <a:pt x="40629" y="0"/>
                    <a:pt x="28520" y="701"/>
                    <a:pt x="27987" y="834"/>
                  </a:cubicBezTo>
                  <a:cubicBezTo>
                    <a:pt x="27420" y="968"/>
                    <a:pt x="21982" y="2769"/>
                    <a:pt x="21982" y="2769"/>
                  </a:cubicBezTo>
                  <a:cubicBezTo>
                    <a:pt x="21982" y="2769"/>
                    <a:pt x="14477" y="3503"/>
                    <a:pt x="13943" y="3636"/>
                  </a:cubicBezTo>
                  <a:cubicBezTo>
                    <a:pt x="13443" y="3770"/>
                    <a:pt x="0" y="8306"/>
                    <a:pt x="0" y="8306"/>
                  </a:cubicBezTo>
                  <a:lnTo>
                    <a:pt x="18547" y="22216"/>
                  </a:lnTo>
                  <a:lnTo>
                    <a:pt x="59476" y="11842"/>
                  </a:lnTo>
                  <a:lnTo>
                    <a:pt x="406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9"/>
            <p:cNvSpPr/>
            <p:nvPr/>
          </p:nvSpPr>
          <p:spPr>
            <a:xfrm>
              <a:off x="3245825" y="4522850"/>
              <a:ext cx="444500" cy="351100"/>
            </a:xfrm>
            <a:custGeom>
              <a:avLst/>
              <a:gdLst/>
              <a:ahLst/>
              <a:cxnLst/>
              <a:rect l="l" t="t" r="r" b="b"/>
              <a:pathLst>
                <a:path w="17780" h="14044" extrusionOk="0">
                  <a:moveTo>
                    <a:pt x="0" y="0"/>
                  </a:moveTo>
                  <a:cubicBezTo>
                    <a:pt x="1435" y="1168"/>
                    <a:pt x="2902" y="2369"/>
                    <a:pt x="4404" y="3536"/>
                  </a:cubicBezTo>
                  <a:lnTo>
                    <a:pt x="8840" y="7072"/>
                  </a:lnTo>
                  <a:lnTo>
                    <a:pt x="13277" y="10608"/>
                  </a:lnTo>
                  <a:cubicBezTo>
                    <a:pt x="14778" y="11742"/>
                    <a:pt x="16279" y="12910"/>
                    <a:pt x="17780" y="14044"/>
                  </a:cubicBezTo>
                  <a:cubicBezTo>
                    <a:pt x="16345" y="12843"/>
                    <a:pt x="14878" y="11642"/>
                    <a:pt x="13377" y="10475"/>
                  </a:cubicBezTo>
                  <a:lnTo>
                    <a:pt x="8940" y="6939"/>
                  </a:lnTo>
                  <a:lnTo>
                    <a:pt x="4470" y="3436"/>
                  </a:lnTo>
                  <a:cubicBezTo>
                    <a:pt x="3003" y="2269"/>
                    <a:pt x="1501" y="1135"/>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9"/>
            <p:cNvSpPr/>
            <p:nvPr/>
          </p:nvSpPr>
          <p:spPr>
            <a:xfrm>
              <a:off x="2803000" y="4549525"/>
              <a:ext cx="442850" cy="115950"/>
            </a:xfrm>
            <a:custGeom>
              <a:avLst/>
              <a:gdLst/>
              <a:ahLst/>
              <a:cxnLst/>
              <a:rect l="l" t="t" r="r" b="b"/>
              <a:pathLst>
                <a:path w="17714" h="4638" extrusionOk="0">
                  <a:moveTo>
                    <a:pt x="17713" y="1"/>
                  </a:moveTo>
                  <a:cubicBezTo>
                    <a:pt x="16179" y="201"/>
                    <a:pt x="14678" y="401"/>
                    <a:pt x="13143" y="601"/>
                  </a:cubicBezTo>
                  <a:lnTo>
                    <a:pt x="10875" y="935"/>
                  </a:lnTo>
                  <a:cubicBezTo>
                    <a:pt x="10675" y="968"/>
                    <a:pt x="10508" y="968"/>
                    <a:pt x="10308" y="1035"/>
                  </a:cubicBezTo>
                  <a:cubicBezTo>
                    <a:pt x="10108" y="1068"/>
                    <a:pt x="9941" y="1135"/>
                    <a:pt x="9741" y="1202"/>
                  </a:cubicBezTo>
                  <a:lnTo>
                    <a:pt x="8674" y="1535"/>
                  </a:lnTo>
                  <a:cubicBezTo>
                    <a:pt x="7206" y="2036"/>
                    <a:pt x="5772" y="2536"/>
                    <a:pt x="4337" y="3036"/>
                  </a:cubicBezTo>
                  <a:cubicBezTo>
                    <a:pt x="2869" y="3570"/>
                    <a:pt x="1435" y="4104"/>
                    <a:pt x="1" y="4637"/>
                  </a:cubicBezTo>
                  <a:cubicBezTo>
                    <a:pt x="1468" y="4170"/>
                    <a:pt x="2936" y="3670"/>
                    <a:pt x="4371" y="3203"/>
                  </a:cubicBezTo>
                  <a:lnTo>
                    <a:pt x="8707" y="1735"/>
                  </a:lnTo>
                  <a:lnTo>
                    <a:pt x="9808" y="1368"/>
                  </a:lnTo>
                  <a:cubicBezTo>
                    <a:pt x="9975" y="1335"/>
                    <a:pt x="10175" y="1235"/>
                    <a:pt x="10341" y="1202"/>
                  </a:cubicBezTo>
                  <a:cubicBezTo>
                    <a:pt x="10542" y="1168"/>
                    <a:pt x="10708" y="1135"/>
                    <a:pt x="10909" y="1135"/>
                  </a:cubicBezTo>
                  <a:lnTo>
                    <a:pt x="13177" y="768"/>
                  </a:lnTo>
                  <a:cubicBezTo>
                    <a:pt x="14678" y="535"/>
                    <a:pt x="16179" y="268"/>
                    <a:pt x="177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9"/>
            <p:cNvSpPr/>
            <p:nvPr/>
          </p:nvSpPr>
          <p:spPr>
            <a:xfrm>
              <a:off x="2835525" y="4572050"/>
              <a:ext cx="442000" cy="115950"/>
            </a:xfrm>
            <a:custGeom>
              <a:avLst/>
              <a:gdLst/>
              <a:ahLst/>
              <a:cxnLst/>
              <a:rect l="l" t="t" r="r" b="b"/>
              <a:pathLst>
                <a:path w="17680" h="4638" extrusionOk="0">
                  <a:moveTo>
                    <a:pt x="17680" y="0"/>
                  </a:moveTo>
                  <a:cubicBezTo>
                    <a:pt x="16179" y="201"/>
                    <a:pt x="14644" y="401"/>
                    <a:pt x="13143" y="601"/>
                  </a:cubicBezTo>
                  <a:lnTo>
                    <a:pt x="10875" y="934"/>
                  </a:lnTo>
                  <a:cubicBezTo>
                    <a:pt x="10675" y="968"/>
                    <a:pt x="10508" y="968"/>
                    <a:pt x="10308" y="1035"/>
                  </a:cubicBezTo>
                  <a:cubicBezTo>
                    <a:pt x="10108" y="1068"/>
                    <a:pt x="9941" y="1135"/>
                    <a:pt x="9741" y="1201"/>
                  </a:cubicBezTo>
                  <a:lnTo>
                    <a:pt x="8640" y="1535"/>
                  </a:lnTo>
                  <a:cubicBezTo>
                    <a:pt x="7206" y="2035"/>
                    <a:pt x="5771" y="2536"/>
                    <a:pt x="4304" y="3036"/>
                  </a:cubicBezTo>
                  <a:cubicBezTo>
                    <a:pt x="2869" y="3536"/>
                    <a:pt x="1435" y="4070"/>
                    <a:pt x="1" y="4637"/>
                  </a:cubicBezTo>
                  <a:cubicBezTo>
                    <a:pt x="1468" y="4170"/>
                    <a:pt x="2936" y="3703"/>
                    <a:pt x="4370" y="3203"/>
                  </a:cubicBezTo>
                  <a:lnTo>
                    <a:pt x="8707" y="1735"/>
                  </a:lnTo>
                  <a:lnTo>
                    <a:pt x="9808" y="1368"/>
                  </a:lnTo>
                  <a:cubicBezTo>
                    <a:pt x="9974" y="1335"/>
                    <a:pt x="10175" y="1235"/>
                    <a:pt x="10341" y="1201"/>
                  </a:cubicBezTo>
                  <a:cubicBezTo>
                    <a:pt x="10542" y="1168"/>
                    <a:pt x="10708" y="1135"/>
                    <a:pt x="10908" y="1101"/>
                  </a:cubicBezTo>
                  <a:lnTo>
                    <a:pt x="13177" y="768"/>
                  </a:lnTo>
                  <a:cubicBezTo>
                    <a:pt x="14678" y="534"/>
                    <a:pt x="16179" y="267"/>
                    <a:pt x="17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9"/>
            <p:cNvSpPr/>
            <p:nvPr/>
          </p:nvSpPr>
          <p:spPr>
            <a:xfrm>
              <a:off x="2868875" y="4596225"/>
              <a:ext cx="431175" cy="114275"/>
            </a:xfrm>
            <a:custGeom>
              <a:avLst/>
              <a:gdLst/>
              <a:ahLst/>
              <a:cxnLst/>
              <a:rect l="l" t="t" r="r" b="b"/>
              <a:pathLst>
                <a:path w="17247" h="4571" extrusionOk="0">
                  <a:moveTo>
                    <a:pt x="17247" y="1"/>
                  </a:moveTo>
                  <a:cubicBezTo>
                    <a:pt x="15779" y="168"/>
                    <a:pt x="14278" y="334"/>
                    <a:pt x="12810" y="568"/>
                  </a:cubicBezTo>
                  <a:cubicBezTo>
                    <a:pt x="12076" y="668"/>
                    <a:pt x="11342" y="768"/>
                    <a:pt x="10575" y="901"/>
                  </a:cubicBezTo>
                  <a:cubicBezTo>
                    <a:pt x="10208" y="968"/>
                    <a:pt x="9841" y="1068"/>
                    <a:pt x="9508" y="1168"/>
                  </a:cubicBezTo>
                  <a:lnTo>
                    <a:pt x="8440" y="1535"/>
                  </a:lnTo>
                  <a:cubicBezTo>
                    <a:pt x="7006" y="2036"/>
                    <a:pt x="5605" y="2503"/>
                    <a:pt x="4204" y="3003"/>
                  </a:cubicBezTo>
                  <a:cubicBezTo>
                    <a:pt x="2770" y="3503"/>
                    <a:pt x="1369" y="4037"/>
                    <a:pt x="1" y="4571"/>
                  </a:cubicBezTo>
                  <a:cubicBezTo>
                    <a:pt x="1402" y="4104"/>
                    <a:pt x="2836" y="3637"/>
                    <a:pt x="4237" y="3170"/>
                  </a:cubicBezTo>
                  <a:lnTo>
                    <a:pt x="8507" y="1735"/>
                  </a:lnTo>
                  <a:lnTo>
                    <a:pt x="9541" y="1368"/>
                  </a:lnTo>
                  <a:cubicBezTo>
                    <a:pt x="9908" y="1235"/>
                    <a:pt x="10275" y="1135"/>
                    <a:pt x="10609" y="1068"/>
                  </a:cubicBezTo>
                  <a:lnTo>
                    <a:pt x="12843" y="701"/>
                  </a:lnTo>
                  <a:cubicBezTo>
                    <a:pt x="14311" y="468"/>
                    <a:pt x="15779" y="234"/>
                    <a:pt x="172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9"/>
            <p:cNvSpPr/>
            <p:nvPr/>
          </p:nvSpPr>
          <p:spPr>
            <a:xfrm>
              <a:off x="2900575" y="4619575"/>
              <a:ext cx="425325" cy="113450"/>
            </a:xfrm>
            <a:custGeom>
              <a:avLst/>
              <a:gdLst/>
              <a:ahLst/>
              <a:cxnLst/>
              <a:rect l="l" t="t" r="r" b="b"/>
              <a:pathLst>
                <a:path w="17013" h="4538" extrusionOk="0">
                  <a:moveTo>
                    <a:pt x="17013" y="1"/>
                  </a:moveTo>
                  <a:lnTo>
                    <a:pt x="17013" y="1"/>
                  </a:lnTo>
                  <a:cubicBezTo>
                    <a:pt x="15545" y="168"/>
                    <a:pt x="14077" y="334"/>
                    <a:pt x="12643" y="535"/>
                  </a:cubicBezTo>
                  <a:cubicBezTo>
                    <a:pt x="11909" y="668"/>
                    <a:pt x="11175" y="701"/>
                    <a:pt x="10441" y="868"/>
                  </a:cubicBezTo>
                  <a:cubicBezTo>
                    <a:pt x="9707" y="1068"/>
                    <a:pt x="9040" y="1302"/>
                    <a:pt x="8306" y="1535"/>
                  </a:cubicBezTo>
                  <a:cubicBezTo>
                    <a:pt x="6939" y="2036"/>
                    <a:pt x="5538" y="2503"/>
                    <a:pt x="4137" y="3003"/>
                  </a:cubicBezTo>
                  <a:cubicBezTo>
                    <a:pt x="2769" y="3503"/>
                    <a:pt x="1402" y="4004"/>
                    <a:pt x="1" y="4537"/>
                  </a:cubicBezTo>
                  <a:cubicBezTo>
                    <a:pt x="1402" y="4070"/>
                    <a:pt x="2803" y="3603"/>
                    <a:pt x="4237" y="3136"/>
                  </a:cubicBezTo>
                  <a:lnTo>
                    <a:pt x="8407" y="1735"/>
                  </a:lnTo>
                  <a:cubicBezTo>
                    <a:pt x="9074" y="1502"/>
                    <a:pt x="9741" y="1202"/>
                    <a:pt x="10475" y="1068"/>
                  </a:cubicBezTo>
                  <a:cubicBezTo>
                    <a:pt x="11209" y="935"/>
                    <a:pt x="11942" y="835"/>
                    <a:pt x="12643" y="701"/>
                  </a:cubicBezTo>
                  <a:cubicBezTo>
                    <a:pt x="14111" y="468"/>
                    <a:pt x="15578" y="234"/>
                    <a:pt x="17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a:off x="2933100" y="4642100"/>
              <a:ext cx="423650" cy="112600"/>
            </a:xfrm>
            <a:custGeom>
              <a:avLst/>
              <a:gdLst/>
              <a:ahLst/>
              <a:cxnLst/>
              <a:rect l="l" t="t" r="r" b="b"/>
              <a:pathLst>
                <a:path w="16946" h="4504" extrusionOk="0">
                  <a:moveTo>
                    <a:pt x="16946" y="0"/>
                  </a:moveTo>
                  <a:lnTo>
                    <a:pt x="16946" y="0"/>
                  </a:lnTo>
                  <a:cubicBezTo>
                    <a:pt x="15512" y="167"/>
                    <a:pt x="14044" y="334"/>
                    <a:pt x="12609" y="534"/>
                  </a:cubicBezTo>
                  <a:cubicBezTo>
                    <a:pt x="11876" y="668"/>
                    <a:pt x="11142" y="768"/>
                    <a:pt x="10408" y="868"/>
                  </a:cubicBezTo>
                  <a:cubicBezTo>
                    <a:pt x="9674" y="1068"/>
                    <a:pt x="9007" y="1335"/>
                    <a:pt x="8306" y="1535"/>
                  </a:cubicBezTo>
                  <a:cubicBezTo>
                    <a:pt x="6905" y="2035"/>
                    <a:pt x="5504" y="2502"/>
                    <a:pt x="4137" y="3003"/>
                  </a:cubicBezTo>
                  <a:cubicBezTo>
                    <a:pt x="2769" y="3503"/>
                    <a:pt x="1401" y="4003"/>
                    <a:pt x="0" y="4504"/>
                  </a:cubicBezTo>
                  <a:cubicBezTo>
                    <a:pt x="1401" y="4070"/>
                    <a:pt x="2802" y="3603"/>
                    <a:pt x="4203" y="3136"/>
                  </a:cubicBezTo>
                  <a:lnTo>
                    <a:pt x="8373" y="1735"/>
                  </a:lnTo>
                  <a:cubicBezTo>
                    <a:pt x="9074" y="1535"/>
                    <a:pt x="9741" y="1201"/>
                    <a:pt x="10441" y="1068"/>
                  </a:cubicBezTo>
                  <a:cubicBezTo>
                    <a:pt x="11175" y="934"/>
                    <a:pt x="11909" y="834"/>
                    <a:pt x="12609" y="701"/>
                  </a:cubicBezTo>
                  <a:cubicBezTo>
                    <a:pt x="14077" y="467"/>
                    <a:pt x="15512" y="234"/>
                    <a:pt x="16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a:off x="2965625" y="4664625"/>
              <a:ext cx="422000" cy="112600"/>
            </a:xfrm>
            <a:custGeom>
              <a:avLst/>
              <a:gdLst/>
              <a:ahLst/>
              <a:cxnLst/>
              <a:rect l="l" t="t" r="r" b="b"/>
              <a:pathLst>
                <a:path w="16880" h="4504" extrusionOk="0">
                  <a:moveTo>
                    <a:pt x="16879" y="0"/>
                  </a:moveTo>
                  <a:lnTo>
                    <a:pt x="16879" y="0"/>
                  </a:lnTo>
                  <a:cubicBezTo>
                    <a:pt x="15411" y="167"/>
                    <a:pt x="13977" y="334"/>
                    <a:pt x="12509" y="567"/>
                  </a:cubicBezTo>
                  <a:cubicBezTo>
                    <a:pt x="11809" y="667"/>
                    <a:pt x="11075" y="767"/>
                    <a:pt x="10341" y="867"/>
                  </a:cubicBezTo>
                  <a:cubicBezTo>
                    <a:pt x="9641" y="1068"/>
                    <a:pt x="8973" y="1334"/>
                    <a:pt x="8273" y="1535"/>
                  </a:cubicBezTo>
                  <a:cubicBezTo>
                    <a:pt x="6872" y="2035"/>
                    <a:pt x="5504" y="2502"/>
                    <a:pt x="4103" y="3002"/>
                  </a:cubicBezTo>
                  <a:cubicBezTo>
                    <a:pt x="2736" y="3503"/>
                    <a:pt x="1368" y="4003"/>
                    <a:pt x="0" y="4503"/>
                  </a:cubicBezTo>
                  <a:cubicBezTo>
                    <a:pt x="1401" y="4070"/>
                    <a:pt x="2769" y="3603"/>
                    <a:pt x="4137" y="3136"/>
                  </a:cubicBezTo>
                  <a:lnTo>
                    <a:pt x="8306" y="1735"/>
                  </a:lnTo>
                  <a:cubicBezTo>
                    <a:pt x="9007" y="1535"/>
                    <a:pt x="9707" y="1268"/>
                    <a:pt x="10374" y="1068"/>
                  </a:cubicBezTo>
                  <a:cubicBezTo>
                    <a:pt x="11108" y="934"/>
                    <a:pt x="11842" y="834"/>
                    <a:pt x="12543" y="701"/>
                  </a:cubicBezTo>
                  <a:cubicBezTo>
                    <a:pt x="13977" y="500"/>
                    <a:pt x="15445" y="234"/>
                    <a:pt x="16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2998150" y="4687975"/>
              <a:ext cx="416975" cy="111750"/>
            </a:xfrm>
            <a:custGeom>
              <a:avLst/>
              <a:gdLst/>
              <a:ahLst/>
              <a:cxnLst/>
              <a:rect l="l" t="t" r="r" b="b"/>
              <a:pathLst>
                <a:path w="16679" h="4470" extrusionOk="0">
                  <a:moveTo>
                    <a:pt x="16679" y="0"/>
                  </a:moveTo>
                  <a:lnTo>
                    <a:pt x="16679" y="0"/>
                  </a:lnTo>
                  <a:cubicBezTo>
                    <a:pt x="15245" y="167"/>
                    <a:pt x="13810" y="334"/>
                    <a:pt x="12376" y="534"/>
                  </a:cubicBezTo>
                  <a:cubicBezTo>
                    <a:pt x="11675" y="634"/>
                    <a:pt x="10941" y="667"/>
                    <a:pt x="10241" y="901"/>
                  </a:cubicBezTo>
                  <a:cubicBezTo>
                    <a:pt x="9507" y="1101"/>
                    <a:pt x="8840" y="1334"/>
                    <a:pt x="8139" y="1568"/>
                  </a:cubicBezTo>
                  <a:cubicBezTo>
                    <a:pt x="6772" y="2035"/>
                    <a:pt x="5404" y="2502"/>
                    <a:pt x="4070" y="2969"/>
                  </a:cubicBezTo>
                  <a:cubicBezTo>
                    <a:pt x="2702" y="3469"/>
                    <a:pt x="1335" y="3970"/>
                    <a:pt x="0" y="4470"/>
                  </a:cubicBezTo>
                  <a:cubicBezTo>
                    <a:pt x="1368" y="4036"/>
                    <a:pt x="2736" y="3603"/>
                    <a:pt x="4137" y="3136"/>
                  </a:cubicBezTo>
                  <a:lnTo>
                    <a:pt x="8240" y="1735"/>
                  </a:lnTo>
                  <a:cubicBezTo>
                    <a:pt x="8907" y="1535"/>
                    <a:pt x="9607" y="1234"/>
                    <a:pt x="10274" y="1068"/>
                  </a:cubicBezTo>
                  <a:cubicBezTo>
                    <a:pt x="10975" y="934"/>
                    <a:pt x="11709" y="834"/>
                    <a:pt x="12409" y="701"/>
                  </a:cubicBezTo>
                  <a:cubicBezTo>
                    <a:pt x="13844" y="467"/>
                    <a:pt x="15245" y="234"/>
                    <a:pt x="16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a:off x="3030675" y="4710475"/>
              <a:ext cx="416975" cy="111775"/>
            </a:xfrm>
            <a:custGeom>
              <a:avLst/>
              <a:gdLst/>
              <a:ahLst/>
              <a:cxnLst/>
              <a:rect l="l" t="t" r="r" b="b"/>
              <a:pathLst>
                <a:path w="16679" h="4471" extrusionOk="0">
                  <a:moveTo>
                    <a:pt x="16679" y="1"/>
                  </a:moveTo>
                  <a:lnTo>
                    <a:pt x="16679" y="1"/>
                  </a:lnTo>
                  <a:cubicBezTo>
                    <a:pt x="15244" y="168"/>
                    <a:pt x="13810" y="334"/>
                    <a:pt x="12376" y="534"/>
                  </a:cubicBezTo>
                  <a:cubicBezTo>
                    <a:pt x="11675" y="635"/>
                    <a:pt x="10941" y="668"/>
                    <a:pt x="10241" y="868"/>
                  </a:cubicBezTo>
                  <a:cubicBezTo>
                    <a:pt x="9507" y="1102"/>
                    <a:pt x="8840" y="1335"/>
                    <a:pt x="8139" y="1535"/>
                  </a:cubicBezTo>
                  <a:cubicBezTo>
                    <a:pt x="6772" y="2036"/>
                    <a:pt x="5404" y="2503"/>
                    <a:pt x="4070" y="2970"/>
                  </a:cubicBezTo>
                  <a:cubicBezTo>
                    <a:pt x="2702" y="3470"/>
                    <a:pt x="1335" y="3970"/>
                    <a:pt x="0" y="4471"/>
                  </a:cubicBezTo>
                  <a:cubicBezTo>
                    <a:pt x="1368" y="4037"/>
                    <a:pt x="2736" y="3570"/>
                    <a:pt x="4137" y="3136"/>
                  </a:cubicBezTo>
                  <a:lnTo>
                    <a:pt x="8239" y="1735"/>
                  </a:lnTo>
                  <a:cubicBezTo>
                    <a:pt x="8907" y="1535"/>
                    <a:pt x="9574" y="1235"/>
                    <a:pt x="10274" y="1068"/>
                  </a:cubicBezTo>
                  <a:cubicBezTo>
                    <a:pt x="10975" y="901"/>
                    <a:pt x="11709" y="835"/>
                    <a:pt x="12409" y="701"/>
                  </a:cubicBezTo>
                  <a:cubicBezTo>
                    <a:pt x="13843" y="468"/>
                    <a:pt x="15244" y="234"/>
                    <a:pt x="166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a:off x="3056525" y="4733000"/>
              <a:ext cx="422825" cy="114275"/>
            </a:xfrm>
            <a:custGeom>
              <a:avLst/>
              <a:gdLst/>
              <a:ahLst/>
              <a:cxnLst/>
              <a:rect l="l" t="t" r="r" b="b"/>
              <a:pathLst>
                <a:path w="16913" h="4571" extrusionOk="0">
                  <a:moveTo>
                    <a:pt x="16912" y="0"/>
                  </a:moveTo>
                  <a:lnTo>
                    <a:pt x="16912" y="0"/>
                  </a:lnTo>
                  <a:cubicBezTo>
                    <a:pt x="15445" y="167"/>
                    <a:pt x="14010" y="334"/>
                    <a:pt x="12543" y="534"/>
                  </a:cubicBezTo>
                  <a:lnTo>
                    <a:pt x="11475" y="701"/>
                  </a:lnTo>
                  <a:cubicBezTo>
                    <a:pt x="11108" y="734"/>
                    <a:pt x="10741" y="801"/>
                    <a:pt x="10374" y="901"/>
                  </a:cubicBezTo>
                  <a:cubicBezTo>
                    <a:pt x="9674" y="1135"/>
                    <a:pt x="8973" y="1335"/>
                    <a:pt x="8273" y="1602"/>
                  </a:cubicBezTo>
                  <a:cubicBezTo>
                    <a:pt x="6905" y="2069"/>
                    <a:pt x="5504" y="2569"/>
                    <a:pt x="4137" y="3036"/>
                  </a:cubicBezTo>
                  <a:cubicBezTo>
                    <a:pt x="2769" y="3536"/>
                    <a:pt x="1368" y="4070"/>
                    <a:pt x="0" y="4570"/>
                  </a:cubicBezTo>
                  <a:cubicBezTo>
                    <a:pt x="1401" y="4137"/>
                    <a:pt x="2802" y="3670"/>
                    <a:pt x="4170" y="3203"/>
                  </a:cubicBezTo>
                  <a:lnTo>
                    <a:pt x="8340" y="1802"/>
                  </a:lnTo>
                  <a:cubicBezTo>
                    <a:pt x="9040" y="1568"/>
                    <a:pt x="9741" y="1268"/>
                    <a:pt x="10441" y="1101"/>
                  </a:cubicBezTo>
                  <a:cubicBezTo>
                    <a:pt x="11108" y="934"/>
                    <a:pt x="11875" y="834"/>
                    <a:pt x="12576" y="701"/>
                  </a:cubicBezTo>
                  <a:cubicBezTo>
                    <a:pt x="14010" y="467"/>
                    <a:pt x="15478" y="234"/>
                    <a:pt x="16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a:off x="3089050" y="4755525"/>
              <a:ext cx="421975" cy="115100"/>
            </a:xfrm>
            <a:custGeom>
              <a:avLst/>
              <a:gdLst/>
              <a:ahLst/>
              <a:cxnLst/>
              <a:rect l="l" t="t" r="r" b="b"/>
              <a:pathLst>
                <a:path w="16879" h="4604" extrusionOk="0">
                  <a:moveTo>
                    <a:pt x="16879" y="0"/>
                  </a:moveTo>
                  <a:lnTo>
                    <a:pt x="16879" y="0"/>
                  </a:lnTo>
                  <a:cubicBezTo>
                    <a:pt x="15445" y="167"/>
                    <a:pt x="13977" y="334"/>
                    <a:pt x="12509" y="534"/>
                  </a:cubicBezTo>
                  <a:lnTo>
                    <a:pt x="11442" y="701"/>
                  </a:lnTo>
                  <a:cubicBezTo>
                    <a:pt x="11075" y="734"/>
                    <a:pt x="10708" y="801"/>
                    <a:pt x="10341" y="901"/>
                  </a:cubicBezTo>
                  <a:cubicBezTo>
                    <a:pt x="9640" y="1134"/>
                    <a:pt x="8940" y="1368"/>
                    <a:pt x="8239" y="1601"/>
                  </a:cubicBezTo>
                  <a:cubicBezTo>
                    <a:pt x="6872" y="2068"/>
                    <a:pt x="5504" y="2569"/>
                    <a:pt x="4137" y="3069"/>
                  </a:cubicBezTo>
                  <a:cubicBezTo>
                    <a:pt x="2736" y="3569"/>
                    <a:pt x="1368" y="4070"/>
                    <a:pt x="0" y="4603"/>
                  </a:cubicBezTo>
                  <a:cubicBezTo>
                    <a:pt x="1401" y="4136"/>
                    <a:pt x="2769" y="3669"/>
                    <a:pt x="4137" y="3202"/>
                  </a:cubicBezTo>
                  <a:lnTo>
                    <a:pt x="8306" y="1801"/>
                  </a:lnTo>
                  <a:cubicBezTo>
                    <a:pt x="9007" y="1568"/>
                    <a:pt x="9707" y="1334"/>
                    <a:pt x="10408" y="1101"/>
                  </a:cubicBezTo>
                  <a:cubicBezTo>
                    <a:pt x="10741" y="1001"/>
                    <a:pt x="11108" y="934"/>
                    <a:pt x="11475" y="901"/>
                  </a:cubicBezTo>
                  <a:lnTo>
                    <a:pt x="12543" y="701"/>
                  </a:lnTo>
                  <a:cubicBezTo>
                    <a:pt x="13977" y="467"/>
                    <a:pt x="15411" y="234"/>
                    <a:pt x="168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a:off x="3121575" y="4779700"/>
              <a:ext cx="408650" cy="115950"/>
            </a:xfrm>
            <a:custGeom>
              <a:avLst/>
              <a:gdLst/>
              <a:ahLst/>
              <a:cxnLst/>
              <a:rect l="l" t="t" r="r" b="b"/>
              <a:pathLst>
                <a:path w="16346" h="4638" extrusionOk="0">
                  <a:moveTo>
                    <a:pt x="16345" y="0"/>
                  </a:moveTo>
                  <a:lnTo>
                    <a:pt x="16345" y="0"/>
                  </a:lnTo>
                  <a:cubicBezTo>
                    <a:pt x="14944" y="167"/>
                    <a:pt x="13543" y="334"/>
                    <a:pt x="12109" y="534"/>
                  </a:cubicBezTo>
                  <a:lnTo>
                    <a:pt x="11075" y="701"/>
                  </a:lnTo>
                  <a:cubicBezTo>
                    <a:pt x="10875" y="734"/>
                    <a:pt x="10708" y="734"/>
                    <a:pt x="10541" y="801"/>
                  </a:cubicBezTo>
                  <a:cubicBezTo>
                    <a:pt x="10341" y="834"/>
                    <a:pt x="10174" y="901"/>
                    <a:pt x="10007" y="934"/>
                  </a:cubicBezTo>
                  <a:cubicBezTo>
                    <a:pt x="9340" y="1168"/>
                    <a:pt x="8673" y="1401"/>
                    <a:pt x="8006" y="1635"/>
                  </a:cubicBezTo>
                  <a:cubicBezTo>
                    <a:pt x="6672" y="2135"/>
                    <a:pt x="5304" y="2602"/>
                    <a:pt x="4003" y="3103"/>
                  </a:cubicBezTo>
                  <a:cubicBezTo>
                    <a:pt x="2669" y="3603"/>
                    <a:pt x="1334" y="4103"/>
                    <a:pt x="0" y="4637"/>
                  </a:cubicBezTo>
                  <a:cubicBezTo>
                    <a:pt x="1368" y="4170"/>
                    <a:pt x="2702" y="3703"/>
                    <a:pt x="4070" y="3236"/>
                  </a:cubicBezTo>
                  <a:lnTo>
                    <a:pt x="8073" y="1835"/>
                  </a:lnTo>
                  <a:lnTo>
                    <a:pt x="10074" y="1135"/>
                  </a:lnTo>
                  <a:cubicBezTo>
                    <a:pt x="10241" y="1068"/>
                    <a:pt x="10408" y="1001"/>
                    <a:pt x="10574" y="968"/>
                  </a:cubicBezTo>
                  <a:cubicBezTo>
                    <a:pt x="10741" y="934"/>
                    <a:pt x="10908" y="901"/>
                    <a:pt x="11108" y="868"/>
                  </a:cubicBezTo>
                  <a:lnTo>
                    <a:pt x="12142" y="701"/>
                  </a:lnTo>
                  <a:cubicBezTo>
                    <a:pt x="13543" y="467"/>
                    <a:pt x="14944" y="234"/>
                    <a:pt x="16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9"/>
            <p:cNvSpPr/>
            <p:nvPr/>
          </p:nvSpPr>
          <p:spPr>
            <a:xfrm>
              <a:off x="3154100" y="4803875"/>
              <a:ext cx="411150" cy="112600"/>
            </a:xfrm>
            <a:custGeom>
              <a:avLst/>
              <a:gdLst/>
              <a:ahLst/>
              <a:cxnLst/>
              <a:rect l="l" t="t" r="r" b="b"/>
              <a:pathLst>
                <a:path w="16446" h="4504" extrusionOk="0">
                  <a:moveTo>
                    <a:pt x="16445" y="1"/>
                  </a:moveTo>
                  <a:lnTo>
                    <a:pt x="16445" y="1"/>
                  </a:lnTo>
                  <a:cubicBezTo>
                    <a:pt x="15044" y="268"/>
                    <a:pt x="13643" y="534"/>
                    <a:pt x="12276" y="801"/>
                  </a:cubicBezTo>
                  <a:lnTo>
                    <a:pt x="10174" y="1202"/>
                  </a:lnTo>
                  <a:cubicBezTo>
                    <a:pt x="9474" y="1402"/>
                    <a:pt x="8806" y="1602"/>
                    <a:pt x="8106" y="1835"/>
                  </a:cubicBezTo>
                  <a:cubicBezTo>
                    <a:pt x="6772" y="2269"/>
                    <a:pt x="5404" y="2703"/>
                    <a:pt x="4036" y="3136"/>
                  </a:cubicBezTo>
                  <a:cubicBezTo>
                    <a:pt x="2702" y="3570"/>
                    <a:pt x="1334" y="4037"/>
                    <a:pt x="0" y="4504"/>
                  </a:cubicBezTo>
                  <a:cubicBezTo>
                    <a:pt x="1368" y="4104"/>
                    <a:pt x="2735" y="3703"/>
                    <a:pt x="4070" y="3270"/>
                  </a:cubicBezTo>
                  <a:lnTo>
                    <a:pt x="8173" y="2036"/>
                  </a:lnTo>
                  <a:cubicBezTo>
                    <a:pt x="8840" y="1835"/>
                    <a:pt x="9540" y="1602"/>
                    <a:pt x="10207" y="1435"/>
                  </a:cubicBezTo>
                  <a:lnTo>
                    <a:pt x="12276" y="968"/>
                  </a:lnTo>
                  <a:cubicBezTo>
                    <a:pt x="13677" y="668"/>
                    <a:pt x="15078" y="334"/>
                    <a:pt x="164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9"/>
            <p:cNvSpPr/>
            <p:nvPr/>
          </p:nvSpPr>
          <p:spPr>
            <a:xfrm>
              <a:off x="3655275" y="4697150"/>
              <a:ext cx="392800" cy="92575"/>
            </a:xfrm>
            <a:custGeom>
              <a:avLst/>
              <a:gdLst/>
              <a:ahLst/>
              <a:cxnLst/>
              <a:rect l="l" t="t" r="r" b="b"/>
              <a:pathLst>
                <a:path w="15712" h="3703" extrusionOk="0">
                  <a:moveTo>
                    <a:pt x="15712" y="0"/>
                  </a:moveTo>
                  <a:lnTo>
                    <a:pt x="11709" y="701"/>
                  </a:lnTo>
                  <a:lnTo>
                    <a:pt x="7773" y="1434"/>
                  </a:lnTo>
                  <a:lnTo>
                    <a:pt x="5772" y="1835"/>
                  </a:lnTo>
                  <a:cubicBezTo>
                    <a:pt x="5438" y="1868"/>
                    <a:pt x="5104" y="1935"/>
                    <a:pt x="4771" y="2035"/>
                  </a:cubicBezTo>
                  <a:cubicBezTo>
                    <a:pt x="4471" y="2135"/>
                    <a:pt x="4137" y="2235"/>
                    <a:pt x="3803" y="2335"/>
                  </a:cubicBezTo>
                  <a:cubicBezTo>
                    <a:pt x="2536" y="2769"/>
                    <a:pt x="1268" y="3236"/>
                    <a:pt x="1" y="3703"/>
                  </a:cubicBezTo>
                  <a:cubicBezTo>
                    <a:pt x="1302" y="3336"/>
                    <a:pt x="2603" y="2935"/>
                    <a:pt x="3870" y="2535"/>
                  </a:cubicBezTo>
                  <a:lnTo>
                    <a:pt x="4838" y="2235"/>
                  </a:lnTo>
                  <a:cubicBezTo>
                    <a:pt x="5004" y="2202"/>
                    <a:pt x="5171" y="2168"/>
                    <a:pt x="5305" y="2102"/>
                  </a:cubicBezTo>
                  <a:lnTo>
                    <a:pt x="5805" y="2035"/>
                  </a:lnTo>
                  <a:lnTo>
                    <a:pt x="7773" y="1635"/>
                  </a:lnTo>
                  <a:lnTo>
                    <a:pt x="11742" y="834"/>
                  </a:lnTo>
                  <a:lnTo>
                    <a:pt x="157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3624425" y="4676300"/>
              <a:ext cx="381975" cy="85900"/>
            </a:xfrm>
            <a:custGeom>
              <a:avLst/>
              <a:gdLst/>
              <a:ahLst/>
              <a:cxnLst/>
              <a:rect l="l" t="t" r="r" b="b"/>
              <a:pathLst>
                <a:path w="15279" h="3436" extrusionOk="0">
                  <a:moveTo>
                    <a:pt x="15278" y="0"/>
                  </a:moveTo>
                  <a:cubicBezTo>
                    <a:pt x="13977" y="234"/>
                    <a:pt x="12676" y="467"/>
                    <a:pt x="11409" y="701"/>
                  </a:cubicBezTo>
                  <a:lnTo>
                    <a:pt x="7573" y="1434"/>
                  </a:lnTo>
                  <a:lnTo>
                    <a:pt x="5671" y="1835"/>
                  </a:lnTo>
                  <a:cubicBezTo>
                    <a:pt x="5004" y="1935"/>
                    <a:pt x="4370" y="2135"/>
                    <a:pt x="3770" y="2302"/>
                  </a:cubicBezTo>
                  <a:cubicBezTo>
                    <a:pt x="2502" y="2635"/>
                    <a:pt x="1268" y="3036"/>
                    <a:pt x="1" y="3436"/>
                  </a:cubicBezTo>
                  <a:cubicBezTo>
                    <a:pt x="1268" y="3136"/>
                    <a:pt x="2536" y="2802"/>
                    <a:pt x="3803" y="2502"/>
                  </a:cubicBezTo>
                  <a:cubicBezTo>
                    <a:pt x="4437" y="2335"/>
                    <a:pt x="5071" y="2168"/>
                    <a:pt x="5705" y="2035"/>
                  </a:cubicBezTo>
                  <a:lnTo>
                    <a:pt x="7606" y="1635"/>
                  </a:lnTo>
                  <a:lnTo>
                    <a:pt x="11442" y="834"/>
                  </a:lnTo>
                  <a:cubicBezTo>
                    <a:pt x="12710" y="567"/>
                    <a:pt x="13977" y="267"/>
                    <a:pt x="152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3594400" y="4657950"/>
              <a:ext cx="380300" cy="78400"/>
            </a:xfrm>
            <a:custGeom>
              <a:avLst/>
              <a:gdLst/>
              <a:ahLst/>
              <a:cxnLst/>
              <a:rect l="l" t="t" r="r" b="b"/>
              <a:pathLst>
                <a:path w="15212" h="3136" extrusionOk="0">
                  <a:moveTo>
                    <a:pt x="15212" y="0"/>
                  </a:moveTo>
                  <a:cubicBezTo>
                    <a:pt x="13911" y="200"/>
                    <a:pt x="12643" y="401"/>
                    <a:pt x="11342" y="601"/>
                  </a:cubicBezTo>
                  <a:lnTo>
                    <a:pt x="7506" y="1234"/>
                  </a:lnTo>
                  <a:lnTo>
                    <a:pt x="5605" y="1535"/>
                  </a:lnTo>
                  <a:cubicBezTo>
                    <a:pt x="4971" y="1701"/>
                    <a:pt x="4337" y="1868"/>
                    <a:pt x="3703" y="2035"/>
                  </a:cubicBezTo>
                  <a:cubicBezTo>
                    <a:pt x="2469" y="2369"/>
                    <a:pt x="1268" y="2769"/>
                    <a:pt x="1" y="3136"/>
                  </a:cubicBezTo>
                  <a:cubicBezTo>
                    <a:pt x="1268" y="2869"/>
                    <a:pt x="2536" y="2535"/>
                    <a:pt x="3770" y="2202"/>
                  </a:cubicBezTo>
                  <a:lnTo>
                    <a:pt x="5638" y="1735"/>
                  </a:lnTo>
                  <a:lnTo>
                    <a:pt x="7539" y="1401"/>
                  </a:lnTo>
                  <a:lnTo>
                    <a:pt x="11375" y="734"/>
                  </a:lnTo>
                  <a:cubicBezTo>
                    <a:pt x="12643" y="501"/>
                    <a:pt x="13911" y="234"/>
                    <a:pt x="15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a:off x="3568550" y="4642100"/>
              <a:ext cx="381125" cy="75900"/>
            </a:xfrm>
            <a:custGeom>
              <a:avLst/>
              <a:gdLst/>
              <a:ahLst/>
              <a:cxnLst/>
              <a:rect l="l" t="t" r="r" b="b"/>
              <a:pathLst>
                <a:path w="15245" h="3036" extrusionOk="0">
                  <a:moveTo>
                    <a:pt x="15245" y="0"/>
                  </a:moveTo>
                  <a:lnTo>
                    <a:pt x="15245" y="0"/>
                  </a:lnTo>
                  <a:cubicBezTo>
                    <a:pt x="12676" y="301"/>
                    <a:pt x="10074" y="634"/>
                    <a:pt x="7506" y="968"/>
                  </a:cubicBezTo>
                  <a:lnTo>
                    <a:pt x="5571" y="1235"/>
                  </a:lnTo>
                  <a:lnTo>
                    <a:pt x="4604" y="1401"/>
                  </a:lnTo>
                  <a:cubicBezTo>
                    <a:pt x="4270" y="1435"/>
                    <a:pt x="3970" y="1535"/>
                    <a:pt x="3637" y="1635"/>
                  </a:cubicBezTo>
                  <a:cubicBezTo>
                    <a:pt x="2402" y="2035"/>
                    <a:pt x="1201" y="2502"/>
                    <a:pt x="1" y="3036"/>
                  </a:cubicBezTo>
                  <a:cubicBezTo>
                    <a:pt x="1268" y="2669"/>
                    <a:pt x="2469" y="2235"/>
                    <a:pt x="3703" y="1835"/>
                  </a:cubicBezTo>
                  <a:cubicBezTo>
                    <a:pt x="4003" y="1702"/>
                    <a:pt x="4337" y="1635"/>
                    <a:pt x="4637" y="1568"/>
                  </a:cubicBezTo>
                  <a:lnTo>
                    <a:pt x="5605" y="1435"/>
                  </a:lnTo>
                  <a:lnTo>
                    <a:pt x="7539" y="1168"/>
                  </a:lnTo>
                  <a:cubicBezTo>
                    <a:pt x="10108" y="768"/>
                    <a:pt x="12676" y="401"/>
                    <a:pt x="15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a:off x="3186625" y="4838075"/>
              <a:ext cx="416975" cy="109275"/>
            </a:xfrm>
            <a:custGeom>
              <a:avLst/>
              <a:gdLst/>
              <a:ahLst/>
              <a:cxnLst/>
              <a:rect l="l" t="t" r="r" b="b"/>
              <a:pathLst>
                <a:path w="16679" h="4371" extrusionOk="0">
                  <a:moveTo>
                    <a:pt x="16679" y="0"/>
                  </a:moveTo>
                  <a:lnTo>
                    <a:pt x="16679" y="0"/>
                  </a:lnTo>
                  <a:cubicBezTo>
                    <a:pt x="15244" y="267"/>
                    <a:pt x="13843" y="567"/>
                    <a:pt x="12442" y="868"/>
                  </a:cubicBezTo>
                  <a:lnTo>
                    <a:pt x="10341" y="1335"/>
                  </a:lnTo>
                  <a:cubicBezTo>
                    <a:pt x="9640" y="1535"/>
                    <a:pt x="8973" y="1702"/>
                    <a:pt x="8273" y="1902"/>
                  </a:cubicBezTo>
                  <a:cubicBezTo>
                    <a:pt x="6905" y="2302"/>
                    <a:pt x="5504" y="2702"/>
                    <a:pt x="4136" y="3136"/>
                  </a:cubicBezTo>
                  <a:cubicBezTo>
                    <a:pt x="2735" y="3536"/>
                    <a:pt x="1368" y="3937"/>
                    <a:pt x="0" y="4370"/>
                  </a:cubicBezTo>
                  <a:cubicBezTo>
                    <a:pt x="1401" y="4003"/>
                    <a:pt x="2769" y="3636"/>
                    <a:pt x="4136" y="3269"/>
                  </a:cubicBezTo>
                  <a:lnTo>
                    <a:pt x="8306" y="2102"/>
                  </a:lnTo>
                  <a:cubicBezTo>
                    <a:pt x="9006" y="1935"/>
                    <a:pt x="9707" y="1702"/>
                    <a:pt x="10407" y="1535"/>
                  </a:cubicBezTo>
                  <a:lnTo>
                    <a:pt x="12476" y="1034"/>
                  </a:lnTo>
                  <a:cubicBezTo>
                    <a:pt x="13877" y="701"/>
                    <a:pt x="15278" y="367"/>
                    <a:pt x="166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a:off x="3677800" y="4715475"/>
              <a:ext cx="421150" cy="101775"/>
            </a:xfrm>
            <a:custGeom>
              <a:avLst/>
              <a:gdLst/>
              <a:ahLst/>
              <a:cxnLst/>
              <a:rect l="l" t="t" r="r" b="b"/>
              <a:pathLst>
                <a:path w="16846" h="4071" extrusionOk="0">
                  <a:moveTo>
                    <a:pt x="16846" y="1"/>
                  </a:moveTo>
                  <a:lnTo>
                    <a:pt x="16846" y="1"/>
                  </a:lnTo>
                  <a:cubicBezTo>
                    <a:pt x="15411" y="268"/>
                    <a:pt x="14010" y="535"/>
                    <a:pt x="12576" y="801"/>
                  </a:cubicBezTo>
                  <a:lnTo>
                    <a:pt x="10475" y="1235"/>
                  </a:lnTo>
                  <a:cubicBezTo>
                    <a:pt x="9741" y="1402"/>
                    <a:pt x="9040" y="1569"/>
                    <a:pt x="8340" y="1769"/>
                  </a:cubicBezTo>
                  <a:cubicBezTo>
                    <a:pt x="6972" y="2136"/>
                    <a:pt x="5571" y="2503"/>
                    <a:pt x="4170" y="2870"/>
                  </a:cubicBezTo>
                  <a:cubicBezTo>
                    <a:pt x="2802" y="3270"/>
                    <a:pt x="1401" y="3637"/>
                    <a:pt x="0" y="4070"/>
                  </a:cubicBezTo>
                  <a:cubicBezTo>
                    <a:pt x="1401" y="3704"/>
                    <a:pt x="2802" y="3370"/>
                    <a:pt x="4203" y="3036"/>
                  </a:cubicBezTo>
                  <a:lnTo>
                    <a:pt x="8406" y="1969"/>
                  </a:lnTo>
                  <a:cubicBezTo>
                    <a:pt x="9107" y="1802"/>
                    <a:pt x="9807" y="1602"/>
                    <a:pt x="10508" y="1435"/>
                  </a:cubicBezTo>
                  <a:lnTo>
                    <a:pt x="12609" y="968"/>
                  </a:lnTo>
                  <a:cubicBezTo>
                    <a:pt x="14010" y="668"/>
                    <a:pt x="15445" y="368"/>
                    <a:pt x="16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9"/>
            <p:cNvSpPr/>
            <p:nvPr/>
          </p:nvSpPr>
          <p:spPr>
            <a:xfrm>
              <a:off x="3329225" y="4495325"/>
              <a:ext cx="412800" cy="201825"/>
            </a:xfrm>
            <a:custGeom>
              <a:avLst/>
              <a:gdLst/>
              <a:ahLst/>
              <a:cxnLst/>
              <a:rect l="l" t="t" r="r" b="b"/>
              <a:pathLst>
                <a:path w="16512" h="8073" extrusionOk="0">
                  <a:moveTo>
                    <a:pt x="8506" y="1"/>
                  </a:moveTo>
                  <a:cubicBezTo>
                    <a:pt x="8506" y="1"/>
                    <a:pt x="4470" y="301"/>
                    <a:pt x="3569" y="434"/>
                  </a:cubicBezTo>
                  <a:cubicBezTo>
                    <a:pt x="2368" y="734"/>
                    <a:pt x="1168" y="1101"/>
                    <a:pt x="0" y="1568"/>
                  </a:cubicBezTo>
                  <a:lnTo>
                    <a:pt x="8039" y="8073"/>
                  </a:lnTo>
                  <a:cubicBezTo>
                    <a:pt x="8039" y="8073"/>
                    <a:pt x="10741" y="6939"/>
                    <a:pt x="11708" y="6705"/>
                  </a:cubicBezTo>
                  <a:cubicBezTo>
                    <a:pt x="12976" y="6439"/>
                    <a:pt x="16512" y="5871"/>
                    <a:pt x="16512" y="5871"/>
                  </a:cubicBezTo>
                  <a:lnTo>
                    <a:pt x="85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3765350" y="4616250"/>
              <a:ext cx="145975" cy="18375"/>
            </a:xfrm>
            <a:custGeom>
              <a:avLst/>
              <a:gdLst/>
              <a:ahLst/>
              <a:cxnLst/>
              <a:rect l="l" t="t" r="r" b="b"/>
              <a:pathLst>
                <a:path w="5839" h="735" extrusionOk="0">
                  <a:moveTo>
                    <a:pt x="5838" y="0"/>
                  </a:moveTo>
                  <a:cubicBezTo>
                    <a:pt x="4871" y="34"/>
                    <a:pt x="3870" y="134"/>
                    <a:pt x="2903" y="267"/>
                  </a:cubicBezTo>
                  <a:cubicBezTo>
                    <a:pt x="1936" y="401"/>
                    <a:pt x="935" y="534"/>
                    <a:pt x="1" y="734"/>
                  </a:cubicBezTo>
                  <a:cubicBezTo>
                    <a:pt x="968" y="701"/>
                    <a:pt x="1969" y="601"/>
                    <a:pt x="2936" y="467"/>
                  </a:cubicBezTo>
                  <a:cubicBezTo>
                    <a:pt x="3904" y="334"/>
                    <a:pt x="4871" y="201"/>
                    <a:pt x="5838"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3735350" y="4592900"/>
              <a:ext cx="146775" cy="17525"/>
            </a:xfrm>
            <a:custGeom>
              <a:avLst/>
              <a:gdLst/>
              <a:ahLst/>
              <a:cxnLst/>
              <a:rect l="l" t="t" r="r" b="b"/>
              <a:pathLst>
                <a:path w="5871" h="701" extrusionOk="0">
                  <a:moveTo>
                    <a:pt x="5871" y="0"/>
                  </a:moveTo>
                  <a:lnTo>
                    <a:pt x="5871" y="0"/>
                  </a:lnTo>
                  <a:cubicBezTo>
                    <a:pt x="4870" y="34"/>
                    <a:pt x="3903" y="134"/>
                    <a:pt x="2902" y="234"/>
                  </a:cubicBezTo>
                  <a:cubicBezTo>
                    <a:pt x="1935" y="367"/>
                    <a:pt x="967" y="501"/>
                    <a:pt x="0" y="701"/>
                  </a:cubicBezTo>
                  <a:cubicBezTo>
                    <a:pt x="1001" y="668"/>
                    <a:pt x="1968" y="567"/>
                    <a:pt x="2935" y="467"/>
                  </a:cubicBezTo>
                  <a:cubicBezTo>
                    <a:pt x="3903" y="334"/>
                    <a:pt x="4904" y="201"/>
                    <a:pt x="587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3705325" y="4568725"/>
              <a:ext cx="146800" cy="18350"/>
            </a:xfrm>
            <a:custGeom>
              <a:avLst/>
              <a:gdLst/>
              <a:ahLst/>
              <a:cxnLst/>
              <a:rect l="l" t="t" r="r" b="b"/>
              <a:pathLst>
                <a:path w="5872" h="734" extrusionOk="0">
                  <a:moveTo>
                    <a:pt x="5871" y="0"/>
                  </a:moveTo>
                  <a:lnTo>
                    <a:pt x="5871" y="0"/>
                  </a:lnTo>
                  <a:cubicBezTo>
                    <a:pt x="4904" y="33"/>
                    <a:pt x="3903" y="133"/>
                    <a:pt x="2936" y="267"/>
                  </a:cubicBezTo>
                  <a:cubicBezTo>
                    <a:pt x="1935" y="400"/>
                    <a:pt x="968" y="534"/>
                    <a:pt x="0" y="734"/>
                  </a:cubicBezTo>
                  <a:cubicBezTo>
                    <a:pt x="1001" y="701"/>
                    <a:pt x="2002" y="600"/>
                    <a:pt x="2969" y="467"/>
                  </a:cubicBezTo>
                  <a:cubicBezTo>
                    <a:pt x="3936" y="334"/>
                    <a:pt x="4904" y="200"/>
                    <a:pt x="5871"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3676125" y="4545375"/>
              <a:ext cx="146800" cy="17525"/>
            </a:xfrm>
            <a:custGeom>
              <a:avLst/>
              <a:gdLst/>
              <a:ahLst/>
              <a:cxnLst/>
              <a:rect l="l" t="t" r="r" b="b"/>
              <a:pathLst>
                <a:path w="5872" h="701" extrusionOk="0">
                  <a:moveTo>
                    <a:pt x="5872" y="0"/>
                  </a:moveTo>
                  <a:lnTo>
                    <a:pt x="5872" y="0"/>
                  </a:lnTo>
                  <a:cubicBezTo>
                    <a:pt x="4871" y="33"/>
                    <a:pt x="3903" y="133"/>
                    <a:pt x="2903" y="234"/>
                  </a:cubicBezTo>
                  <a:cubicBezTo>
                    <a:pt x="1935" y="367"/>
                    <a:pt x="968" y="500"/>
                    <a:pt x="1" y="701"/>
                  </a:cubicBezTo>
                  <a:cubicBezTo>
                    <a:pt x="1001" y="667"/>
                    <a:pt x="1969" y="567"/>
                    <a:pt x="2936" y="467"/>
                  </a:cubicBezTo>
                  <a:cubicBezTo>
                    <a:pt x="3937" y="334"/>
                    <a:pt x="4904" y="200"/>
                    <a:pt x="5872"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3641950" y="4523675"/>
              <a:ext cx="146775" cy="18375"/>
            </a:xfrm>
            <a:custGeom>
              <a:avLst/>
              <a:gdLst/>
              <a:ahLst/>
              <a:cxnLst/>
              <a:rect l="l" t="t" r="r" b="b"/>
              <a:pathLst>
                <a:path w="5871" h="735" extrusionOk="0">
                  <a:moveTo>
                    <a:pt x="5871" y="1"/>
                  </a:moveTo>
                  <a:lnTo>
                    <a:pt x="5871" y="1"/>
                  </a:lnTo>
                  <a:cubicBezTo>
                    <a:pt x="4904" y="67"/>
                    <a:pt x="3903" y="134"/>
                    <a:pt x="2935" y="268"/>
                  </a:cubicBezTo>
                  <a:cubicBezTo>
                    <a:pt x="1935" y="401"/>
                    <a:pt x="967" y="534"/>
                    <a:pt x="0" y="735"/>
                  </a:cubicBezTo>
                  <a:cubicBezTo>
                    <a:pt x="1001" y="701"/>
                    <a:pt x="1968" y="601"/>
                    <a:pt x="2969" y="468"/>
                  </a:cubicBezTo>
                  <a:cubicBezTo>
                    <a:pt x="3936" y="368"/>
                    <a:pt x="4904" y="234"/>
                    <a:pt x="5871" y="1"/>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3611075" y="4500325"/>
              <a:ext cx="145975" cy="18375"/>
            </a:xfrm>
            <a:custGeom>
              <a:avLst/>
              <a:gdLst/>
              <a:ahLst/>
              <a:cxnLst/>
              <a:rect l="l" t="t" r="r" b="b"/>
              <a:pathLst>
                <a:path w="5839" h="735" extrusionOk="0">
                  <a:moveTo>
                    <a:pt x="5838" y="1"/>
                  </a:moveTo>
                  <a:lnTo>
                    <a:pt x="5838" y="1"/>
                  </a:lnTo>
                  <a:cubicBezTo>
                    <a:pt x="4871" y="34"/>
                    <a:pt x="3870" y="134"/>
                    <a:pt x="2903" y="268"/>
                  </a:cubicBezTo>
                  <a:cubicBezTo>
                    <a:pt x="1936" y="401"/>
                    <a:pt x="935" y="534"/>
                    <a:pt x="1" y="735"/>
                  </a:cubicBezTo>
                  <a:cubicBezTo>
                    <a:pt x="968" y="701"/>
                    <a:pt x="1969" y="601"/>
                    <a:pt x="2936" y="468"/>
                  </a:cubicBezTo>
                  <a:cubicBezTo>
                    <a:pt x="3904" y="334"/>
                    <a:pt x="4871" y="201"/>
                    <a:pt x="5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3576050" y="4476975"/>
              <a:ext cx="146800" cy="18375"/>
            </a:xfrm>
            <a:custGeom>
              <a:avLst/>
              <a:gdLst/>
              <a:ahLst/>
              <a:cxnLst/>
              <a:rect l="l" t="t" r="r" b="b"/>
              <a:pathLst>
                <a:path w="5872" h="735" extrusionOk="0">
                  <a:moveTo>
                    <a:pt x="5872" y="1"/>
                  </a:moveTo>
                  <a:lnTo>
                    <a:pt x="5872" y="1"/>
                  </a:lnTo>
                  <a:cubicBezTo>
                    <a:pt x="4871" y="34"/>
                    <a:pt x="3904" y="134"/>
                    <a:pt x="2936" y="268"/>
                  </a:cubicBezTo>
                  <a:cubicBezTo>
                    <a:pt x="1936" y="401"/>
                    <a:pt x="968" y="534"/>
                    <a:pt x="1" y="735"/>
                  </a:cubicBezTo>
                  <a:cubicBezTo>
                    <a:pt x="1002" y="701"/>
                    <a:pt x="1969" y="601"/>
                    <a:pt x="2936" y="468"/>
                  </a:cubicBezTo>
                  <a:cubicBezTo>
                    <a:pt x="3937" y="334"/>
                    <a:pt x="4904" y="201"/>
                    <a:pt x="58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4145625" y="4476225"/>
              <a:ext cx="89975" cy="121700"/>
            </a:xfrm>
            <a:custGeom>
              <a:avLst/>
              <a:gdLst/>
              <a:ahLst/>
              <a:cxnLst/>
              <a:rect l="l" t="t" r="r" b="b"/>
              <a:pathLst>
                <a:path w="3599" h="4868" extrusionOk="0">
                  <a:moveTo>
                    <a:pt x="767" y="1"/>
                  </a:moveTo>
                  <a:cubicBezTo>
                    <a:pt x="322" y="1"/>
                    <a:pt x="1" y="64"/>
                    <a:pt x="1" y="64"/>
                  </a:cubicBezTo>
                  <a:lnTo>
                    <a:pt x="368" y="4868"/>
                  </a:lnTo>
                  <a:cubicBezTo>
                    <a:pt x="368" y="4868"/>
                    <a:pt x="370" y="4868"/>
                    <a:pt x="373" y="4868"/>
                  </a:cubicBezTo>
                  <a:cubicBezTo>
                    <a:pt x="520" y="4868"/>
                    <a:pt x="3599" y="4836"/>
                    <a:pt x="3403" y="2166"/>
                  </a:cubicBezTo>
                  <a:cubicBezTo>
                    <a:pt x="3266" y="296"/>
                    <a:pt x="1728"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3580225" y="4476975"/>
              <a:ext cx="577950" cy="170975"/>
            </a:xfrm>
            <a:custGeom>
              <a:avLst/>
              <a:gdLst/>
              <a:ahLst/>
              <a:cxnLst/>
              <a:rect l="l" t="t" r="r" b="b"/>
              <a:pathLst>
                <a:path w="23118" h="6839" extrusionOk="0">
                  <a:moveTo>
                    <a:pt x="22750" y="1"/>
                  </a:moveTo>
                  <a:lnTo>
                    <a:pt x="1" y="2036"/>
                  </a:lnTo>
                  <a:lnTo>
                    <a:pt x="368" y="6839"/>
                  </a:lnTo>
                  <a:lnTo>
                    <a:pt x="23117" y="4838"/>
                  </a:lnTo>
                  <a:lnTo>
                    <a:pt x="227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4128950" y="4466975"/>
              <a:ext cx="32550" cy="142625"/>
            </a:xfrm>
            <a:custGeom>
              <a:avLst/>
              <a:gdLst/>
              <a:ahLst/>
              <a:cxnLst/>
              <a:rect l="l" t="t" r="r" b="b"/>
              <a:pathLst>
                <a:path w="1302" h="5705" extrusionOk="0">
                  <a:moveTo>
                    <a:pt x="901" y="0"/>
                  </a:moveTo>
                  <a:lnTo>
                    <a:pt x="1" y="67"/>
                  </a:lnTo>
                  <a:lnTo>
                    <a:pt x="401" y="5705"/>
                  </a:lnTo>
                  <a:lnTo>
                    <a:pt x="1302" y="5604"/>
                  </a:lnTo>
                  <a:lnTo>
                    <a:pt x="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4103925" y="4468650"/>
              <a:ext cx="32550" cy="142625"/>
            </a:xfrm>
            <a:custGeom>
              <a:avLst/>
              <a:gdLst/>
              <a:ahLst/>
              <a:cxnLst/>
              <a:rect l="l" t="t" r="r" b="b"/>
              <a:pathLst>
                <a:path w="1302" h="5705" extrusionOk="0">
                  <a:moveTo>
                    <a:pt x="902" y="0"/>
                  </a:moveTo>
                  <a:lnTo>
                    <a:pt x="1" y="100"/>
                  </a:lnTo>
                  <a:lnTo>
                    <a:pt x="401" y="5704"/>
                  </a:lnTo>
                  <a:lnTo>
                    <a:pt x="1302" y="5638"/>
                  </a:lnTo>
                  <a:lnTo>
                    <a:pt x="9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3491825" y="4527850"/>
              <a:ext cx="110950" cy="120100"/>
            </a:xfrm>
            <a:custGeom>
              <a:avLst/>
              <a:gdLst/>
              <a:ahLst/>
              <a:cxnLst/>
              <a:rect l="l" t="t" r="r" b="b"/>
              <a:pathLst>
                <a:path w="4438" h="4804" extrusionOk="0">
                  <a:moveTo>
                    <a:pt x="3537" y="1"/>
                  </a:moveTo>
                  <a:lnTo>
                    <a:pt x="868" y="2069"/>
                  </a:lnTo>
                  <a:lnTo>
                    <a:pt x="1" y="2736"/>
                  </a:lnTo>
                  <a:lnTo>
                    <a:pt x="968" y="3270"/>
                  </a:lnTo>
                  <a:lnTo>
                    <a:pt x="3904" y="4804"/>
                  </a:lnTo>
                  <a:lnTo>
                    <a:pt x="4437" y="4270"/>
                  </a:lnTo>
                  <a:cubicBezTo>
                    <a:pt x="4437" y="4270"/>
                    <a:pt x="3837" y="3870"/>
                    <a:pt x="3837" y="3870"/>
                  </a:cubicBezTo>
                  <a:lnTo>
                    <a:pt x="4371" y="3336"/>
                  </a:lnTo>
                  <a:cubicBezTo>
                    <a:pt x="4371" y="3336"/>
                    <a:pt x="3770" y="2903"/>
                    <a:pt x="3770" y="2903"/>
                  </a:cubicBezTo>
                  <a:lnTo>
                    <a:pt x="4304" y="2369"/>
                  </a:lnTo>
                  <a:lnTo>
                    <a:pt x="3703" y="1935"/>
                  </a:lnTo>
                  <a:lnTo>
                    <a:pt x="4204" y="1402"/>
                  </a:lnTo>
                  <a:lnTo>
                    <a:pt x="3603" y="968"/>
                  </a:lnTo>
                  <a:lnTo>
                    <a:pt x="4137" y="468"/>
                  </a:lnTo>
                  <a:lnTo>
                    <a:pt x="3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3491825" y="4579550"/>
              <a:ext cx="24225" cy="30050"/>
            </a:xfrm>
            <a:custGeom>
              <a:avLst/>
              <a:gdLst/>
              <a:ahLst/>
              <a:cxnLst/>
              <a:rect l="l" t="t" r="r" b="b"/>
              <a:pathLst>
                <a:path w="969" h="1202" extrusionOk="0">
                  <a:moveTo>
                    <a:pt x="868" y="1"/>
                  </a:moveTo>
                  <a:lnTo>
                    <a:pt x="1" y="668"/>
                  </a:lnTo>
                  <a:lnTo>
                    <a:pt x="968" y="1202"/>
                  </a:lnTo>
                  <a:lnTo>
                    <a:pt x="8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a:off x="3617750" y="4516175"/>
              <a:ext cx="469525" cy="41725"/>
            </a:xfrm>
            <a:custGeom>
              <a:avLst/>
              <a:gdLst/>
              <a:ahLst/>
              <a:cxnLst/>
              <a:rect l="l" t="t" r="r" b="b"/>
              <a:pathLst>
                <a:path w="18781" h="1669" extrusionOk="0">
                  <a:moveTo>
                    <a:pt x="18781" y="1"/>
                  </a:moveTo>
                  <a:lnTo>
                    <a:pt x="18781" y="1"/>
                  </a:lnTo>
                  <a:cubicBezTo>
                    <a:pt x="17213" y="34"/>
                    <a:pt x="15645" y="101"/>
                    <a:pt x="14077" y="201"/>
                  </a:cubicBezTo>
                  <a:cubicBezTo>
                    <a:pt x="12510" y="301"/>
                    <a:pt x="10942" y="401"/>
                    <a:pt x="9374" y="568"/>
                  </a:cubicBezTo>
                  <a:cubicBezTo>
                    <a:pt x="7806" y="734"/>
                    <a:pt x="6238" y="834"/>
                    <a:pt x="4671" y="1035"/>
                  </a:cubicBezTo>
                  <a:cubicBezTo>
                    <a:pt x="3136" y="1235"/>
                    <a:pt x="1568" y="1435"/>
                    <a:pt x="1" y="1668"/>
                  </a:cubicBezTo>
                  <a:cubicBezTo>
                    <a:pt x="1568" y="1635"/>
                    <a:pt x="3136" y="1535"/>
                    <a:pt x="4704" y="1435"/>
                  </a:cubicBezTo>
                  <a:cubicBezTo>
                    <a:pt x="6272" y="1335"/>
                    <a:pt x="7873" y="1235"/>
                    <a:pt x="9407" y="1101"/>
                  </a:cubicBezTo>
                  <a:cubicBezTo>
                    <a:pt x="10975" y="935"/>
                    <a:pt x="12543" y="801"/>
                    <a:pt x="14111" y="601"/>
                  </a:cubicBezTo>
                  <a:cubicBezTo>
                    <a:pt x="15679" y="401"/>
                    <a:pt x="17246" y="234"/>
                    <a:pt x="18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3622750" y="4570375"/>
              <a:ext cx="469525" cy="41725"/>
            </a:xfrm>
            <a:custGeom>
              <a:avLst/>
              <a:gdLst/>
              <a:ahLst/>
              <a:cxnLst/>
              <a:rect l="l" t="t" r="r" b="b"/>
              <a:pathLst>
                <a:path w="18781" h="1669" extrusionOk="0">
                  <a:moveTo>
                    <a:pt x="18781" y="1"/>
                  </a:moveTo>
                  <a:lnTo>
                    <a:pt x="18781" y="1"/>
                  </a:lnTo>
                  <a:cubicBezTo>
                    <a:pt x="17213" y="34"/>
                    <a:pt x="15645" y="101"/>
                    <a:pt x="14078" y="201"/>
                  </a:cubicBezTo>
                  <a:cubicBezTo>
                    <a:pt x="12510" y="301"/>
                    <a:pt x="10942" y="401"/>
                    <a:pt x="9374" y="568"/>
                  </a:cubicBezTo>
                  <a:cubicBezTo>
                    <a:pt x="7806" y="735"/>
                    <a:pt x="6239" y="868"/>
                    <a:pt x="4671" y="1035"/>
                  </a:cubicBezTo>
                  <a:cubicBezTo>
                    <a:pt x="3103" y="1235"/>
                    <a:pt x="1535" y="1402"/>
                    <a:pt x="1" y="1669"/>
                  </a:cubicBezTo>
                  <a:cubicBezTo>
                    <a:pt x="1569" y="1635"/>
                    <a:pt x="3136" y="1535"/>
                    <a:pt x="4704" y="1435"/>
                  </a:cubicBezTo>
                  <a:cubicBezTo>
                    <a:pt x="6272" y="1335"/>
                    <a:pt x="7840" y="1235"/>
                    <a:pt x="9408" y="1068"/>
                  </a:cubicBezTo>
                  <a:cubicBezTo>
                    <a:pt x="10975" y="935"/>
                    <a:pt x="12543" y="768"/>
                    <a:pt x="14111" y="601"/>
                  </a:cubicBezTo>
                  <a:cubicBezTo>
                    <a:pt x="15679" y="434"/>
                    <a:pt x="17213" y="234"/>
                    <a:pt x="18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6EF5394D-7AD0-6FFA-4E97-BB4D0889C69D}"/>
              </a:ext>
            </a:extLst>
          </p:cNvPr>
          <p:cNvSpPr txBox="1"/>
          <p:nvPr/>
        </p:nvSpPr>
        <p:spPr>
          <a:xfrm>
            <a:off x="2482935" y="3957431"/>
            <a:ext cx="2173993" cy="1077218"/>
          </a:xfrm>
          <a:prstGeom prst="rect">
            <a:avLst/>
          </a:prstGeom>
          <a:noFill/>
        </p:spPr>
        <p:txBody>
          <a:bodyPr wrap="none" rtlCol="0">
            <a:spAutoFit/>
          </a:bodyPr>
          <a:lstStyle/>
          <a:p>
            <a:r>
              <a:rPr lang="en-US" sz="3200" b="1" dirty="0">
                <a:solidFill>
                  <a:srgbClr val="37474F"/>
                </a:solidFill>
                <a:latin typeface="Oswald"/>
                <a:sym typeface="Oswald"/>
              </a:rPr>
              <a:t>70 % Train </a:t>
            </a:r>
          </a:p>
          <a:p>
            <a:r>
              <a:rPr lang="en-US" sz="3200" b="1" dirty="0">
                <a:solidFill>
                  <a:srgbClr val="37474F"/>
                </a:solidFill>
                <a:latin typeface="Oswald"/>
                <a:sym typeface="Oswald"/>
              </a:rPr>
              <a:t>30 % test</a:t>
            </a:r>
            <a:endParaRPr lang="en-GB" sz="3200" b="1" dirty="0">
              <a:solidFill>
                <a:srgbClr val="37474F"/>
              </a:solidFill>
              <a:latin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21" name="Rectangle 20">
            <a:extLst>
              <a:ext uri="{FF2B5EF4-FFF2-40B4-BE49-F238E27FC236}">
                <a16:creationId xmlns:a16="http://schemas.microsoft.com/office/drawing/2014/main" id="{7071125F-89A3-B1ED-E4E0-AA10046E46C2}"/>
              </a:ext>
            </a:extLst>
          </p:cNvPr>
          <p:cNvSpPr/>
          <p:nvPr/>
        </p:nvSpPr>
        <p:spPr>
          <a:xfrm>
            <a:off x="3913428" y="4329750"/>
            <a:ext cx="5230572" cy="52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2578A307-7389-51C7-01DF-11BB15F41C2D}"/>
              </a:ext>
            </a:extLst>
          </p:cNvPr>
          <p:cNvSpPr/>
          <p:nvPr/>
        </p:nvSpPr>
        <p:spPr>
          <a:xfrm>
            <a:off x="0" y="0"/>
            <a:ext cx="9144000" cy="1959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3" name="Google Shape;933;p40"/>
          <p:cNvSpPr txBox="1">
            <a:spLocks noGrp="1"/>
          </p:cNvSpPr>
          <p:nvPr>
            <p:ph type="title"/>
          </p:nvPr>
        </p:nvSpPr>
        <p:spPr>
          <a:xfrm>
            <a:off x="0" y="2809468"/>
            <a:ext cx="2830430" cy="749207"/>
          </a:xfrm>
          <a:prstGeom prst="rect">
            <a:avLst/>
          </a:prstGeom>
          <a:solidFill>
            <a:schemeClr val="bg1"/>
          </a:solidFill>
        </p:spPr>
        <p:txBody>
          <a:bodyPr spcFirstLastPara="1" wrap="square" lIns="91425" tIns="91425" rIns="91425" bIns="91425" anchor="t" anchorCtr="0">
            <a:noAutofit/>
          </a:bodyPr>
          <a:lstStyle/>
          <a:p>
            <a:pPr algn="ctr"/>
            <a:r>
              <a:rPr lang="en-US" sz="2400" dirty="0"/>
              <a:t>Statistical Analysis of the dataset</a:t>
            </a:r>
          </a:p>
        </p:txBody>
      </p:sp>
      <p:graphicFrame>
        <p:nvGraphicFramePr>
          <p:cNvPr id="19" name="Table 18">
            <a:extLst>
              <a:ext uri="{FF2B5EF4-FFF2-40B4-BE49-F238E27FC236}">
                <a16:creationId xmlns:a16="http://schemas.microsoft.com/office/drawing/2014/main" id="{5C346E2F-1DE3-7CE5-354D-139C2B02E2AB}"/>
              </a:ext>
            </a:extLst>
          </p:cNvPr>
          <p:cNvGraphicFramePr>
            <a:graphicFrameLocks noGrp="1"/>
          </p:cNvGraphicFramePr>
          <p:nvPr>
            <p:extLst>
              <p:ext uri="{D42A27DB-BD31-4B8C-83A1-F6EECF244321}">
                <p14:modId xmlns:p14="http://schemas.microsoft.com/office/powerpoint/2010/main" val="695522471"/>
              </p:ext>
            </p:extLst>
          </p:nvPr>
        </p:nvGraphicFramePr>
        <p:xfrm>
          <a:off x="3056060" y="130629"/>
          <a:ext cx="5862310" cy="4464046"/>
        </p:xfrm>
        <a:graphic>
          <a:graphicData uri="http://schemas.openxmlformats.org/drawingml/2006/table">
            <a:tbl>
              <a:tblPr firstRow="1" firstCol="1" bandRow="1">
                <a:tableStyleId>{616DA210-FB5B-4158-B5E0-FEB733F419BA}</a:tableStyleId>
              </a:tblPr>
              <a:tblGrid>
                <a:gridCol w="1659060">
                  <a:extLst>
                    <a:ext uri="{9D8B030D-6E8A-4147-A177-3AD203B41FA5}">
                      <a16:colId xmlns:a16="http://schemas.microsoft.com/office/drawing/2014/main" val="480483685"/>
                    </a:ext>
                  </a:extLst>
                </a:gridCol>
                <a:gridCol w="575595">
                  <a:extLst>
                    <a:ext uri="{9D8B030D-6E8A-4147-A177-3AD203B41FA5}">
                      <a16:colId xmlns:a16="http://schemas.microsoft.com/office/drawing/2014/main" val="2524064661"/>
                    </a:ext>
                  </a:extLst>
                </a:gridCol>
                <a:gridCol w="790024">
                  <a:extLst>
                    <a:ext uri="{9D8B030D-6E8A-4147-A177-3AD203B41FA5}">
                      <a16:colId xmlns:a16="http://schemas.microsoft.com/office/drawing/2014/main" val="1711730838"/>
                    </a:ext>
                  </a:extLst>
                </a:gridCol>
                <a:gridCol w="733598">
                  <a:extLst>
                    <a:ext uri="{9D8B030D-6E8A-4147-A177-3AD203B41FA5}">
                      <a16:colId xmlns:a16="http://schemas.microsoft.com/office/drawing/2014/main" val="332374614"/>
                    </a:ext>
                  </a:extLst>
                </a:gridCol>
                <a:gridCol w="406304">
                  <a:extLst>
                    <a:ext uri="{9D8B030D-6E8A-4147-A177-3AD203B41FA5}">
                      <a16:colId xmlns:a16="http://schemas.microsoft.com/office/drawing/2014/main" val="3105197956"/>
                    </a:ext>
                  </a:extLst>
                </a:gridCol>
                <a:gridCol w="462726">
                  <a:extLst>
                    <a:ext uri="{9D8B030D-6E8A-4147-A177-3AD203B41FA5}">
                      <a16:colId xmlns:a16="http://schemas.microsoft.com/office/drawing/2014/main" val="1504007060"/>
                    </a:ext>
                  </a:extLst>
                </a:gridCol>
                <a:gridCol w="372449">
                  <a:extLst>
                    <a:ext uri="{9D8B030D-6E8A-4147-A177-3AD203B41FA5}">
                      <a16:colId xmlns:a16="http://schemas.microsoft.com/office/drawing/2014/main" val="3728055898"/>
                    </a:ext>
                  </a:extLst>
                </a:gridCol>
                <a:gridCol w="428874">
                  <a:extLst>
                    <a:ext uri="{9D8B030D-6E8A-4147-A177-3AD203B41FA5}">
                      <a16:colId xmlns:a16="http://schemas.microsoft.com/office/drawing/2014/main" val="3279479377"/>
                    </a:ext>
                  </a:extLst>
                </a:gridCol>
                <a:gridCol w="433680">
                  <a:extLst>
                    <a:ext uri="{9D8B030D-6E8A-4147-A177-3AD203B41FA5}">
                      <a16:colId xmlns:a16="http://schemas.microsoft.com/office/drawing/2014/main" val="2774501801"/>
                    </a:ext>
                  </a:extLst>
                </a:gridCol>
              </a:tblGrid>
              <a:tr h="261494">
                <a:tc>
                  <a:txBody>
                    <a:bodyPr/>
                    <a:lstStyle/>
                    <a:p>
                      <a:pPr marL="0" marR="0">
                        <a:lnSpc>
                          <a:spcPct val="115000"/>
                        </a:lnSpc>
                        <a:spcBef>
                          <a:spcPts val="0"/>
                        </a:spcBef>
                        <a:spcAft>
                          <a:spcPts val="0"/>
                        </a:spcAft>
                      </a:pPr>
                      <a:r>
                        <a:rPr lang="en-US" sz="900" dirty="0">
                          <a:effectLst/>
                        </a:rPr>
                        <a:t>index</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nSpc>
                          <a:spcPct val="115000"/>
                        </a:lnSpc>
                        <a:spcBef>
                          <a:spcPts val="0"/>
                        </a:spcBef>
                        <a:spcAft>
                          <a:spcPts val="0"/>
                        </a:spcAft>
                      </a:pPr>
                      <a:r>
                        <a:rPr lang="en-US" sz="900">
                          <a:effectLst/>
                        </a:rPr>
                        <a:t>count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nSpc>
                          <a:spcPct val="115000"/>
                        </a:lnSpc>
                        <a:spcBef>
                          <a:spcPts val="0"/>
                        </a:spcBef>
                        <a:spcAft>
                          <a:spcPts val="0"/>
                        </a:spcAft>
                      </a:pPr>
                      <a:r>
                        <a:rPr lang="en-US" sz="900" dirty="0">
                          <a:effectLst/>
                        </a:rPr>
                        <a:t>mean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nSpc>
                          <a:spcPct val="115000"/>
                        </a:lnSpc>
                        <a:spcBef>
                          <a:spcPts val="0"/>
                        </a:spcBef>
                        <a:spcAft>
                          <a:spcPts val="0"/>
                        </a:spcAft>
                      </a:pPr>
                      <a:r>
                        <a:rPr lang="en-US" sz="900">
                          <a:effectLst/>
                        </a:rPr>
                        <a:t>std</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nSpc>
                          <a:spcPct val="115000"/>
                        </a:lnSpc>
                        <a:spcBef>
                          <a:spcPts val="0"/>
                        </a:spcBef>
                        <a:spcAft>
                          <a:spcPts val="0"/>
                        </a:spcAft>
                      </a:pPr>
                      <a:r>
                        <a:rPr lang="en-US" sz="900">
                          <a:effectLst/>
                        </a:rPr>
                        <a:t>min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dirty="0">
                          <a:effectLst/>
                        </a:rPr>
                        <a:t>0.25</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dirty="0">
                          <a:effectLst/>
                        </a:rPr>
                        <a:t>0.75</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nSpc>
                          <a:spcPct val="115000"/>
                        </a:lnSpc>
                        <a:spcBef>
                          <a:spcPts val="0"/>
                        </a:spcBef>
                        <a:spcAft>
                          <a:spcPts val="0"/>
                        </a:spcAft>
                      </a:pPr>
                      <a:r>
                        <a:rPr lang="en-US" sz="900">
                          <a:effectLst/>
                        </a:rPr>
                        <a:t>max</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2701357745"/>
                  </a:ext>
                </a:extLst>
              </a:tr>
              <a:tr h="261494">
                <a:tc>
                  <a:txBody>
                    <a:bodyPr/>
                    <a:lstStyle/>
                    <a:p>
                      <a:pPr marL="0" marR="0">
                        <a:lnSpc>
                          <a:spcPct val="115000"/>
                        </a:lnSpc>
                        <a:spcBef>
                          <a:spcPts val="0"/>
                        </a:spcBef>
                        <a:spcAft>
                          <a:spcPts val="0"/>
                        </a:spcAft>
                      </a:pPr>
                      <a:r>
                        <a:rPr lang="en-US" sz="900" dirty="0">
                          <a:effectLst/>
                        </a:rPr>
                        <a:t>age</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16.72605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1.239975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16</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17</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18</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22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1483100530"/>
                  </a:ext>
                </a:extLst>
              </a:tr>
              <a:tr h="261494">
                <a:tc>
                  <a:txBody>
                    <a:bodyPr/>
                    <a:lstStyle/>
                    <a:p>
                      <a:pPr marL="0" marR="0">
                        <a:lnSpc>
                          <a:spcPct val="115000"/>
                        </a:lnSpc>
                        <a:spcBef>
                          <a:spcPts val="0"/>
                        </a:spcBef>
                        <a:spcAft>
                          <a:spcPts val="0"/>
                        </a:spcAft>
                      </a:pPr>
                      <a:r>
                        <a:rPr lang="en-US" sz="900" dirty="0" err="1">
                          <a:effectLst/>
                        </a:rPr>
                        <a:t>mother_education</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2.603448</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1.124907</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374149164"/>
                  </a:ext>
                </a:extLst>
              </a:tr>
              <a:tr h="280142">
                <a:tc>
                  <a:txBody>
                    <a:bodyPr/>
                    <a:lstStyle/>
                    <a:p>
                      <a:pPr marL="0" marR="0">
                        <a:lnSpc>
                          <a:spcPct val="115000"/>
                        </a:lnSpc>
                        <a:spcBef>
                          <a:spcPts val="0"/>
                        </a:spcBef>
                        <a:spcAft>
                          <a:spcPts val="0"/>
                        </a:spcAft>
                      </a:pPr>
                      <a:r>
                        <a:rPr lang="en-US" sz="900">
                          <a:effectLst/>
                        </a:rPr>
                        <a:t>father_education</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2.387931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1.099938</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483153196"/>
                  </a:ext>
                </a:extLst>
              </a:tr>
              <a:tr h="261494">
                <a:tc>
                  <a:txBody>
                    <a:bodyPr/>
                    <a:lstStyle/>
                    <a:p>
                      <a:pPr marL="0" marR="0">
                        <a:lnSpc>
                          <a:spcPct val="115000"/>
                        </a:lnSpc>
                        <a:spcBef>
                          <a:spcPts val="0"/>
                        </a:spcBef>
                        <a:spcAft>
                          <a:spcPts val="0"/>
                        </a:spcAft>
                      </a:pPr>
                      <a:r>
                        <a:rPr lang="en-US" sz="900">
                          <a:effectLst/>
                        </a:rPr>
                        <a:t>commute_time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1.522989</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0.731727</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2595104158"/>
                  </a:ext>
                </a:extLst>
              </a:tr>
              <a:tr h="261494">
                <a:tc>
                  <a:txBody>
                    <a:bodyPr/>
                    <a:lstStyle/>
                    <a:p>
                      <a:pPr marL="0" marR="0">
                        <a:lnSpc>
                          <a:spcPct val="115000"/>
                        </a:lnSpc>
                        <a:spcBef>
                          <a:spcPts val="0"/>
                        </a:spcBef>
                        <a:spcAft>
                          <a:spcPts val="0"/>
                        </a:spcAft>
                      </a:pPr>
                      <a:r>
                        <a:rPr lang="en-US" sz="900">
                          <a:effectLst/>
                        </a:rPr>
                        <a:t>study_time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1.970307</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0.834353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680239583"/>
                  </a:ext>
                </a:extLst>
              </a:tr>
              <a:tr h="261494">
                <a:tc>
                  <a:txBody>
                    <a:bodyPr/>
                    <a:lstStyle/>
                    <a:p>
                      <a:pPr marL="0" marR="0">
                        <a:lnSpc>
                          <a:spcPct val="115000"/>
                        </a:lnSpc>
                        <a:spcBef>
                          <a:spcPts val="0"/>
                        </a:spcBef>
                        <a:spcAft>
                          <a:spcPts val="0"/>
                        </a:spcAft>
                      </a:pPr>
                      <a:r>
                        <a:rPr lang="en-US" sz="900">
                          <a:effectLst/>
                        </a:rPr>
                        <a:t>failures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0.264368</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0.656142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dirty="0">
                          <a:effectLst/>
                        </a:rPr>
                        <a:t>3</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500677443"/>
                  </a:ext>
                </a:extLst>
              </a:tr>
              <a:tr h="261494">
                <a:tc>
                  <a:txBody>
                    <a:bodyPr/>
                    <a:lstStyle/>
                    <a:p>
                      <a:pPr marL="0" marR="0">
                        <a:lnSpc>
                          <a:spcPct val="115000"/>
                        </a:lnSpc>
                        <a:spcBef>
                          <a:spcPts val="0"/>
                        </a:spcBef>
                        <a:spcAft>
                          <a:spcPts val="0"/>
                        </a:spcAft>
                      </a:pPr>
                      <a:r>
                        <a:rPr lang="en-US" sz="900" dirty="0" err="1">
                          <a:effectLst/>
                        </a:rPr>
                        <a:t>family_quality</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3.935824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0.933401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325741909"/>
                  </a:ext>
                </a:extLst>
              </a:tr>
              <a:tr h="261494">
                <a:tc>
                  <a:txBody>
                    <a:bodyPr/>
                    <a:lstStyle/>
                    <a:p>
                      <a:pPr marL="0" marR="0">
                        <a:lnSpc>
                          <a:spcPct val="115000"/>
                        </a:lnSpc>
                        <a:spcBef>
                          <a:spcPts val="0"/>
                        </a:spcBef>
                        <a:spcAft>
                          <a:spcPts val="0"/>
                        </a:spcAft>
                      </a:pPr>
                      <a:r>
                        <a:rPr lang="en-US" sz="900">
                          <a:effectLst/>
                        </a:rPr>
                        <a:t>free_time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3.201149</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1.031507</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4291620219"/>
                  </a:ext>
                </a:extLst>
              </a:tr>
              <a:tr h="261494">
                <a:tc>
                  <a:txBody>
                    <a:bodyPr/>
                    <a:lstStyle/>
                    <a:p>
                      <a:pPr marL="0" marR="0">
                        <a:lnSpc>
                          <a:spcPct val="115000"/>
                        </a:lnSpc>
                        <a:spcBef>
                          <a:spcPts val="0"/>
                        </a:spcBef>
                        <a:spcAft>
                          <a:spcPts val="0"/>
                        </a:spcAft>
                      </a:pPr>
                      <a:r>
                        <a:rPr lang="en-US" sz="900">
                          <a:effectLst/>
                        </a:rPr>
                        <a:t>go_out</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3.15613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1.152575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1397120629"/>
                  </a:ext>
                </a:extLst>
              </a:tr>
              <a:tr h="261494">
                <a:tc>
                  <a:txBody>
                    <a:bodyPr/>
                    <a:lstStyle/>
                    <a:p>
                      <a:pPr marL="0" marR="0">
                        <a:lnSpc>
                          <a:spcPct val="115000"/>
                        </a:lnSpc>
                        <a:spcBef>
                          <a:spcPts val="0"/>
                        </a:spcBef>
                        <a:spcAft>
                          <a:spcPts val="0"/>
                        </a:spcAft>
                      </a:pPr>
                      <a:r>
                        <a:rPr lang="en-US" sz="900">
                          <a:effectLst/>
                        </a:rPr>
                        <a:t>weekday_alcohol_usage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1.494253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0.911714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4089565458"/>
                  </a:ext>
                </a:extLst>
              </a:tr>
              <a:tr h="261494">
                <a:tc>
                  <a:txBody>
                    <a:bodyPr/>
                    <a:lstStyle/>
                    <a:p>
                      <a:pPr marL="0" marR="0">
                        <a:lnSpc>
                          <a:spcPct val="115000"/>
                        </a:lnSpc>
                        <a:spcBef>
                          <a:spcPts val="0"/>
                        </a:spcBef>
                        <a:spcAft>
                          <a:spcPts val="0"/>
                        </a:spcAft>
                      </a:pPr>
                      <a:r>
                        <a:rPr lang="en-US" sz="900">
                          <a:effectLst/>
                        </a:rPr>
                        <a:t>weekend_alcohol_usage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2.284483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1.285105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3506703301"/>
                  </a:ext>
                </a:extLst>
              </a:tr>
              <a:tr h="261494">
                <a:tc>
                  <a:txBody>
                    <a:bodyPr/>
                    <a:lstStyle/>
                    <a:p>
                      <a:pPr marL="0" marR="0">
                        <a:lnSpc>
                          <a:spcPct val="115000"/>
                        </a:lnSpc>
                        <a:spcBef>
                          <a:spcPts val="0"/>
                        </a:spcBef>
                        <a:spcAft>
                          <a:spcPts val="0"/>
                        </a:spcAft>
                      </a:pPr>
                      <a:r>
                        <a:rPr lang="en-US" sz="900">
                          <a:effectLst/>
                        </a:rPr>
                        <a:t>health</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3.543103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1.424703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792836326"/>
                  </a:ext>
                </a:extLst>
              </a:tr>
              <a:tr h="261494">
                <a:tc>
                  <a:txBody>
                    <a:bodyPr/>
                    <a:lstStyle/>
                    <a:p>
                      <a:pPr marL="0" marR="0">
                        <a:lnSpc>
                          <a:spcPct val="115000"/>
                        </a:lnSpc>
                        <a:spcBef>
                          <a:spcPts val="0"/>
                        </a:spcBef>
                        <a:spcAft>
                          <a:spcPts val="0"/>
                        </a:spcAft>
                      </a:pPr>
                      <a:r>
                        <a:rPr lang="en-US" sz="900">
                          <a:effectLst/>
                        </a:rPr>
                        <a:t>absences</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4.434866</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6.210017</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2</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6</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75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3550892053"/>
                  </a:ext>
                </a:extLst>
              </a:tr>
              <a:tr h="261494">
                <a:tc>
                  <a:txBody>
                    <a:bodyPr/>
                    <a:lstStyle/>
                    <a:p>
                      <a:pPr marL="0" marR="0">
                        <a:lnSpc>
                          <a:spcPct val="115000"/>
                        </a:lnSpc>
                        <a:spcBef>
                          <a:spcPts val="0"/>
                        </a:spcBef>
                        <a:spcAft>
                          <a:spcPts val="0"/>
                        </a:spcAft>
                      </a:pPr>
                      <a:r>
                        <a:rPr lang="en-US" sz="900">
                          <a:effectLst/>
                        </a:rPr>
                        <a:t>period1_score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11.2136</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dirty="0">
                          <a:effectLst/>
                        </a:rPr>
                        <a:t>2.983394</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9</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19</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770739272"/>
                  </a:ext>
                </a:extLst>
              </a:tr>
              <a:tr h="261494">
                <a:tc>
                  <a:txBody>
                    <a:bodyPr/>
                    <a:lstStyle/>
                    <a:p>
                      <a:pPr marL="0" marR="0">
                        <a:lnSpc>
                          <a:spcPct val="115000"/>
                        </a:lnSpc>
                        <a:spcBef>
                          <a:spcPts val="0"/>
                        </a:spcBef>
                        <a:spcAft>
                          <a:spcPts val="0"/>
                        </a:spcAft>
                      </a:pPr>
                      <a:r>
                        <a:rPr lang="en-US" sz="900">
                          <a:effectLst/>
                        </a:rPr>
                        <a:t>period2_score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11.24617</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3.285071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9</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13</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19</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2288924974"/>
                  </a:ext>
                </a:extLst>
              </a:tr>
              <a:tr h="261494">
                <a:tc>
                  <a:txBody>
                    <a:bodyPr/>
                    <a:lstStyle/>
                    <a:p>
                      <a:pPr marL="0" marR="0">
                        <a:lnSpc>
                          <a:spcPct val="115000"/>
                        </a:lnSpc>
                        <a:spcBef>
                          <a:spcPts val="0"/>
                        </a:spcBef>
                        <a:spcAft>
                          <a:spcPts val="0"/>
                        </a:spcAft>
                      </a:pPr>
                      <a:r>
                        <a:rPr lang="en-US" sz="900">
                          <a:effectLst/>
                        </a:rPr>
                        <a:t>final_grade</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1044</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0.636015</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0.820218</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0</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a:effectLst/>
                        </a:rPr>
                        <a:t>1</a:t>
                      </a:r>
                      <a:endParaRPr lang="en-US" sz="80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tc>
                  <a:txBody>
                    <a:bodyPr/>
                    <a:lstStyle/>
                    <a:p>
                      <a:pPr marL="0" marR="0" algn="r">
                        <a:lnSpc>
                          <a:spcPct val="115000"/>
                        </a:lnSpc>
                        <a:spcBef>
                          <a:spcPts val="0"/>
                        </a:spcBef>
                        <a:spcAft>
                          <a:spcPts val="0"/>
                        </a:spcAft>
                      </a:pPr>
                      <a:r>
                        <a:rPr lang="en-US" sz="900" dirty="0">
                          <a:effectLst/>
                        </a:rPr>
                        <a:t>2</a:t>
                      </a:r>
                      <a:endParaRPr lang="en-US" sz="800" dirty="0">
                        <a:effectLst/>
                        <a:latin typeface="Calibri" panose="020F0502020204030204" pitchFamily="34" charset="0"/>
                        <a:ea typeface="Calibri" panose="020F0502020204030204" pitchFamily="34" charset="0"/>
                        <a:cs typeface="Arial" panose="020B0604020202020204" pitchFamily="34" charset="0"/>
                      </a:endParaRPr>
                    </a:p>
                  </a:txBody>
                  <a:tcPr marL="52046" marR="52046" marT="0" marB="0"/>
                </a:tc>
                <a:extLst>
                  <a:ext uri="{0D108BD9-81ED-4DB2-BD59-A6C34878D82A}">
                    <a16:rowId xmlns:a16="http://schemas.microsoft.com/office/drawing/2014/main" val="7098742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CEE"/>
        </a:solidFill>
        <a:effectLst/>
      </p:bgPr>
    </p:bg>
    <p:spTree>
      <p:nvGrpSpPr>
        <p:cNvPr id="1" name="Shape 1087"/>
        <p:cNvGrpSpPr/>
        <p:nvPr/>
      </p:nvGrpSpPr>
      <p:grpSpPr>
        <a:xfrm>
          <a:off x="0" y="0"/>
          <a:ext cx="0" cy="0"/>
          <a:chOff x="0" y="0"/>
          <a:chExt cx="0" cy="0"/>
        </a:xfrm>
      </p:grpSpPr>
      <p:grpSp>
        <p:nvGrpSpPr>
          <p:cNvPr id="1088" name="Google Shape;1088;p48"/>
          <p:cNvGrpSpPr/>
          <p:nvPr/>
        </p:nvGrpSpPr>
        <p:grpSpPr>
          <a:xfrm>
            <a:off x="-1626619" y="1542442"/>
            <a:ext cx="5534371" cy="5826517"/>
            <a:chOff x="-1554900" y="101739"/>
            <a:chExt cx="5534371" cy="5826517"/>
          </a:xfrm>
        </p:grpSpPr>
        <p:sp>
          <p:nvSpPr>
            <p:cNvPr id="1089" name="Google Shape;1089;p48"/>
            <p:cNvSpPr/>
            <p:nvPr/>
          </p:nvSpPr>
          <p:spPr>
            <a:xfrm>
              <a:off x="1806825" y="101739"/>
              <a:ext cx="861432" cy="861432"/>
            </a:xfrm>
            <a:custGeom>
              <a:avLst/>
              <a:gdLst/>
              <a:ahLst/>
              <a:cxnLst/>
              <a:rect l="l" t="t" r="r" b="b"/>
              <a:pathLst>
                <a:path w="23149" h="23149" extrusionOk="0">
                  <a:moveTo>
                    <a:pt x="11527" y="0"/>
                  </a:moveTo>
                  <a:cubicBezTo>
                    <a:pt x="5187" y="0"/>
                    <a:pt x="1" y="5187"/>
                    <a:pt x="1" y="11622"/>
                  </a:cubicBezTo>
                  <a:cubicBezTo>
                    <a:pt x="1" y="17962"/>
                    <a:pt x="5187" y="23148"/>
                    <a:pt x="11527" y="23148"/>
                  </a:cubicBezTo>
                  <a:cubicBezTo>
                    <a:pt x="17962" y="23148"/>
                    <a:pt x="23149" y="17962"/>
                    <a:pt x="23149" y="11622"/>
                  </a:cubicBezTo>
                  <a:cubicBezTo>
                    <a:pt x="23149" y="5187"/>
                    <a:pt x="17962" y="0"/>
                    <a:pt x="1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8"/>
            <p:cNvSpPr/>
            <p:nvPr/>
          </p:nvSpPr>
          <p:spPr>
            <a:xfrm>
              <a:off x="-1554900" y="393924"/>
              <a:ext cx="5534371" cy="5534331"/>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1" name="Google Shape;1091;p48"/>
          <p:cNvSpPr txBox="1">
            <a:spLocks noGrp="1"/>
          </p:cNvSpPr>
          <p:nvPr>
            <p:ph type="title"/>
          </p:nvPr>
        </p:nvSpPr>
        <p:spPr>
          <a:xfrm>
            <a:off x="0" y="576391"/>
            <a:ext cx="4342800" cy="630137"/>
          </a:xfrm>
          <a:prstGeom prst="rect">
            <a:avLst/>
          </a:prstGeom>
        </p:spPr>
        <p:txBody>
          <a:bodyPr spcFirstLastPara="1" wrap="square" lIns="91425" tIns="91425" rIns="91425" bIns="91425" anchor="t" anchorCtr="0">
            <a:noAutofit/>
          </a:bodyPr>
          <a:lstStyle/>
          <a:p>
            <a:pPr algn="ctr"/>
            <a:r>
              <a:rPr lang="en-US" sz="3600" dirty="0"/>
              <a:t>Experimental Setup</a:t>
            </a:r>
          </a:p>
        </p:txBody>
      </p:sp>
      <p:grpSp>
        <p:nvGrpSpPr>
          <p:cNvPr id="1092" name="Google Shape;1092;p48"/>
          <p:cNvGrpSpPr/>
          <p:nvPr/>
        </p:nvGrpSpPr>
        <p:grpSpPr>
          <a:xfrm>
            <a:off x="0" y="2615794"/>
            <a:ext cx="2972976" cy="2460523"/>
            <a:chOff x="384986" y="1630491"/>
            <a:chExt cx="3624827" cy="3000014"/>
          </a:xfrm>
        </p:grpSpPr>
        <p:sp>
          <p:nvSpPr>
            <p:cNvPr id="1093" name="Google Shape;1093;p48"/>
            <p:cNvSpPr/>
            <p:nvPr/>
          </p:nvSpPr>
          <p:spPr>
            <a:xfrm flipH="1">
              <a:off x="644381" y="2965394"/>
              <a:ext cx="275992" cy="633405"/>
            </a:xfrm>
            <a:custGeom>
              <a:avLst/>
              <a:gdLst/>
              <a:ahLst/>
              <a:cxnLst/>
              <a:rect l="l" t="t" r="r" b="b"/>
              <a:pathLst>
                <a:path w="14101" h="32362" extrusionOk="0">
                  <a:moveTo>
                    <a:pt x="8800" y="1"/>
                  </a:moveTo>
                  <a:cubicBezTo>
                    <a:pt x="8455" y="1"/>
                    <a:pt x="8101" y="46"/>
                    <a:pt x="7740" y="146"/>
                  </a:cubicBezTo>
                  <a:cubicBezTo>
                    <a:pt x="5371" y="814"/>
                    <a:pt x="4437" y="3415"/>
                    <a:pt x="4004" y="5550"/>
                  </a:cubicBezTo>
                  <a:cubicBezTo>
                    <a:pt x="3470" y="8352"/>
                    <a:pt x="3036" y="11188"/>
                    <a:pt x="2603" y="14023"/>
                  </a:cubicBezTo>
                  <a:cubicBezTo>
                    <a:pt x="2169" y="16825"/>
                    <a:pt x="1735" y="19694"/>
                    <a:pt x="1302" y="22562"/>
                  </a:cubicBezTo>
                  <a:cubicBezTo>
                    <a:pt x="1068" y="24164"/>
                    <a:pt x="868" y="25765"/>
                    <a:pt x="634" y="27366"/>
                  </a:cubicBezTo>
                  <a:lnTo>
                    <a:pt x="301" y="29801"/>
                  </a:lnTo>
                  <a:cubicBezTo>
                    <a:pt x="201" y="30568"/>
                    <a:pt x="67" y="31369"/>
                    <a:pt x="1" y="32169"/>
                  </a:cubicBezTo>
                  <a:cubicBezTo>
                    <a:pt x="19" y="32294"/>
                    <a:pt x="123" y="32362"/>
                    <a:pt x="226" y="32362"/>
                  </a:cubicBezTo>
                  <a:cubicBezTo>
                    <a:pt x="315" y="32362"/>
                    <a:pt x="403" y="32311"/>
                    <a:pt x="434" y="32203"/>
                  </a:cubicBezTo>
                  <a:cubicBezTo>
                    <a:pt x="768" y="30868"/>
                    <a:pt x="901" y="29467"/>
                    <a:pt x="1068" y="28100"/>
                  </a:cubicBezTo>
                  <a:cubicBezTo>
                    <a:pt x="1268" y="26765"/>
                    <a:pt x="1468" y="25364"/>
                    <a:pt x="1669" y="23997"/>
                  </a:cubicBezTo>
                  <a:cubicBezTo>
                    <a:pt x="2069" y="21295"/>
                    <a:pt x="2469" y="18560"/>
                    <a:pt x="2903" y="15858"/>
                  </a:cubicBezTo>
                  <a:cubicBezTo>
                    <a:pt x="3303" y="13122"/>
                    <a:pt x="3737" y="10387"/>
                    <a:pt x="4137" y="7685"/>
                  </a:cubicBezTo>
                  <a:cubicBezTo>
                    <a:pt x="4504" y="5383"/>
                    <a:pt x="4704" y="2515"/>
                    <a:pt x="6739" y="1014"/>
                  </a:cubicBezTo>
                  <a:cubicBezTo>
                    <a:pt x="7415" y="556"/>
                    <a:pt x="8197" y="324"/>
                    <a:pt x="8980" y="324"/>
                  </a:cubicBezTo>
                  <a:cubicBezTo>
                    <a:pt x="9511" y="324"/>
                    <a:pt x="10043" y="431"/>
                    <a:pt x="10542" y="647"/>
                  </a:cubicBezTo>
                  <a:cubicBezTo>
                    <a:pt x="11909" y="1180"/>
                    <a:pt x="12977" y="2148"/>
                    <a:pt x="14011" y="3082"/>
                  </a:cubicBezTo>
                  <a:cubicBezTo>
                    <a:pt x="14030" y="3092"/>
                    <a:pt x="14047" y="3096"/>
                    <a:pt x="14060" y="3096"/>
                  </a:cubicBezTo>
                  <a:cubicBezTo>
                    <a:pt x="14091" y="3096"/>
                    <a:pt x="14101" y="3072"/>
                    <a:pt x="14077" y="3048"/>
                  </a:cubicBezTo>
                  <a:cubicBezTo>
                    <a:pt x="12648" y="1647"/>
                    <a:pt x="10875" y="1"/>
                    <a:pt x="8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8"/>
            <p:cNvSpPr/>
            <p:nvPr/>
          </p:nvSpPr>
          <p:spPr>
            <a:xfrm flipH="1">
              <a:off x="479659" y="2898398"/>
              <a:ext cx="341481" cy="359743"/>
            </a:xfrm>
            <a:custGeom>
              <a:avLst/>
              <a:gdLst/>
              <a:ahLst/>
              <a:cxnLst/>
              <a:rect l="l" t="t" r="r" b="b"/>
              <a:pathLst>
                <a:path w="17447" h="18380" extrusionOk="0">
                  <a:moveTo>
                    <a:pt x="8811" y="1"/>
                  </a:moveTo>
                  <a:cubicBezTo>
                    <a:pt x="6827" y="1"/>
                    <a:pt x="5501" y="2065"/>
                    <a:pt x="6739" y="4804"/>
                  </a:cubicBezTo>
                  <a:cubicBezTo>
                    <a:pt x="6739" y="4804"/>
                    <a:pt x="5897" y="4495"/>
                    <a:pt x="4842" y="4495"/>
                  </a:cubicBezTo>
                  <a:cubicBezTo>
                    <a:pt x="3787" y="4495"/>
                    <a:pt x="2519" y="4804"/>
                    <a:pt x="1669" y="6038"/>
                  </a:cubicBezTo>
                  <a:cubicBezTo>
                    <a:pt x="1" y="8506"/>
                    <a:pt x="2002" y="14811"/>
                    <a:pt x="17447" y="18380"/>
                  </a:cubicBezTo>
                  <a:cubicBezTo>
                    <a:pt x="17013" y="13543"/>
                    <a:pt x="15746" y="8806"/>
                    <a:pt x="13744" y="4403"/>
                  </a:cubicBezTo>
                  <a:cubicBezTo>
                    <a:pt x="12299" y="1250"/>
                    <a:pt x="10356" y="1"/>
                    <a:pt x="88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8"/>
            <p:cNvSpPr/>
            <p:nvPr/>
          </p:nvSpPr>
          <p:spPr>
            <a:xfrm flipH="1">
              <a:off x="496628" y="2987570"/>
              <a:ext cx="226571" cy="251644"/>
            </a:xfrm>
            <a:custGeom>
              <a:avLst/>
              <a:gdLst/>
              <a:ahLst/>
              <a:cxnLst/>
              <a:rect l="l" t="t" r="r" b="b"/>
              <a:pathLst>
                <a:path w="11576" h="12857" extrusionOk="0">
                  <a:moveTo>
                    <a:pt x="6167" y="0"/>
                  </a:moveTo>
                  <a:cubicBezTo>
                    <a:pt x="6158" y="0"/>
                    <a:pt x="6148" y="4"/>
                    <a:pt x="6138" y="14"/>
                  </a:cubicBezTo>
                  <a:cubicBezTo>
                    <a:pt x="5738" y="1515"/>
                    <a:pt x="5538" y="3083"/>
                    <a:pt x="5571" y="4617"/>
                  </a:cubicBezTo>
                  <a:cubicBezTo>
                    <a:pt x="5238" y="4284"/>
                    <a:pt x="4937" y="3917"/>
                    <a:pt x="4604" y="3550"/>
                  </a:cubicBezTo>
                  <a:cubicBezTo>
                    <a:pt x="3837" y="2749"/>
                    <a:pt x="3069" y="1949"/>
                    <a:pt x="2302" y="1182"/>
                  </a:cubicBezTo>
                  <a:cubicBezTo>
                    <a:pt x="2292" y="1172"/>
                    <a:pt x="2280" y="1168"/>
                    <a:pt x="2268" y="1168"/>
                  </a:cubicBezTo>
                  <a:cubicBezTo>
                    <a:pt x="2238" y="1168"/>
                    <a:pt x="2212" y="1191"/>
                    <a:pt x="2235" y="1215"/>
                  </a:cubicBezTo>
                  <a:cubicBezTo>
                    <a:pt x="3536" y="2616"/>
                    <a:pt x="4771" y="4084"/>
                    <a:pt x="6005" y="5551"/>
                  </a:cubicBezTo>
                  <a:cubicBezTo>
                    <a:pt x="5071" y="5551"/>
                    <a:pt x="4103" y="5585"/>
                    <a:pt x="3169" y="5685"/>
                  </a:cubicBezTo>
                  <a:cubicBezTo>
                    <a:pt x="2135" y="5752"/>
                    <a:pt x="1101" y="5885"/>
                    <a:pt x="34" y="6018"/>
                  </a:cubicBezTo>
                  <a:cubicBezTo>
                    <a:pt x="1" y="6052"/>
                    <a:pt x="1" y="6085"/>
                    <a:pt x="34" y="6085"/>
                  </a:cubicBezTo>
                  <a:cubicBezTo>
                    <a:pt x="1068" y="5952"/>
                    <a:pt x="2135" y="5852"/>
                    <a:pt x="3169" y="5818"/>
                  </a:cubicBezTo>
                  <a:cubicBezTo>
                    <a:pt x="3503" y="5807"/>
                    <a:pt x="3837" y="5803"/>
                    <a:pt x="4170" y="5803"/>
                  </a:cubicBezTo>
                  <a:cubicBezTo>
                    <a:pt x="4837" y="5803"/>
                    <a:pt x="5504" y="5818"/>
                    <a:pt x="6172" y="5818"/>
                  </a:cubicBezTo>
                  <a:cubicBezTo>
                    <a:pt x="6839" y="6619"/>
                    <a:pt x="7473" y="7453"/>
                    <a:pt x="8106" y="8253"/>
                  </a:cubicBezTo>
                  <a:lnTo>
                    <a:pt x="7272" y="8253"/>
                  </a:lnTo>
                  <a:cubicBezTo>
                    <a:pt x="6805" y="8253"/>
                    <a:pt x="6338" y="8287"/>
                    <a:pt x="5871" y="8353"/>
                  </a:cubicBezTo>
                  <a:cubicBezTo>
                    <a:pt x="4904" y="8420"/>
                    <a:pt x="3937" y="8554"/>
                    <a:pt x="3003" y="8754"/>
                  </a:cubicBezTo>
                  <a:cubicBezTo>
                    <a:pt x="2969" y="8754"/>
                    <a:pt x="2969" y="8820"/>
                    <a:pt x="3003" y="8820"/>
                  </a:cubicBezTo>
                  <a:cubicBezTo>
                    <a:pt x="3937" y="8720"/>
                    <a:pt x="4904" y="8620"/>
                    <a:pt x="5871" y="8587"/>
                  </a:cubicBezTo>
                  <a:lnTo>
                    <a:pt x="7940" y="8587"/>
                  </a:lnTo>
                  <a:cubicBezTo>
                    <a:pt x="7979" y="8597"/>
                    <a:pt x="8018" y="8601"/>
                    <a:pt x="8057" y="8601"/>
                  </a:cubicBezTo>
                  <a:cubicBezTo>
                    <a:pt x="8151" y="8601"/>
                    <a:pt x="8246" y="8577"/>
                    <a:pt x="8340" y="8554"/>
                  </a:cubicBezTo>
                  <a:cubicBezTo>
                    <a:pt x="8740" y="9087"/>
                    <a:pt x="9174" y="9621"/>
                    <a:pt x="9574" y="10188"/>
                  </a:cubicBezTo>
                  <a:cubicBezTo>
                    <a:pt x="9908" y="10588"/>
                    <a:pt x="10241" y="11055"/>
                    <a:pt x="10541" y="11489"/>
                  </a:cubicBezTo>
                  <a:cubicBezTo>
                    <a:pt x="10875" y="11923"/>
                    <a:pt x="11175" y="12423"/>
                    <a:pt x="11509" y="12857"/>
                  </a:cubicBezTo>
                  <a:cubicBezTo>
                    <a:pt x="11542" y="12857"/>
                    <a:pt x="11576" y="12823"/>
                    <a:pt x="11576" y="12790"/>
                  </a:cubicBezTo>
                  <a:cubicBezTo>
                    <a:pt x="11342" y="12356"/>
                    <a:pt x="11075" y="11956"/>
                    <a:pt x="10775" y="11522"/>
                  </a:cubicBezTo>
                  <a:cubicBezTo>
                    <a:pt x="10541" y="11122"/>
                    <a:pt x="10275" y="10755"/>
                    <a:pt x="10008" y="10355"/>
                  </a:cubicBezTo>
                  <a:lnTo>
                    <a:pt x="9407" y="9454"/>
                  </a:lnTo>
                  <a:cubicBezTo>
                    <a:pt x="9407" y="9387"/>
                    <a:pt x="9407" y="9321"/>
                    <a:pt x="9441" y="9254"/>
                  </a:cubicBezTo>
                  <a:lnTo>
                    <a:pt x="9474" y="8820"/>
                  </a:lnTo>
                  <a:cubicBezTo>
                    <a:pt x="9507" y="8554"/>
                    <a:pt x="9574" y="8253"/>
                    <a:pt x="9607" y="7953"/>
                  </a:cubicBezTo>
                  <a:cubicBezTo>
                    <a:pt x="9641" y="7686"/>
                    <a:pt x="9708" y="7386"/>
                    <a:pt x="9741" y="7086"/>
                  </a:cubicBezTo>
                  <a:cubicBezTo>
                    <a:pt x="9774" y="6786"/>
                    <a:pt x="9841" y="6485"/>
                    <a:pt x="9941" y="6185"/>
                  </a:cubicBezTo>
                  <a:cubicBezTo>
                    <a:pt x="9960" y="6166"/>
                    <a:pt x="9935" y="6147"/>
                    <a:pt x="9910" y="6147"/>
                  </a:cubicBezTo>
                  <a:cubicBezTo>
                    <a:pt x="9892" y="6147"/>
                    <a:pt x="9874" y="6157"/>
                    <a:pt x="9874" y="6185"/>
                  </a:cubicBezTo>
                  <a:cubicBezTo>
                    <a:pt x="9841" y="6352"/>
                    <a:pt x="9808" y="6519"/>
                    <a:pt x="9741" y="6686"/>
                  </a:cubicBezTo>
                  <a:cubicBezTo>
                    <a:pt x="9708" y="6819"/>
                    <a:pt x="9674" y="6952"/>
                    <a:pt x="9641" y="7086"/>
                  </a:cubicBezTo>
                  <a:cubicBezTo>
                    <a:pt x="9574" y="7386"/>
                    <a:pt x="9507" y="7686"/>
                    <a:pt x="9441" y="7986"/>
                  </a:cubicBezTo>
                  <a:cubicBezTo>
                    <a:pt x="9374" y="8253"/>
                    <a:pt x="9307" y="8520"/>
                    <a:pt x="9274" y="8820"/>
                  </a:cubicBezTo>
                  <a:cubicBezTo>
                    <a:pt x="9241" y="8954"/>
                    <a:pt x="9241" y="9087"/>
                    <a:pt x="9207" y="9187"/>
                  </a:cubicBezTo>
                  <a:cubicBezTo>
                    <a:pt x="8940" y="8820"/>
                    <a:pt x="8640" y="8420"/>
                    <a:pt x="8373" y="8053"/>
                  </a:cubicBezTo>
                  <a:cubicBezTo>
                    <a:pt x="7539" y="6952"/>
                    <a:pt x="6705" y="5918"/>
                    <a:pt x="5805" y="4918"/>
                  </a:cubicBezTo>
                  <a:lnTo>
                    <a:pt x="5805" y="4884"/>
                  </a:lnTo>
                  <a:cubicBezTo>
                    <a:pt x="5871" y="3250"/>
                    <a:pt x="5838" y="1649"/>
                    <a:pt x="6205" y="47"/>
                  </a:cubicBezTo>
                  <a:cubicBezTo>
                    <a:pt x="6205" y="24"/>
                    <a:pt x="6188" y="0"/>
                    <a:pt x="6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8"/>
            <p:cNvSpPr/>
            <p:nvPr/>
          </p:nvSpPr>
          <p:spPr>
            <a:xfrm flipH="1">
              <a:off x="659843" y="3059401"/>
              <a:ext cx="66625" cy="2231"/>
            </a:xfrm>
            <a:custGeom>
              <a:avLst/>
              <a:gdLst/>
              <a:ahLst/>
              <a:cxnLst/>
              <a:rect l="l" t="t" r="r" b="b"/>
              <a:pathLst>
                <a:path w="3404" h="114" extrusionOk="0">
                  <a:moveTo>
                    <a:pt x="2171" y="0"/>
                  </a:moveTo>
                  <a:cubicBezTo>
                    <a:pt x="2024" y="0"/>
                    <a:pt x="1878" y="4"/>
                    <a:pt x="1735" y="13"/>
                  </a:cubicBezTo>
                  <a:cubicBezTo>
                    <a:pt x="1168" y="13"/>
                    <a:pt x="601" y="13"/>
                    <a:pt x="67" y="47"/>
                  </a:cubicBezTo>
                  <a:cubicBezTo>
                    <a:pt x="1" y="47"/>
                    <a:pt x="1" y="113"/>
                    <a:pt x="67" y="113"/>
                  </a:cubicBezTo>
                  <a:cubicBezTo>
                    <a:pt x="601" y="80"/>
                    <a:pt x="1168" y="47"/>
                    <a:pt x="1735" y="47"/>
                  </a:cubicBezTo>
                  <a:cubicBezTo>
                    <a:pt x="2269" y="80"/>
                    <a:pt x="2803" y="113"/>
                    <a:pt x="3336" y="113"/>
                  </a:cubicBezTo>
                  <a:lnTo>
                    <a:pt x="3403" y="80"/>
                  </a:lnTo>
                  <a:cubicBezTo>
                    <a:pt x="2988" y="31"/>
                    <a:pt x="2573" y="0"/>
                    <a:pt x="21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8"/>
            <p:cNvSpPr/>
            <p:nvPr/>
          </p:nvSpPr>
          <p:spPr>
            <a:xfrm flipH="1">
              <a:off x="560610" y="3053940"/>
              <a:ext cx="9806" cy="61556"/>
            </a:xfrm>
            <a:custGeom>
              <a:avLst/>
              <a:gdLst/>
              <a:ahLst/>
              <a:cxnLst/>
              <a:rect l="l" t="t" r="r" b="b"/>
              <a:pathLst>
                <a:path w="501" h="3145" extrusionOk="0">
                  <a:moveTo>
                    <a:pt x="467" y="0"/>
                  </a:moveTo>
                  <a:cubicBezTo>
                    <a:pt x="450" y="0"/>
                    <a:pt x="434" y="9"/>
                    <a:pt x="434" y="26"/>
                  </a:cubicBezTo>
                  <a:cubicBezTo>
                    <a:pt x="367" y="559"/>
                    <a:pt x="267" y="1060"/>
                    <a:pt x="167" y="1593"/>
                  </a:cubicBezTo>
                  <a:cubicBezTo>
                    <a:pt x="134" y="1860"/>
                    <a:pt x="100" y="2094"/>
                    <a:pt x="67" y="2361"/>
                  </a:cubicBezTo>
                  <a:cubicBezTo>
                    <a:pt x="34" y="2594"/>
                    <a:pt x="0" y="2861"/>
                    <a:pt x="34" y="3094"/>
                  </a:cubicBezTo>
                  <a:cubicBezTo>
                    <a:pt x="34" y="3128"/>
                    <a:pt x="50" y="3144"/>
                    <a:pt x="67" y="3144"/>
                  </a:cubicBezTo>
                  <a:cubicBezTo>
                    <a:pt x="84" y="3144"/>
                    <a:pt x="100" y="3128"/>
                    <a:pt x="100" y="3094"/>
                  </a:cubicBezTo>
                  <a:cubicBezTo>
                    <a:pt x="167" y="2861"/>
                    <a:pt x="167" y="2627"/>
                    <a:pt x="167" y="2361"/>
                  </a:cubicBezTo>
                  <a:cubicBezTo>
                    <a:pt x="200" y="2094"/>
                    <a:pt x="234" y="1860"/>
                    <a:pt x="267" y="1593"/>
                  </a:cubicBezTo>
                  <a:cubicBezTo>
                    <a:pt x="334" y="1093"/>
                    <a:pt x="400" y="526"/>
                    <a:pt x="501" y="26"/>
                  </a:cubicBezTo>
                  <a:cubicBezTo>
                    <a:pt x="501" y="9"/>
                    <a:pt x="484"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8"/>
            <p:cNvSpPr/>
            <p:nvPr/>
          </p:nvSpPr>
          <p:spPr>
            <a:xfrm flipH="1">
              <a:off x="583647" y="2970581"/>
              <a:ext cx="12233" cy="62162"/>
            </a:xfrm>
            <a:custGeom>
              <a:avLst/>
              <a:gdLst/>
              <a:ahLst/>
              <a:cxnLst/>
              <a:rect l="l" t="t" r="r" b="b"/>
              <a:pathLst>
                <a:path w="625" h="3176" extrusionOk="0">
                  <a:moveTo>
                    <a:pt x="568" y="1"/>
                  </a:moveTo>
                  <a:cubicBezTo>
                    <a:pt x="556" y="1"/>
                    <a:pt x="544" y="5"/>
                    <a:pt x="534" y="15"/>
                  </a:cubicBezTo>
                  <a:cubicBezTo>
                    <a:pt x="400" y="515"/>
                    <a:pt x="267" y="1049"/>
                    <a:pt x="200" y="1583"/>
                  </a:cubicBezTo>
                  <a:cubicBezTo>
                    <a:pt x="134" y="1849"/>
                    <a:pt x="100" y="2116"/>
                    <a:pt x="67" y="2383"/>
                  </a:cubicBezTo>
                  <a:cubicBezTo>
                    <a:pt x="0" y="2617"/>
                    <a:pt x="0" y="2884"/>
                    <a:pt x="0" y="3150"/>
                  </a:cubicBezTo>
                  <a:cubicBezTo>
                    <a:pt x="0" y="3167"/>
                    <a:pt x="9" y="3175"/>
                    <a:pt x="17" y="3175"/>
                  </a:cubicBezTo>
                  <a:cubicBezTo>
                    <a:pt x="25" y="3175"/>
                    <a:pt x="34" y="3167"/>
                    <a:pt x="34" y="3150"/>
                  </a:cubicBezTo>
                  <a:cubicBezTo>
                    <a:pt x="100" y="2917"/>
                    <a:pt x="167" y="2650"/>
                    <a:pt x="167" y="2417"/>
                  </a:cubicBezTo>
                  <a:cubicBezTo>
                    <a:pt x="200" y="2150"/>
                    <a:pt x="234" y="1883"/>
                    <a:pt x="300" y="1649"/>
                  </a:cubicBezTo>
                  <a:cubicBezTo>
                    <a:pt x="367" y="1082"/>
                    <a:pt x="467" y="549"/>
                    <a:pt x="601" y="48"/>
                  </a:cubicBezTo>
                  <a:cubicBezTo>
                    <a:pt x="624" y="25"/>
                    <a:pt x="598"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8"/>
            <p:cNvSpPr/>
            <p:nvPr/>
          </p:nvSpPr>
          <p:spPr>
            <a:xfrm flipH="1">
              <a:off x="975195" y="3216686"/>
              <a:ext cx="152607" cy="430106"/>
            </a:xfrm>
            <a:custGeom>
              <a:avLst/>
              <a:gdLst/>
              <a:ahLst/>
              <a:cxnLst/>
              <a:rect l="l" t="t" r="r" b="b"/>
              <a:pathLst>
                <a:path w="7797" h="21975" extrusionOk="0">
                  <a:moveTo>
                    <a:pt x="3099" y="1"/>
                  </a:moveTo>
                  <a:cubicBezTo>
                    <a:pt x="1650" y="1"/>
                    <a:pt x="661" y="1561"/>
                    <a:pt x="24" y="2718"/>
                  </a:cubicBezTo>
                  <a:cubicBezTo>
                    <a:pt x="1" y="2742"/>
                    <a:pt x="27" y="2766"/>
                    <a:pt x="45" y="2766"/>
                  </a:cubicBezTo>
                  <a:cubicBezTo>
                    <a:pt x="52" y="2766"/>
                    <a:pt x="58" y="2762"/>
                    <a:pt x="58" y="2752"/>
                  </a:cubicBezTo>
                  <a:cubicBezTo>
                    <a:pt x="516" y="2130"/>
                    <a:pt x="1682" y="415"/>
                    <a:pt x="3018" y="415"/>
                  </a:cubicBezTo>
                  <a:cubicBezTo>
                    <a:pt x="3043" y="415"/>
                    <a:pt x="3068" y="416"/>
                    <a:pt x="3093" y="417"/>
                  </a:cubicBezTo>
                  <a:cubicBezTo>
                    <a:pt x="4027" y="483"/>
                    <a:pt x="4761" y="1151"/>
                    <a:pt x="5228" y="3452"/>
                  </a:cubicBezTo>
                  <a:cubicBezTo>
                    <a:pt x="6329" y="9223"/>
                    <a:pt x="7330" y="20931"/>
                    <a:pt x="7430" y="21665"/>
                  </a:cubicBezTo>
                  <a:cubicBezTo>
                    <a:pt x="7462" y="21874"/>
                    <a:pt x="7548" y="21974"/>
                    <a:pt x="7629" y="21974"/>
                  </a:cubicBezTo>
                  <a:cubicBezTo>
                    <a:pt x="7716" y="21974"/>
                    <a:pt x="7797" y="21857"/>
                    <a:pt x="7797" y="21632"/>
                  </a:cubicBezTo>
                  <a:cubicBezTo>
                    <a:pt x="7797" y="20698"/>
                    <a:pt x="7697" y="19731"/>
                    <a:pt x="7597" y="18763"/>
                  </a:cubicBezTo>
                  <a:cubicBezTo>
                    <a:pt x="7530" y="17796"/>
                    <a:pt x="7430" y="16828"/>
                    <a:pt x="7330" y="15861"/>
                  </a:cubicBezTo>
                  <a:cubicBezTo>
                    <a:pt x="7130" y="13926"/>
                    <a:pt x="6896" y="11992"/>
                    <a:pt x="6629" y="10090"/>
                  </a:cubicBezTo>
                  <a:cubicBezTo>
                    <a:pt x="6362" y="8189"/>
                    <a:pt x="6129" y="6254"/>
                    <a:pt x="5829" y="4353"/>
                  </a:cubicBezTo>
                  <a:cubicBezTo>
                    <a:pt x="5695" y="3486"/>
                    <a:pt x="5495" y="2618"/>
                    <a:pt x="5228" y="1751"/>
                  </a:cubicBezTo>
                  <a:cubicBezTo>
                    <a:pt x="5028" y="1017"/>
                    <a:pt x="4494" y="417"/>
                    <a:pt x="3794" y="117"/>
                  </a:cubicBezTo>
                  <a:cubicBezTo>
                    <a:pt x="3551" y="37"/>
                    <a:pt x="3320" y="1"/>
                    <a:pt x="3099"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8"/>
            <p:cNvSpPr/>
            <p:nvPr/>
          </p:nvSpPr>
          <p:spPr>
            <a:xfrm flipH="1">
              <a:off x="1029430" y="3185976"/>
              <a:ext cx="244793" cy="305253"/>
            </a:xfrm>
            <a:custGeom>
              <a:avLst/>
              <a:gdLst/>
              <a:ahLst/>
              <a:cxnLst/>
              <a:rect l="l" t="t" r="r" b="b"/>
              <a:pathLst>
                <a:path w="12507" h="15596" extrusionOk="0">
                  <a:moveTo>
                    <a:pt x="7614" y="0"/>
                  </a:moveTo>
                  <a:cubicBezTo>
                    <a:pt x="7268" y="0"/>
                    <a:pt x="6772" y="224"/>
                    <a:pt x="6071" y="785"/>
                  </a:cubicBezTo>
                  <a:cubicBezTo>
                    <a:pt x="234" y="5422"/>
                    <a:pt x="0" y="15595"/>
                    <a:pt x="0" y="15595"/>
                  </a:cubicBezTo>
                  <a:cubicBezTo>
                    <a:pt x="0" y="15595"/>
                    <a:pt x="10408" y="9558"/>
                    <a:pt x="11675" y="5588"/>
                  </a:cubicBezTo>
                  <a:cubicBezTo>
                    <a:pt x="12507" y="3035"/>
                    <a:pt x="11939" y="2308"/>
                    <a:pt x="11021" y="2308"/>
                  </a:cubicBezTo>
                  <a:cubicBezTo>
                    <a:pt x="9804" y="2308"/>
                    <a:pt x="7972" y="3587"/>
                    <a:pt x="7972" y="3587"/>
                  </a:cubicBezTo>
                  <a:cubicBezTo>
                    <a:pt x="7972" y="3587"/>
                    <a:pt x="8997" y="0"/>
                    <a:pt x="76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8"/>
            <p:cNvSpPr/>
            <p:nvPr/>
          </p:nvSpPr>
          <p:spPr>
            <a:xfrm flipH="1">
              <a:off x="1078381" y="3242169"/>
              <a:ext cx="182788" cy="224516"/>
            </a:xfrm>
            <a:custGeom>
              <a:avLst/>
              <a:gdLst/>
              <a:ahLst/>
              <a:cxnLst/>
              <a:rect l="l" t="t" r="r" b="b"/>
              <a:pathLst>
                <a:path w="9339" h="11471" extrusionOk="0">
                  <a:moveTo>
                    <a:pt x="4379" y="1"/>
                  </a:moveTo>
                  <a:cubicBezTo>
                    <a:pt x="4352" y="1"/>
                    <a:pt x="4314" y="15"/>
                    <a:pt x="4337" y="15"/>
                  </a:cubicBezTo>
                  <a:cubicBezTo>
                    <a:pt x="4470" y="549"/>
                    <a:pt x="4570" y="1083"/>
                    <a:pt x="4704" y="1583"/>
                  </a:cubicBezTo>
                  <a:cubicBezTo>
                    <a:pt x="4837" y="2084"/>
                    <a:pt x="5004" y="2584"/>
                    <a:pt x="5171" y="3051"/>
                  </a:cubicBezTo>
                  <a:cubicBezTo>
                    <a:pt x="4804" y="3551"/>
                    <a:pt x="4437" y="4052"/>
                    <a:pt x="4070" y="4552"/>
                  </a:cubicBezTo>
                  <a:cubicBezTo>
                    <a:pt x="3903" y="4052"/>
                    <a:pt x="3636" y="3585"/>
                    <a:pt x="3503" y="3051"/>
                  </a:cubicBezTo>
                  <a:cubicBezTo>
                    <a:pt x="3503" y="3034"/>
                    <a:pt x="3486" y="3026"/>
                    <a:pt x="3469" y="3026"/>
                  </a:cubicBezTo>
                  <a:cubicBezTo>
                    <a:pt x="3453" y="3026"/>
                    <a:pt x="3436" y="3034"/>
                    <a:pt x="3436" y="3051"/>
                  </a:cubicBezTo>
                  <a:cubicBezTo>
                    <a:pt x="3636" y="3618"/>
                    <a:pt x="3736" y="4218"/>
                    <a:pt x="3903" y="4785"/>
                  </a:cubicBezTo>
                  <a:cubicBezTo>
                    <a:pt x="3670" y="5152"/>
                    <a:pt x="3436" y="5486"/>
                    <a:pt x="3203" y="5853"/>
                  </a:cubicBezTo>
                  <a:cubicBezTo>
                    <a:pt x="2802" y="6487"/>
                    <a:pt x="2369" y="7154"/>
                    <a:pt x="2002" y="7821"/>
                  </a:cubicBezTo>
                  <a:cubicBezTo>
                    <a:pt x="1935" y="7854"/>
                    <a:pt x="1902" y="7888"/>
                    <a:pt x="1902" y="7988"/>
                  </a:cubicBezTo>
                  <a:cubicBezTo>
                    <a:pt x="1268" y="9122"/>
                    <a:pt x="634" y="10256"/>
                    <a:pt x="0" y="11424"/>
                  </a:cubicBezTo>
                  <a:cubicBezTo>
                    <a:pt x="0" y="11447"/>
                    <a:pt x="17" y="11471"/>
                    <a:pt x="39" y="11471"/>
                  </a:cubicBezTo>
                  <a:cubicBezTo>
                    <a:pt x="47" y="11471"/>
                    <a:pt x="57" y="11467"/>
                    <a:pt x="67" y="11457"/>
                  </a:cubicBezTo>
                  <a:cubicBezTo>
                    <a:pt x="701" y="10323"/>
                    <a:pt x="1368" y="9189"/>
                    <a:pt x="2102" y="8088"/>
                  </a:cubicBezTo>
                  <a:cubicBezTo>
                    <a:pt x="2202" y="8054"/>
                    <a:pt x="2302" y="8021"/>
                    <a:pt x="2435" y="8021"/>
                  </a:cubicBezTo>
                  <a:cubicBezTo>
                    <a:pt x="2535" y="7988"/>
                    <a:pt x="2669" y="7988"/>
                    <a:pt x="2769" y="7954"/>
                  </a:cubicBezTo>
                  <a:cubicBezTo>
                    <a:pt x="3069" y="7888"/>
                    <a:pt x="3336" y="7821"/>
                    <a:pt x="3603" y="7754"/>
                  </a:cubicBezTo>
                  <a:cubicBezTo>
                    <a:pt x="4103" y="7621"/>
                    <a:pt x="4637" y="7487"/>
                    <a:pt x="5171" y="7421"/>
                  </a:cubicBezTo>
                  <a:cubicBezTo>
                    <a:pt x="5204" y="7421"/>
                    <a:pt x="5204" y="7321"/>
                    <a:pt x="5137" y="7321"/>
                  </a:cubicBezTo>
                  <a:cubicBezTo>
                    <a:pt x="4537" y="7454"/>
                    <a:pt x="3903" y="7521"/>
                    <a:pt x="3269" y="7587"/>
                  </a:cubicBezTo>
                  <a:cubicBezTo>
                    <a:pt x="2969" y="7621"/>
                    <a:pt x="2669" y="7688"/>
                    <a:pt x="2369" y="7721"/>
                  </a:cubicBezTo>
                  <a:lnTo>
                    <a:pt x="2302" y="7721"/>
                  </a:lnTo>
                  <a:cubicBezTo>
                    <a:pt x="2702" y="7154"/>
                    <a:pt x="3069" y="6587"/>
                    <a:pt x="3436" y="6020"/>
                  </a:cubicBezTo>
                  <a:cubicBezTo>
                    <a:pt x="3836" y="5486"/>
                    <a:pt x="4203" y="4952"/>
                    <a:pt x="4604" y="4385"/>
                  </a:cubicBezTo>
                  <a:cubicBezTo>
                    <a:pt x="4970" y="4352"/>
                    <a:pt x="5337" y="4252"/>
                    <a:pt x="5671" y="4185"/>
                  </a:cubicBezTo>
                  <a:lnTo>
                    <a:pt x="6872" y="3952"/>
                  </a:lnTo>
                  <a:cubicBezTo>
                    <a:pt x="7706" y="3785"/>
                    <a:pt x="8506" y="3618"/>
                    <a:pt x="9307" y="3485"/>
                  </a:cubicBezTo>
                  <a:cubicBezTo>
                    <a:pt x="9314" y="3491"/>
                    <a:pt x="9319" y="3494"/>
                    <a:pt x="9323" y="3494"/>
                  </a:cubicBezTo>
                  <a:cubicBezTo>
                    <a:pt x="9339" y="3494"/>
                    <a:pt x="9334" y="3451"/>
                    <a:pt x="9307" y="3451"/>
                  </a:cubicBezTo>
                  <a:cubicBezTo>
                    <a:pt x="8473" y="3618"/>
                    <a:pt x="7639" y="3718"/>
                    <a:pt x="6838" y="3851"/>
                  </a:cubicBezTo>
                  <a:lnTo>
                    <a:pt x="5671" y="4018"/>
                  </a:lnTo>
                  <a:lnTo>
                    <a:pt x="4870" y="4118"/>
                  </a:lnTo>
                  <a:cubicBezTo>
                    <a:pt x="5638" y="3051"/>
                    <a:pt x="6405" y="1983"/>
                    <a:pt x="7172" y="883"/>
                  </a:cubicBezTo>
                  <a:cubicBezTo>
                    <a:pt x="7172" y="859"/>
                    <a:pt x="7155" y="836"/>
                    <a:pt x="7134" y="836"/>
                  </a:cubicBezTo>
                  <a:cubicBezTo>
                    <a:pt x="7125" y="836"/>
                    <a:pt x="7115" y="840"/>
                    <a:pt x="7105" y="849"/>
                  </a:cubicBezTo>
                  <a:cubicBezTo>
                    <a:pt x="6472" y="1483"/>
                    <a:pt x="5904" y="2150"/>
                    <a:pt x="5337" y="2851"/>
                  </a:cubicBezTo>
                  <a:cubicBezTo>
                    <a:pt x="5204" y="2417"/>
                    <a:pt x="5037" y="1983"/>
                    <a:pt x="4904" y="1550"/>
                  </a:cubicBezTo>
                  <a:cubicBezTo>
                    <a:pt x="4704" y="1049"/>
                    <a:pt x="4537" y="549"/>
                    <a:pt x="4403" y="15"/>
                  </a:cubicBezTo>
                  <a:cubicBezTo>
                    <a:pt x="4403" y="4"/>
                    <a:pt x="4392" y="1"/>
                    <a:pt x="4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8"/>
            <p:cNvSpPr/>
            <p:nvPr/>
          </p:nvSpPr>
          <p:spPr>
            <a:xfrm flipH="1">
              <a:off x="1198106" y="3293116"/>
              <a:ext cx="12605" cy="38695"/>
            </a:xfrm>
            <a:custGeom>
              <a:avLst/>
              <a:gdLst/>
              <a:ahLst/>
              <a:cxnLst/>
              <a:rect l="l" t="t" r="r" b="b"/>
              <a:pathLst>
                <a:path w="644" h="1977" extrusionOk="0">
                  <a:moveTo>
                    <a:pt x="71" y="0"/>
                  </a:moveTo>
                  <a:cubicBezTo>
                    <a:pt x="44" y="0"/>
                    <a:pt x="1" y="24"/>
                    <a:pt x="24" y="48"/>
                  </a:cubicBezTo>
                  <a:cubicBezTo>
                    <a:pt x="91" y="348"/>
                    <a:pt x="158" y="681"/>
                    <a:pt x="224" y="982"/>
                  </a:cubicBezTo>
                  <a:cubicBezTo>
                    <a:pt x="291" y="1315"/>
                    <a:pt x="391" y="1615"/>
                    <a:pt x="491" y="1916"/>
                  </a:cubicBezTo>
                  <a:cubicBezTo>
                    <a:pt x="505" y="1958"/>
                    <a:pt x="537" y="1976"/>
                    <a:pt x="566" y="1976"/>
                  </a:cubicBezTo>
                  <a:cubicBezTo>
                    <a:pt x="607" y="1976"/>
                    <a:pt x="644" y="1940"/>
                    <a:pt x="625" y="1882"/>
                  </a:cubicBezTo>
                  <a:cubicBezTo>
                    <a:pt x="591" y="1715"/>
                    <a:pt x="524" y="1582"/>
                    <a:pt x="458" y="1415"/>
                  </a:cubicBezTo>
                  <a:lnTo>
                    <a:pt x="324" y="948"/>
                  </a:lnTo>
                  <a:cubicBezTo>
                    <a:pt x="224" y="648"/>
                    <a:pt x="158" y="348"/>
                    <a:pt x="91" y="14"/>
                  </a:cubicBezTo>
                  <a:cubicBezTo>
                    <a:pt x="91" y="4"/>
                    <a:pt x="82" y="0"/>
                    <a:pt x="71"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8"/>
            <p:cNvSpPr/>
            <p:nvPr/>
          </p:nvSpPr>
          <p:spPr>
            <a:xfrm flipH="1">
              <a:off x="1057458" y="3284896"/>
              <a:ext cx="57465" cy="7203"/>
            </a:xfrm>
            <a:custGeom>
              <a:avLst/>
              <a:gdLst/>
              <a:ahLst/>
              <a:cxnLst/>
              <a:rect l="l" t="t" r="r" b="b"/>
              <a:pathLst>
                <a:path w="2936" h="368" extrusionOk="0">
                  <a:moveTo>
                    <a:pt x="2869" y="1"/>
                  </a:moveTo>
                  <a:cubicBezTo>
                    <a:pt x="2402" y="67"/>
                    <a:pt x="1935" y="101"/>
                    <a:pt x="1435" y="134"/>
                  </a:cubicBezTo>
                  <a:cubicBezTo>
                    <a:pt x="968" y="167"/>
                    <a:pt x="501" y="234"/>
                    <a:pt x="0" y="301"/>
                  </a:cubicBezTo>
                  <a:cubicBezTo>
                    <a:pt x="0" y="301"/>
                    <a:pt x="0" y="368"/>
                    <a:pt x="0" y="368"/>
                  </a:cubicBezTo>
                  <a:cubicBezTo>
                    <a:pt x="501" y="334"/>
                    <a:pt x="968" y="267"/>
                    <a:pt x="1435" y="234"/>
                  </a:cubicBezTo>
                  <a:cubicBezTo>
                    <a:pt x="1935" y="167"/>
                    <a:pt x="2402" y="101"/>
                    <a:pt x="2869" y="67"/>
                  </a:cubicBezTo>
                  <a:cubicBezTo>
                    <a:pt x="2936" y="34"/>
                    <a:pt x="2936" y="1"/>
                    <a:pt x="2869"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8"/>
            <p:cNvSpPr/>
            <p:nvPr/>
          </p:nvSpPr>
          <p:spPr>
            <a:xfrm flipH="1">
              <a:off x="814916" y="2850895"/>
              <a:ext cx="372289" cy="843046"/>
            </a:xfrm>
            <a:custGeom>
              <a:avLst/>
              <a:gdLst/>
              <a:ahLst/>
              <a:cxnLst/>
              <a:rect l="l" t="t" r="r" b="b"/>
              <a:pathLst>
                <a:path w="19021" h="43073" extrusionOk="0">
                  <a:moveTo>
                    <a:pt x="10030" y="0"/>
                  </a:moveTo>
                  <a:cubicBezTo>
                    <a:pt x="9876" y="0"/>
                    <a:pt x="9720" y="8"/>
                    <a:pt x="9564" y="25"/>
                  </a:cubicBezTo>
                  <a:cubicBezTo>
                    <a:pt x="7729" y="226"/>
                    <a:pt x="6295" y="1360"/>
                    <a:pt x="5028" y="2594"/>
                  </a:cubicBezTo>
                  <a:cubicBezTo>
                    <a:pt x="3627" y="3995"/>
                    <a:pt x="2326" y="5529"/>
                    <a:pt x="1025" y="6997"/>
                  </a:cubicBezTo>
                  <a:cubicBezTo>
                    <a:pt x="691" y="7364"/>
                    <a:pt x="358" y="7764"/>
                    <a:pt x="24" y="8131"/>
                  </a:cubicBezTo>
                  <a:cubicBezTo>
                    <a:pt x="0" y="8155"/>
                    <a:pt x="10" y="8178"/>
                    <a:pt x="42" y="8178"/>
                  </a:cubicBezTo>
                  <a:cubicBezTo>
                    <a:pt x="54" y="8178"/>
                    <a:pt x="71" y="8174"/>
                    <a:pt x="91" y="8165"/>
                  </a:cubicBezTo>
                  <a:cubicBezTo>
                    <a:pt x="1358" y="6697"/>
                    <a:pt x="2693" y="5263"/>
                    <a:pt x="4060" y="3928"/>
                  </a:cubicBezTo>
                  <a:cubicBezTo>
                    <a:pt x="5361" y="2661"/>
                    <a:pt x="6695" y="1293"/>
                    <a:pt x="8463" y="759"/>
                  </a:cubicBezTo>
                  <a:cubicBezTo>
                    <a:pt x="8922" y="613"/>
                    <a:pt x="9390" y="536"/>
                    <a:pt x="9858" y="536"/>
                  </a:cubicBezTo>
                  <a:cubicBezTo>
                    <a:pt x="10241" y="536"/>
                    <a:pt x="10623" y="587"/>
                    <a:pt x="10998" y="693"/>
                  </a:cubicBezTo>
                  <a:cubicBezTo>
                    <a:pt x="11666" y="893"/>
                    <a:pt x="12266" y="1293"/>
                    <a:pt x="12766" y="1793"/>
                  </a:cubicBezTo>
                  <a:cubicBezTo>
                    <a:pt x="13767" y="2827"/>
                    <a:pt x="14334" y="4262"/>
                    <a:pt x="14734" y="5629"/>
                  </a:cubicBezTo>
                  <a:cubicBezTo>
                    <a:pt x="15835" y="9432"/>
                    <a:pt x="16236" y="13402"/>
                    <a:pt x="16636" y="17304"/>
                  </a:cubicBezTo>
                  <a:cubicBezTo>
                    <a:pt x="17069" y="21274"/>
                    <a:pt x="17336" y="25277"/>
                    <a:pt x="17536" y="29280"/>
                  </a:cubicBezTo>
                  <a:cubicBezTo>
                    <a:pt x="17737" y="33283"/>
                    <a:pt x="17903" y="37319"/>
                    <a:pt x="18304" y="41322"/>
                  </a:cubicBezTo>
                  <a:cubicBezTo>
                    <a:pt x="18337" y="41822"/>
                    <a:pt x="18404" y="42322"/>
                    <a:pt x="18470" y="42823"/>
                  </a:cubicBezTo>
                  <a:cubicBezTo>
                    <a:pt x="18487" y="42990"/>
                    <a:pt x="18629" y="43073"/>
                    <a:pt x="18762" y="43073"/>
                  </a:cubicBezTo>
                  <a:cubicBezTo>
                    <a:pt x="18896" y="43073"/>
                    <a:pt x="19021" y="42990"/>
                    <a:pt x="19004" y="42823"/>
                  </a:cubicBezTo>
                  <a:cubicBezTo>
                    <a:pt x="18671" y="38653"/>
                    <a:pt x="18470" y="34517"/>
                    <a:pt x="18304" y="30347"/>
                  </a:cubicBezTo>
                  <a:cubicBezTo>
                    <a:pt x="18104" y="26244"/>
                    <a:pt x="17837" y="22108"/>
                    <a:pt x="17436" y="18005"/>
                  </a:cubicBezTo>
                  <a:cubicBezTo>
                    <a:pt x="17236" y="15937"/>
                    <a:pt x="17003" y="13902"/>
                    <a:pt x="16703" y="11867"/>
                  </a:cubicBezTo>
                  <a:cubicBezTo>
                    <a:pt x="16436" y="9866"/>
                    <a:pt x="16035" y="7864"/>
                    <a:pt x="15535" y="5930"/>
                  </a:cubicBezTo>
                  <a:cubicBezTo>
                    <a:pt x="15168" y="4395"/>
                    <a:pt x="14468" y="2994"/>
                    <a:pt x="13534" y="1760"/>
                  </a:cubicBezTo>
                  <a:cubicBezTo>
                    <a:pt x="12695" y="651"/>
                    <a:pt x="11398" y="0"/>
                    <a:pt x="100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8"/>
            <p:cNvSpPr/>
            <p:nvPr/>
          </p:nvSpPr>
          <p:spPr>
            <a:xfrm flipH="1">
              <a:off x="929219" y="2795270"/>
              <a:ext cx="462537" cy="476590"/>
            </a:xfrm>
            <a:custGeom>
              <a:avLst/>
              <a:gdLst/>
              <a:ahLst/>
              <a:cxnLst/>
              <a:rect l="l" t="t" r="r" b="b"/>
              <a:pathLst>
                <a:path w="23632" h="24350" extrusionOk="0">
                  <a:moveTo>
                    <a:pt x="14262" y="1"/>
                  </a:moveTo>
                  <a:cubicBezTo>
                    <a:pt x="10952" y="1"/>
                    <a:pt x="2568" y="10074"/>
                    <a:pt x="1" y="24349"/>
                  </a:cubicBezTo>
                  <a:cubicBezTo>
                    <a:pt x="1" y="24349"/>
                    <a:pt x="15078" y="17678"/>
                    <a:pt x="20182" y="11040"/>
                  </a:cubicBezTo>
                  <a:cubicBezTo>
                    <a:pt x="23631" y="6554"/>
                    <a:pt x="22098" y="4429"/>
                    <a:pt x="19434" y="4429"/>
                  </a:cubicBezTo>
                  <a:cubicBezTo>
                    <a:pt x="18156" y="4429"/>
                    <a:pt x="16618" y="4918"/>
                    <a:pt x="15245" y="5870"/>
                  </a:cubicBezTo>
                  <a:cubicBezTo>
                    <a:pt x="15245" y="5870"/>
                    <a:pt x="17613" y="1533"/>
                    <a:pt x="14845" y="132"/>
                  </a:cubicBezTo>
                  <a:cubicBezTo>
                    <a:pt x="14674" y="44"/>
                    <a:pt x="14479" y="1"/>
                    <a:pt x="142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8"/>
            <p:cNvSpPr/>
            <p:nvPr/>
          </p:nvSpPr>
          <p:spPr>
            <a:xfrm flipH="1">
              <a:off x="1048964" y="2893974"/>
              <a:ext cx="297091" cy="318660"/>
            </a:xfrm>
            <a:custGeom>
              <a:avLst/>
              <a:gdLst/>
              <a:ahLst/>
              <a:cxnLst/>
              <a:rect l="l" t="t" r="r" b="b"/>
              <a:pathLst>
                <a:path w="15179" h="16281" extrusionOk="0">
                  <a:moveTo>
                    <a:pt x="7873" y="1"/>
                  </a:moveTo>
                  <a:cubicBezTo>
                    <a:pt x="7856" y="1"/>
                    <a:pt x="7840" y="9"/>
                    <a:pt x="7840" y="26"/>
                  </a:cubicBezTo>
                  <a:cubicBezTo>
                    <a:pt x="7773" y="1193"/>
                    <a:pt x="7640" y="2361"/>
                    <a:pt x="7606" y="3529"/>
                  </a:cubicBezTo>
                  <a:cubicBezTo>
                    <a:pt x="7573" y="4129"/>
                    <a:pt x="7540" y="4696"/>
                    <a:pt x="7540" y="5263"/>
                  </a:cubicBezTo>
                  <a:lnTo>
                    <a:pt x="7540" y="6164"/>
                  </a:lnTo>
                  <a:lnTo>
                    <a:pt x="7540" y="6664"/>
                  </a:lnTo>
                  <a:cubicBezTo>
                    <a:pt x="7439" y="6764"/>
                    <a:pt x="7339" y="6864"/>
                    <a:pt x="7239" y="6998"/>
                  </a:cubicBezTo>
                  <a:cubicBezTo>
                    <a:pt x="5905" y="8532"/>
                    <a:pt x="4604" y="10133"/>
                    <a:pt x="3370" y="11734"/>
                  </a:cubicBezTo>
                  <a:cubicBezTo>
                    <a:pt x="3370" y="11668"/>
                    <a:pt x="3370" y="11568"/>
                    <a:pt x="3337" y="11468"/>
                  </a:cubicBezTo>
                  <a:cubicBezTo>
                    <a:pt x="3337" y="11301"/>
                    <a:pt x="3303" y="11134"/>
                    <a:pt x="3270" y="10934"/>
                  </a:cubicBezTo>
                  <a:cubicBezTo>
                    <a:pt x="3236" y="10567"/>
                    <a:pt x="3170" y="10167"/>
                    <a:pt x="3103" y="9766"/>
                  </a:cubicBezTo>
                  <a:cubicBezTo>
                    <a:pt x="3070" y="9399"/>
                    <a:pt x="3003" y="9066"/>
                    <a:pt x="2936" y="8699"/>
                  </a:cubicBezTo>
                  <a:cubicBezTo>
                    <a:pt x="2903" y="8332"/>
                    <a:pt x="2769" y="7865"/>
                    <a:pt x="2736" y="7465"/>
                  </a:cubicBezTo>
                  <a:cubicBezTo>
                    <a:pt x="2753" y="7448"/>
                    <a:pt x="2736" y="7440"/>
                    <a:pt x="2715" y="7440"/>
                  </a:cubicBezTo>
                  <a:cubicBezTo>
                    <a:pt x="2694" y="7440"/>
                    <a:pt x="2669" y="7448"/>
                    <a:pt x="2669" y="7465"/>
                  </a:cubicBezTo>
                  <a:cubicBezTo>
                    <a:pt x="2736" y="7865"/>
                    <a:pt x="2803" y="8299"/>
                    <a:pt x="2803" y="8699"/>
                  </a:cubicBezTo>
                  <a:cubicBezTo>
                    <a:pt x="2870" y="9099"/>
                    <a:pt x="2903" y="9466"/>
                    <a:pt x="2936" y="9833"/>
                  </a:cubicBezTo>
                  <a:cubicBezTo>
                    <a:pt x="2970" y="10200"/>
                    <a:pt x="3003" y="10567"/>
                    <a:pt x="3036" y="10934"/>
                  </a:cubicBezTo>
                  <a:cubicBezTo>
                    <a:pt x="3036" y="11134"/>
                    <a:pt x="3070" y="11301"/>
                    <a:pt x="3070" y="11501"/>
                  </a:cubicBezTo>
                  <a:cubicBezTo>
                    <a:pt x="3070" y="11568"/>
                    <a:pt x="3103" y="11668"/>
                    <a:pt x="3103" y="11768"/>
                  </a:cubicBezTo>
                  <a:cubicBezTo>
                    <a:pt x="3103" y="11834"/>
                    <a:pt x="3136" y="11901"/>
                    <a:pt x="3203" y="11968"/>
                  </a:cubicBezTo>
                  <a:cubicBezTo>
                    <a:pt x="2970" y="12235"/>
                    <a:pt x="2769" y="12535"/>
                    <a:pt x="2536" y="12802"/>
                  </a:cubicBezTo>
                  <a:cubicBezTo>
                    <a:pt x="1669" y="13936"/>
                    <a:pt x="835" y="15070"/>
                    <a:pt x="1" y="16204"/>
                  </a:cubicBezTo>
                  <a:cubicBezTo>
                    <a:pt x="1" y="16231"/>
                    <a:pt x="23" y="16280"/>
                    <a:pt x="49" y="16280"/>
                  </a:cubicBezTo>
                  <a:cubicBezTo>
                    <a:pt x="55" y="16280"/>
                    <a:pt x="61" y="16277"/>
                    <a:pt x="68" y="16271"/>
                  </a:cubicBezTo>
                  <a:cubicBezTo>
                    <a:pt x="868" y="15237"/>
                    <a:pt x="1669" y="14203"/>
                    <a:pt x="2503" y="13202"/>
                  </a:cubicBezTo>
                  <a:cubicBezTo>
                    <a:pt x="2629" y="13209"/>
                    <a:pt x="2755" y="13211"/>
                    <a:pt x="2879" y="13211"/>
                  </a:cubicBezTo>
                  <a:cubicBezTo>
                    <a:pt x="3378" y="13211"/>
                    <a:pt x="3864" y="13169"/>
                    <a:pt x="4371" y="13169"/>
                  </a:cubicBezTo>
                  <a:lnTo>
                    <a:pt x="6339" y="13169"/>
                  </a:lnTo>
                  <a:cubicBezTo>
                    <a:pt x="6372" y="13169"/>
                    <a:pt x="6372" y="13102"/>
                    <a:pt x="6339" y="13102"/>
                  </a:cubicBezTo>
                  <a:cubicBezTo>
                    <a:pt x="5672" y="13102"/>
                    <a:pt x="5038" y="13135"/>
                    <a:pt x="4371" y="13135"/>
                  </a:cubicBezTo>
                  <a:cubicBezTo>
                    <a:pt x="3926" y="13135"/>
                    <a:pt x="3540" y="13121"/>
                    <a:pt x="3155" y="13121"/>
                  </a:cubicBezTo>
                  <a:cubicBezTo>
                    <a:pt x="2962" y="13121"/>
                    <a:pt x="2769" y="13124"/>
                    <a:pt x="2569" y="13135"/>
                  </a:cubicBezTo>
                  <a:cubicBezTo>
                    <a:pt x="3303" y="12235"/>
                    <a:pt x="4037" y="11367"/>
                    <a:pt x="4771" y="10467"/>
                  </a:cubicBezTo>
                  <a:cubicBezTo>
                    <a:pt x="5038" y="10167"/>
                    <a:pt x="5305" y="9833"/>
                    <a:pt x="5571" y="9533"/>
                  </a:cubicBezTo>
                  <a:cubicBezTo>
                    <a:pt x="5705" y="9549"/>
                    <a:pt x="5830" y="9558"/>
                    <a:pt x="5955" y="9558"/>
                  </a:cubicBezTo>
                  <a:cubicBezTo>
                    <a:pt x="6080" y="9558"/>
                    <a:pt x="6205" y="9549"/>
                    <a:pt x="6339" y="9533"/>
                  </a:cubicBezTo>
                  <a:lnTo>
                    <a:pt x="8907" y="9533"/>
                  </a:lnTo>
                  <a:cubicBezTo>
                    <a:pt x="10041" y="9533"/>
                    <a:pt x="11209" y="9466"/>
                    <a:pt x="12343" y="9466"/>
                  </a:cubicBezTo>
                  <a:cubicBezTo>
                    <a:pt x="12376" y="9466"/>
                    <a:pt x="12376" y="9399"/>
                    <a:pt x="12343" y="9399"/>
                  </a:cubicBezTo>
                  <a:cubicBezTo>
                    <a:pt x="11209" y="9399"/>
                    <a:pt x="10041" y="9333"/>
                    <a:pt x="8907" y="9299"/>
                  </a:cubicBezTo>
                  <a:cubicBezTo>
                    <a:pt x="8340" y="9299"/>
                    <a:pt x="7773" y="9266"/>
                    <a:pt x="7239" y="9266"/>
                  </a:cubicBezTo>
                  <a:lnTo>
                    <a:pt x="5838" y="9266"/>
                  </a:lnTo>
                  <a:lnTo>
                    <a:pt x="7706" y="7031"/>
                  </a:lnTo>
                  <a:cubicBezTo>
                    <a:pt x="7740" y="6998"/>
                    <a:pt x="7740" y="6998"/>
                    <a:pt x="7740" y="6964"/>
                  </a:cubicBezTo>
                  <a:cubicBezTo>
                    <a:pt x="8373" y="6264"/>
                    <a:pt x="9007" y="5530"/>
                    <a:pt x="9608" y="4796"/>
                  </a:cubicBezTo>
                  <a:cubicBezTo>
                    <a:pt x="9708" y="4696"/>
                    <a:pt x="9774" y="4596"/>
                    <a:pt x="9875" y="4496"/>
                  </a:cubicBezTo>
                  <a:cubicBezTo>
                    <a:pt x="10238" y="4510"/>
                    <a:pt x="10599" y="4515"/>
                    <a:pt x="10960" y="4515"/>
                  </a:cubicBezTo>
                  <a:cubicBezTo>
                    <a:pt x="12155" y="4515"/>
                    <a:pt x="13341" y="4457"/>
                    <a:pt x="14539" y="4457"/>
                  </a:cubicBezTo>
                  <a:cubicBezTo>
                    <a:pt x="14741" y="4457"/>
                    <a:pt x="14943" y="4459"/>
                    <a:pt x="15145" y="4463"/>
                  </a:cubicBezTo>
                  <a:cubicBezTo>
                    <a:pt x="15178" y="4463"/>
                    <a:pt x="15178" y="4396"/>
                    <a:pt x="15145" y="4396"/>
                  </a:cubicBezTo>
                  <a:cubicBezTo>
                    <a:pt x="13444" y="4396"/>
                    <a:pt x="11743" y="4262"/>
                    <a:pt x="10075" y="4262"/>
                  </a:cubicBezTo>
                  <a:cubicBezTo>
                    <a:pt x="10375" y="3895"/>
                    <a:pt x="10708" y="3529"/>
                    <a:pt x="11009" y="3195"/>
                  </a:cubicBezTo>
                  <a:cubicBezTo>
                    <a:pt x="11476" y="2695"/>
                    <a:pt x="11943" y="2194"/>
                    <a:pt x="12343" y="1660"/>
                  </a:cubicBezTo>
                  <a:cubicBezTo>
                    <a:pt x="12367" y="1612"/>
                    <a:pt x="12338" y="1581"/>
                    <a:pt x="12308" y="1581"/>
                  </a:cubicBezTo>
                  <a:cubicBezTo>
                    <a:pt x="12297" y="1581"/>
                    <a:pt x="12285" y="1585"/>
                    <a:pt x="12276" y="1594"/>
                  </a:cubicBezTo>
                  <a:cubicBezTo>
                    <a:pt x="11809" y="1994"/>
                    <a:pt x="11376" y="2394"/>
                    <a:pt x="11009" y="2861"/>
                  </a:cubicBezTo>
                  <a:cubicBezTo>
                    <a:pt x="10575" y="3328"/>
                    <a:pt x="10141" y="3762"/>
                    <a:pt x="9741" y="4229"/>
                  </a:cubicBezTo>
                  <a:cubicBezTo>
                    <a:pt x="9107" y="4930"/>
                    <a:pt x="8474" y="5630"/>
                    <a:pt x="7840" y="6364"/>
                  </a:cubicBezTo>
                  <a:lnTo>
                    <a:pt x="7840" y="5263"/>
                  </a:lnTo>
                  <a:lnTo>
                    <a:pt x="7840" y="3529"/>
                  </a:lnTo>
                  <a:cubicBezTo>
                    <a:pt x="7840" y="2361"/>
                    <a:pt x="7840" y="1193"/>
                    <a:pt x="7906" y="26"/>
                  </a:cubicBezTo>
                  <a:cubicBezTo>
                    <a:pt x="7906" y="9"/>
                    <a:pt x="7890" y="1"/>
                    <a:pt x="78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8"/>
            <p:cNvSpPr/>
            <p:nvPr/>
          </p:nvSpPr>
          <p:spPr>
            <a:xfrm flipH="1">
              <a:off x="1065953" y="3038106"/>
              <a:ext cx="9806" cy="1468"/>
            </a:xfrm>
            <a:custGeom>
              <a:avLst/>
              <a:gdLst/>
              <a:ahLst/>
              <a:cxnLst/>
              <a:rect l="l" t="t" r="r" b="b"/>
              <a:pathLst>
                <a:path w="501" h="75" extrusionOk="0">
                  <a:moveTo>
                    <a:pt x="34" y="1"/>
                  </a:moveTo>
                  <a:cubicBezTo>
                    <a:pt x="1" y="1"/>
                    <a:pt x="1" y="67"/>
                    <a:pt x="34" y="67"/>
                  </a:cubicBezTo>
                  <a:lnTo>
                    <a:pt x="468" y="67"/>
                  </a:lnTo>
                  <a:cubicBezTo>
                    <a:pt x="472" y="72"/>
                    <a:pt x="477" y="74"/>
                    <a:pt x="480" y="74"/>
                  </a:cubicBezTo>
                  <a:cubicBezTo>
                    <a:pt x="500" y="74"/>
                    <a:pt x="496" y="1"/>
                    <a:pt x="468"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8"/>
            <p:cNvSpPr/>
            <p:nvPr/>
          </p:nvSpPr>
          <p:spPr>
            <a:xfrm flipH="1">
              <a:off x="1083627" y="3036971"/>
              <a:ext cx="63943" cy="2642"/>
            </a:xfrm>
            <a:custGeom>
              <a:avLst/>
              <a:gdLst/>
              <a:ahLst/>
              <a:cxnLst/>
              <a:rect l="l" t="t" r="r" b="b"/>
              <a:pathLst>
                <a:path w="3267" h="135" extrusionOk="0">
                  <a:moveTo>
                    <a:pt x="401" y="0"/>
                  </a:moveTo>
                  <a:cubicBezTo>
                    <a:pt x="276" y="0"/>
                    <a:pt x="151" y="9"/>
                    <a:pt x="34" y="25"/>
                  </a:cubicBezTo>
                  <a:cubicBezTo>
                    <a:pt x="0" y="25"/>
                    <a:pt x="0" y="59"/>
                    <a:pt x="34" y="59"/>
                  </a:cubicBezTo>
                  <a:cubicBezTo>
                    <a:pt x="267" y="125"/>
                    <a:pt x="534" y="125"/>
                    <a:pt x="768" y="125"/>
                  </a:cubicBezTo>
                  <a:lnTo>
                    <a:pt x="3203" y="125"/>
                  </a:lnTo>
                  <a:cubicBezTo>
                    <a:pt x="3216" y="132"/>
                    <a:pt x="3227" y="135"/>
                    <a:pt x="3235" y="135"/>
                  </a:cubicBezTo>
                  <a:cubicBezTo>
                    <a:pt x="3267" y="135"/>
                    <a:pt x="3256" y="92"/>
                    <a:pt x="3203" y="92"/>
                  </a:cubicBezTo>
                  <a:lnTo>
                    <a:pt x="1602" y="59"/>
                  </a:lnTo>
                  <a:lnTo>
                    <a:pt x="768" y="25"/>
                  </a:lnTo>
                  <a:cubicBezTo>
                    <a:pt x="651" y="9"/>
                    <a:pt x="526" y="0"/>
                    <a:pt x="401"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8"/>
            <p:cNvSpPr/>
            <p:nvPr/>
          </p:nvSpPr>
          <p:spPr>
            <a:xfrm flipH="1">
              <a:off x="1176400" y="3131467"/>
              <a:ext cx="65842" cy="7379"/>
            </a:xfrm>
            <a:custGeom>
              <a:avLst/>
              <a:gdLst/>
              <a:ahLst/>
              <a:cxnLst/>
              <a:rect l="l" t="t" r="r" b="b"/>
              <a:pathLst>
                <a:path w="3364" h="377" extrusionOk="0">
                  <a:moveTo>
                    <a:pt x="1" y="1"/>
                  </a:moveTo>
                  <a:lnTo>
                    <a:pt x="1" y="34"/>
                  </a:lnTo>
                  <a:cubicBezTo>
                    <a:pt x="1101" y="134"/>
                    <a:pt x="2202" y="201"/>
                    <a:pt x="3303" y="368"/>
                  </a:cubicBezTo>
                  <a:cubicBezTo>
                    <a:pt x="3310" y="374"/>
                    <a:pt x="3316" y="377"/>
                    <a:pt x="3322" y="377"/>
                  </a:cubicBezTo>
                  <a:cubicBezTo>
                    <a:pt x="3347" y="377"/>
                    <a:pt x="3363" y="334"/>
                    <a:pt x="3336" y="334"/>
                  </a:cubicBezTo>
                  <a:cubicBezTo>
                    <a:pt x="2202" y="134"/>
                    <a:pt x="1101" y="34"/>
                    <a:pt x="1"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8"/>
            <p:cNvSpPr/>
            <p:nvPr/>
          </p:nvSpPr>
          <p:spPr>
            <a:xfrm flipH="1">
              <a:off x="1265729" y="2999744"/>
              <a:ext cx="8494" cy="50203"/>
            </a:xfrm>
            <a:custGeom>
              <a:avLst/>
              <a:gdLst/>
              <a:ahLst/>
              <a:cxnLst/>
              <a:rect l="l" t="t" r="r" b="b"/>
              <a:pathLst>
                <a:path w="434" h="2565" extrusionOk="0">
                  <a:moveTo>
                    <a:pt x="33" y="1"/>
                  </a:moveTo>
                  <a:cubicBezTo>
                    <a:pt x="17" y="1"/>
                    <a:pt x="0" y="9"/>
                    <a:pt x="0" y="26"/>
                  </a:cubicBezTo>
                  <a:cubicBezTo>
                    <a:pt x="67" y="460"/>
                    <a:pt x="100" y="893"/>
                    <a:pt x="134" y="1293"/>
                  </a:cubicBezTo>
                  <a:cubicBezTo>
                    <a:pt x="167" y="1527"/>
                    <a:pt x="167" y="1727"/>
                    <a:pt x="200" y="1927"/>
                  </a:cubicBezTo>
                  <a:cubicBezTo>
                    <a:pt x="200" y="2127"/>
                    <a:pt x="234" y="2328"/>
                    <a:pt x="267" y="2528"/>
                  </a:cubicBezTo>
                  <a:cubicBezTo>
                    <a:pt x="280" y="2553"/>
                    <a:pt x="302" y="2564"/>
                    <a:pt x="327" y="2564"/>
                  </a:cubicBezTo>
                  <a:cubicBezTo>
                    <a:pt x="367" y="2564"/>
                    <a:pt x="413" y="2536"/>
                    <a:pt x="434" y="2494"/>
                  </a:cubicBezTo>
                  <a:cubicBezTo>
                    <a:pt x="434" y="2428"/>
                    <a:pt x="434" y="2328"/>
                    <a:pt x="434" y="2227"/>
                  </a:cubicBezTo>
                  <a:cubicBezTo>
                    <a:pt x="434" y="2127"/>
                    <a:pt x="400" y="2027"/>
                    <a:pt x="400" y="1927"/>
                  </a:cubicBezTo>
                  <a:cubicBezTo>
                    <a:pt x="367" y="1727"/>
                    <a:pt x="334" y="1527"/>
                    <a:pt x="300" y="1293"/>
                  </a:cubicBezTo>
                  <a:cubicBezTo>
                    <a:pt x="234" y="860"/>
                    <a:pt x="167" y="460"/>
                    <a:pt x="67" y="26"/>
                  </a:cubicBezTo>
                  <a:cubicBezTo>
                    <a:pt x="67" y="9"/>
                    <a:pt x="50" y="1"/>
                    <a:pt x="33"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8"/>
            <p:cNvSpPr/>
            <p:nvPr/>
          </p:nvSpPr>
          <p:spPr>
            <a:xfrm flipH="1">
              <a:off x="831729" y="2756615"/>
              <a:ext cx="117376" cy="794683"/>
            </a:xfrm>
            <a:custGeom>
              <a:avLst/>
              <a:gdLst/>
              <a:ahLst/>
              <a:cxnLst/>
              <a:rect l="l" t="t" r="r" b="b"/>
              <a:pathLst>
                <a:path w="5997" h="40602" extrusionOk="0">
                  <a:moveTo>
                    <a:pt x="3547" y="0"/>
                  </a:moveTo>
                  <a:cubicBezTo>
                    <a:pt x="3500" y="0"/>
                    <a:pt x="3452" y="2"/>
                    <a:pt x="3403" y="6"/>
                  </a:cubicBezTo>
                  <a:cubicBezTo>
                    <a:pt x="2303" y="72"/>
                    <a:pt x="1802" y="1206"/>
                    <a:pt x="1569" y="2140"/>
                  </a:cubicBezTo>
                  <a:cubicBezTo>
                    <a:pt x="835" y="5076"/>
                    <a:pt x="768" y="8111"/>
                    <a:pt x="635" y="11080"/>
                  </a:cubicBezTo>
                  <a:cubicBezTo>
                    <a:pt x="335" y="17351"/>
                    <a:pt x="68" y="23656"/>
                    <a:pt x="1" y="29927"/>
                  </a:cubicBezTo>
                  <a:lnTo>
                    <a:pt x="1" y="35164"/>
                  </a:lnTo>
                  <a:cubicBezTo>
                    <a:pt x="1" y="36932"/>
                    <a:pt x="1" y="38733"/>
                    <a:pt x="134" y="40501"/>
                  </a:cubicBezTo>
                  <a:cubicBezTo>
                    <a:pt x="151" y="40568"/>
                    <a:pt x="209" y="40601"/>
                    <a:pt x="268" y="40601"/>
                  </a:cubicBezTo>
                  <a:cubicBezTo>
                    <a:pt x="326" y="40601"/>
                    <a:pt x="385" y="40568"/>
                    <a:pt x="401" y="40501"/>
                  </a:cubicBezTo>
                  <a:cubicBezTo>
                    <a:pt x="401" y="38967"/>
                    <a:pt x="368" y="37466"/>
                    <a:pt x="368" y="35931"/>
                  </a:cubicBezTo>
                  <a:cubicBezTo>
                    <a:pt x="335" y="34397"/>
                    <a:pt x="368" y="32963"/>
                    <a:pt x="368" y="31495"/>
                  </a:cubicBezTo>
                  <a:cubicBezTo>
                    <a:pt x="435" y="28459"/>
                    <a:pt x="501" y="25457"/>
                    <a:pt x="635" y="22455"/>
                  </a:cubicBezTo>
                  <a:cubicBezTo>
                    <a:pt x="735" y="19486"/>
                    <a:pt x="868" y="16484"/>
                    <a:pt x="1002" y="13515"/>
                  </a:cubicBezTo>
                  <a:cubicBezTo>
                    <a:pt x="1068" y="12014"/>
                    <a:pt x="1102" y="10547"/>
                    <a:pt x="1168" y="9045"/>
                  </a:cubicBezTo>
                  <a:cubicBezTo>
                    <a:pt x="1235" y="7544"/>
                    <a:pt x="1302" y="6143"/>
                    <a:pt x="1469" y="4709"/>
                  </a:cubicBezTo>
                  <a:cubicBezTo>
                    <a:pt x="1569" y="3908"/>
                    <a:pt x="1702" y="3108"/>
                    <a:pt x="1869" y="2307"/>
                  </a:cubicBezTo>
                  <a:cubicBezTo>
                    <a:pt x="1936" y="1707"/>
                    <a:pt x="2203" y="1173"/>
                    <a:pt x="2569" y="706"/>
                  </a:cubicBezTo>
                  <a:cubicBezTo>
                    <a:pt x="2859" y="416"/>
                    <a:pt x="3238" y="274"/>
                    <a:pt x="3619" y="274"/>
                  </a:cubicBezTo>
                  <a:cubicBezTo>
                    <a:pt x="3940" y="274"/>
                    <a:pt x="4263" y="375"/>
                    <a:pt x="4538" y="573"/>
                  </a:cubicBezTo>
                  <a:cubicBezTo>
                    <a:pt x="5138" y="1006"/>
                    <a:pt x="5605" y="1607"/>
                    <a:pt x="5905" y="2307"/>
                  </a:cubicBezTo>
                  <a:cubicBezTo>
                    <a:pt x="5914" y="2316"/>
                    <a:pt x="5925" y="2320"/>
                    <a:pt x="5937" y="2320"/>
                  </a:cubicBezTo>
                  <a:cubicBezTo>
                    <a:pt x="5967" y="2320"/>
                    <a:pt x="5996" y="2289"/>
                    <a:pt x="5972" y="2241"/>
                  </a:cubicBezTo>
                  <a:cubicBezTo>
                    <a:pt x="5457" y="1276"/>
                    <a:pt x="4818" y="0"/>
                    <a:pt x="3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8"/>
            <p:cNvSpPr/>
            <p:nvPr/>
          </p:nvSpPr>
          <p:spPr>
            <a:xfrm flipH="1">
              <a:off x="730363" y="2742268"/>
              <a:ext cx="170555" cy="212949"/>
            </a:xfrm>
            <a:custGeom>
              <a:avLst/>
              <a:gdLst/>
              <a:ahLst/>
              <a:cxnLst/>
              <a:rect l="l" t="t" r="r" b="b"/>
              <a:pathLst>
                <a:path w="8714" h="10880" extrusionOk="0">
                  <a:moveTo>
                    <a:pt x="3408" y="0"/>
                  </a:moveTo>
                  <a:cubicBezTo>
                    <a:pt x="2436" y="0"/>
                    <a:pt x="3143" y="2507"/>
                    <a:pt x="3143" y="2507"/>
                  </a:cubicBezTo>
                  <a:cubicBezTo>
                    <a:pt x="3143" y="2507"/>
                    <a:pt x="1877" y="1620"/>
                    <a:pt x="1034" y="1620"/>
                  </a:cubicBezTo>
                  <a:cubicBezTo>
                    <a:pt x="396" y="1620"/>
                    <a:pt x="0" y="2127"/>
                    <a:pt x="574" y="3908"/>
                  </a:cubicBezTo>
                  <a:cubicBezTo>
                    <a:pt x="1475" y="6676"/>
                    <a:pt x="8714" y="10879"/>
                    <a:pt x="8714" y="10879"/>
                  </a:cubicBezTo>
                  <a:cubicBezTo>
                    <a:pt x="8714" y="10879"/>
                    <a:pt x="8580" y="3807"/>
                    <a:pt x="4477" y="538"/>
                  </a:cubicBezTo>
                  <a:cubicBezTo>
                    <a:pt x="3994" y="154"/>
                    <a:pt x="3649" y="0"/>
                    <a:pt x="3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8"/>
            <p:cNvSpPr/>
            <p:nvPr/>
          </p:nvSpPr>
          <p:spPr>
            <a:xfrm flipH="1">
              <a:off x="737742" y="2797580"/>
              <a:ext cx="122563" cy="138965"/>
            </a:xfrm>
            <a:custGeom>
              <a:avLst/>
              <a:gdLst/>
              <a:ahLst/>
              <a:cxnLst/>
              <a:rect l="l" t="t" r="r" b="b"/>
              <a:pathLst>
                <a:path w="6262" h="7100" extrusionOk="0">
                  <a:moveTo>
                    <a:pt x="1307" y="0"/>
                  </a:moveTo>
                  <a:cubicBezTo>
                    <a:pt x="1288" y="0"/>
                    <a:pt x="1278" y="24"/>
                    <a:pt x="1301" y="47"/>
                  </a:cubicBezTo>
                  <a:cubicBezTo>
                    <a:pt x="1768" y="648"/>
                    <a:pt x="2202" y="1248"/>
                    <a:pt x="2636" y="1849"/>
                  </a:cubicBezTo>
                  <a:cubicBezTo>
                    <a:pt x="1802" y="1649"/>
                    <a:pt x="935" y="1549"/>
                    <a:pt x="67" y="1415"/>
                  </a:cubicBezTo>
                  <a:cubicBezTo>
                    <a:pt x="1" y="1415"/>
                    <a:pt x="1" y="1482"/>
                    <a:pt x="67" y="1482"/>
                  </a:cubicBezTo>
                  <a:cubicBezTo>
                    <a:pt x="968" y="1615"/>
                    <a:pt x="1869" y="1849"/>
                    <a:pt x="2769" y="2049"/>
                  </a:cubicBezTo>
                  <a:lnTo>
                    <a:pt x="3803" y="3517"/>
                  </a:lnTo>
                  <a:lnTo>
                    <a:pt x="4237" y="4117"/>
                  </a:lnTo>
                  <a:lnTo>
                    <a:pt x="4170" y="4117"/>
                  </a:lnTo>
                  <a:lnTo>
                    <a:pt x="3903" y="4084"/>
                  </a:lnTo>
                  <a:cubicBezTo>
                    <a:pt x="3703" y="4050"/>
                    <a:pt x="3470" y="4050"/>
                    <a:pt x="3303" y="4017"/>
                  </a:cubicBezTo>
                  <a:cubicBezTo>
                    <a:pt x="2869" y="3984"/>
                    <a:pt x="2469" y="3984"/>
                    <a:pt x="2035" y="3950"/>
                  </a:cubicBezTo>
                  <a:cubicBezTo>
                    <a:pt x="2002" y="3950"/>
                    <a:pt x="2002" y="4017"/>
                    <a:pt x="2035" y="4017"/>
                  </a:cubicBezTo>
                  <a:cubicBezTo>
                    <a:pt x="2469" y="4017"/>
                    <a:pt x="2869" y="4050"/>
                    <a:pt x="3270" y="4117"/>
                  </a:cubicBezTo>
                  <a:lnTo>
                    <a:pt x="3937" y="4184"/>
                  </a:lnTo>
                  <a:lnTo>
                    <a:pt x="4204" y="4217"/>
                  </a:lnTo>
                  <a:lnTo>
                    <a:pt x="4304" y="4217"/>
                  </a:lnTo>
                  <a:lnTo>
                    <a:pt x="5004" y="5251"/>
                  </a:lnTo>
                  <a:cubicBezTo>
                    <a:pt x="5404" y="5852"/>
                    <a:pt x="5771" y="6485"/>
                    <a:pt x="6205" y="7086"/>
                  </a:cubicBezTo>
                  <a:cubicBezTo>
                    <a:pt x="6205" y="7096"/>
                    <a:pt x="6211" y="7100"/>
                    <a:pt x="6218" y="7100"/>
                  </a:cubicBezTo>
                  <a:cubicBezTo>
                    <a:pt x="6235" y="7100"/>
                    <a:pt x="6262" y="7076"/>
                    <a:pt x="6238" y="7052"/>
                  </a:cubicBezTo>
                  <a:cubicBezTo>
                    <a:pt x="5905" y="6385"/>
                    <a:pt x="5538" y="5752"/>
                    <a:pt x="5104" y="5151"/>
                  </a:cubicBezTo>
                  <a:lnTo>
                    <a:pt x="4904" y="4818"/>
                  </a:lnTo>
                  <a:cubicBezTo>
                    <a:pt x="4904" y="4717"/>
                    <a:pt x="4904" y="4617"/>
                    <a:pt x="4904" y="4484"/>
                  </a:cubicBezTo>
                  <a:lnTo>
                    <a:pt x="4904" y="3984"/>
                  </a:lnTo>
                  <a:cubicBezTo>
                    <a:pt x="4904" y="3650"/>
                    <a:pt x="4904" y="3350"/>
                    <a:pt x="4937" y="3016"/>
                  </a:cubicBezTo>
                  <a:cubicBezTo>
                    <a:pt x="4937" y="2983"/>
                    <a:pt x="4921" y="2966"/>
                    <a:pt x="4904" y="2966"/>
                  </a:cubicBezTo>
                  <a:cubicBezTo>
                    <a:pt x="4887" y="2966"/>
                    <a:pt x="4871" y="2983"/>
                    <a:pt x="4871" y="3016"/>
                  </a:cubicBezTo>
                  <a:cubicBezTo>
                    <a:pt x="4871" y="3316"/>
                    <a:pt x="4837" y="3650"/>
                    <a:pt x="4837" y="3984"/>
                  </a:cubicBezTo>
                  <a:lnTo>
                    <a:pt x="4837" y="4451"/>
                  </a:lnTo>
                  <a:lnTo>
                    <a:pt x="4837" y="4684"/>
                  </a:lnTo>
                  <a:cubicBezTo>
                    <a:pt x="4537" y="4217"/>
                    <a:pt x="4270" y="3783"/>
                    <a:pt x="3937" y="3350"/>
                  </a:cubicBezTo>
                  <a:cubicBezTo>
                    <a:pt x="3870" y="3250"/>
                    <a:pt x="3770" y="3116"/>
                    <a:pt x="3670" y="2983"/>
                  </a:cubicBezTo>
                  <a:cubicBezTo>
                    <a:pt x="3636" y="2583"/>
                    <a:pt x="3636" y="2149"/>
                    <a:pt x="3670" y="1715"/>
                  </a:cubicBezTo>
                  <a:cubicBezTo>
                    <a:pt x="3670" y="1282"/>
                    <a:pt x="3670" y="815"/>
                    <a:pt x="3703" y="348"/>
                  </a:cubicBezTo>
                  <a:cubicBezTo>
                    <a:pt x="3703" y="331"/>
                    <a:pt x="3687" y="323"/>
                    <a:pt x="3666" y="323"/>
                  </a:cubicBezTo>
                  <a:cubicBezTo>
                    <a:pt x="3645" y="323"/>
                    <a:pt x="3620" y="331"/>
                    <a:pt x="3603" y="348"/>
                  </a:cubicBezTo>
                  <a:cubicBezTo>
                    <a:pt x="3603" y="815"/>
                    <a:pt x="3570" y="1315"/>
                    <a:pt x="3570" y="1782"/>
                  </a:cubicBezTo>
                  <a:cubicBezTo>
                    <a:pt x="3536" y="2116"/>
                    <a:pt x="3536" y="2449"/>
                    <a:pt x="3536" y="2783"/>
                  </a:cubicBezTo>
                  <a:cubicBezTo>
                    <a:pt x="2836" y="1815"/>
                    <a:pt x="2102" y="915"/>
                    <a:pt x="1335" y="14"/>
                  </a:cubicBezTo>
                  <a:cubicBezTo>
                    <a:pt x="1325" y="4"/>
                    <a:pt x="1315" y="0"/>
                    <a:pt x="1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8"/>
            <p:cNvSpPr/>
            <p:nvPr/>
          </p:nvSpPr>
          <p:spPr>
            <a:xfrm flipH="1">
              <a:off x="794991" y="2783644"/>
              <a:ext cx="2642" cy="37560"/>
            </a:xfrm>
            <a:custGeom>
              <a:avLst/>
              <a:gdLst/>
              <a:ahLst/>
              <a:cxnLst/>
              <a:rect l="l" t="t" r="r" b="b"/>
              <a:pathLst>
                <a:path w="135" h="1919" extrusionOk="0">
                  <a:moveTo>
                    <a:pt x="101" y="1"/>
                  </a:moveTo>
                  <a:cubicBezTo>
                    <a:pt x="84" y="1"/>
                    <a:pt x="68" y="9"/>
                    <a:pt x="68" y="26"/>
                  </a:cubicBezTo>
                  <a:cubicBezTo>
                    <a:pt x="68" y="359"/>
                    <a:pt x="34" y="659"/>
                    <a:pt x="34" y="993"/>
                  </a:cubicBezTo>
                  <a:lnTo>
                    <a:pt x="34" y="1460"/>
                  </a:lnTo>
                  <a:lnTo>
                    <a:pt x="34" y="1660"/>
                  </a:lnTo>
                  <a:cubicBezTo>
                    <a:pt x="1" y="1760"/>
                    <a:pt x="1" y="1827"/>
                    <a:pt x="34" y="1894"/>
                  </a:cubicBezTo>
                  <a:cubicBezTo>
                    <a:pt x="34" y="1910"/>
                    <a:pt x="51" y="1919"/>
                    <a:pt x="63" y="1919"/>
                  </a:cubicBezTo>
                  <a:cubicBezTo>
                    <a:pt x="76" y="1919"/>
                    <a:pt x="84" y="1910"/>
                    <a:pt x="68" y="1894"/>
                  </a:cubicBezTo>
                  <a:cubicBezTo>
                    <a:pt x="101" y="1827"/>
                    <a:pt x="101" y="1760"/>
                    <a:pt x="68" y="1693"/>
                  </a:cubicBezTo>
                  <a:cubicBezTo>
                    <a:pt x="101" y="1593"/>
                    <a:pt x="101" y="1527"/>
                    <a:pt x="101" y="1460"/>
                  </a:cubicBezTo>
                  <a:lnTo>
                    <a:pt x="101" y="993"/>
                  </a:lnTo>
                  <a:cubicBezTo>
                    <a:pt x="101" y="659"/>
                    <a:pt x="101" y="359"/>
                    <a:pt x="134" y="26"/>
                  </a:cubicBezTo>
                  <a:cubicBezTo>
                    <a:pt x="134" y="9"/>
                    <a:pt x="118" y="1"/>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8"/>
            <p:cNvSpPr/>
            <p:nvPr/>
          </p:nvSpPr>
          <p:spPr>
            <a:xfrm flipH="1">
              <a:off x="812234" y="2840287"/>
              <a:ext cx="35015" cy="4580"/>
            </a:xfrm>
            <a:custGeom>
              <a:avLst/>
              <a:gdLst/>
              <a:ahLst/>
              <a:cxnLst/>
              <a:rect l="l" t="t" r="r" b="b"/>
              <a:pathLst>
                <a:path w="1789" h="234" extrusionOk="0">
                  <a:moveTo>
                    <a:pt x="34" y="0"/>
                  </a:moveTo>
                  <a:cubicBezTo>
                    <a:pt x="1" y="0"/>
                    <a:pt x="1" y="67"/>
                    <a:pt x="34" y="67"/>
                  </a:cubicBezTo>
                  <a:cubicBezTo>
                    <a:pt x="601" y="134"/>
                    <a:pt x="1168" y="234"/>
                    <a:pt x="1735" y="234"/>
                  </a:cubicBezTo>
                  <a:cubicBezTo>
                    <a:pt x="1789" y="234"/>
                    <a:pt x="1778" y="191"/>
                    <a:pt x="1754" y="191"/>
                  </a:cubicBezTo>
                  <a:cubicBezTo>
                    <a:pt x="1749" y="191"/>
                    <a:pt x="1742" y="194"/>
                    <a:pt x="1735" y="200"/>
                  </a:cubicBezTo>
                  <a:cubicBezTo>
                    <a:pt x="1468" y="134"/>
                    <a:pt x="1202" y="134"/>
                    <a:pt x="935" y="100"/>
                  </a:cubicBezTo>
                  <a:cubicBezTo>
                    <a:pt x="668" y="100"/>
                    <a:pt x="334" y="67"/>
                    <a:pt x="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8"/>
            <p:cNvSpPr/>
            <p:nvPr/>
          </p:nvSpPr>
          <p:spPr>
            <a:xfrm flipH="1">
              <a:off x="767570" y="2843438"/>
              <a:ext cx="1331" cy="21667"/>
            </a:xfrm>
            <a:custGeom>
              <a:avLst/>
              <a:gdLst/>
              <a:ahLst/>
              <a:cxnLst/>
              <a:rect l="l" t="t" r="r" b="b"/>
              <a:pathLst>
                <a:path w="68" h="1107" extrusionOk="0">
                  <a:moveTo>
                    <a:pt x="20" y="1"/>
                  </a:moveTo>
                  <a:cubicBezTo>
                    <a:pt x="18" y="1"/>
                    <a:pt x="20" y="11"/>
                    <a:pt x="34" y="39"/>
                  </a:cubicBezTo>
                  <a:cubicBezTo>
                    <a:pt x="34" y="20"/>
                    <a:pt x="23" y="1"/>
                    <a:pt x="20" y="1"/>
                  </a:cubicBezTo>
                  <a:close/>
                  <a:moveTo>
                    <a:pt x="34" y="873"/>
                  </a:moveTo>
                  <a:cubicBezTo>
                    <a:pt x="1" y="940"/>
                    <a:pt x="1" y="1007"/>
                    <a:pt x="34" y="1107"/>
                  </a:cubicBezTo>
                  <a:cubicBezTo>
                    <a:pt x="67" y="1074"/>
                    <a:pt x="67" y="1007"/>
                    <a:pt x="34" y="973"/>
                  </a:cubicBezTo>
                  <a:lnTo>
                    <a:pt x="34" y="873"/>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8"/>
            <p:cNvSpPr/>
            <p:nvPr/>
          </p:nvSpPr>
          <p:spPr>
            <a:xfrm flipH="1">
              <a:off x="828421" y="3152312"/>
              <a:ext cx="244069" cy="433433"/>
            </a:xfrm>
            <a:custGeom>
              <a:avLst/>
              <a:gdLst/>
              <a:ahLst/>
              <a:cxnLst/>
              <a:rect l="l" t="t" r="r" b="b"/>
              <a:pathLst>
                <a:path w="12470" h="22145" extrusionOk="0">
                  <a:moveTo>
                    <a:pt x="7380" y="1"/>
                  </a:moveTo>
                  <a:cubicBezTo>
                    <a:pt x="5778" y="1"/>
                    <a:pt x="4620" y="1240"/>
                    <a:pt x="3970" y="2638"/>
                  </a:cubicBezTo>
                  <a:cubicBezTo>
                    <a:pt x="3603" y="3406"/>
                    <a:pt x="3336" y="4173"/>
                    <a:pt x="3136" y="4973"/>
                  </a:cubicBezTo>
                  <a:cubicBezTo>
                    <a:pt x="2836" y="6041"/>
                    <a:pt x="2536" y="7108"/>
                    <a:pt x="2269" y="8209"/>
                  </a:cubicBezTo>
                  <a:cubicBezTo>
                    <a:pt x="1735" y="10310"/>
                    <a:pt x="1301" y="12445"/>
                    <a:pt x="901" y="14614"/>
                  </a:cubicBezTo>
                  <a:cubicBezTo>
                    <a:pt x="701" y="15814"/>
                    <a:pt x="501" y="17015"/>
                    <a:pt x="367" y="18249"/>
                  </a:cubicBezTo>
                  <a:cubicBezTo>
                    <a:pt x="167" y="19450"/>
                    <a:pt x="34" y="20718"/>
                    <a:pt x="0" y="21952"/>
                  </a:cubicBezTo>
                  <a:cubicBezTo>
                    <a:pt x="0" y="22077"/>
                    <a:pt x="96" y="22145"/>
                    <a:pt x="195" y="22145"/>
                  </a:cubicBezTo>
                  <a:cubicBezTo>
                    <a:pt x="281" y="22145"/>
                    <a:pt x="370" y="22094"/>
                    <a:pt x="401" y="21985"/>
                  </a:cubicBezTo>
                  <a:cubicBezTo>
                    <a:pt x="601" y="20985"/>
                    <a:pt x="668" y="19917"/>
                    <a:pt x="834" y="18917"/>
                  </a:cubicBezTo>
                  <a:cubicBezTo>
                    <a:pt x="968" y="17883"/>
                    <a:pt x="1135" y="16848"/>
                    <a:pt x="1301" y="15814"/>
                  </a:cubicBezTo>
                  <a:cubicBezTo>
                    <a:pt x="1668" y="13780"/>
                    <a:pt x="2069" y="11745"/>
                    <a:pt x="2536" y="9710"/>
                  </a:cubicBezTo>
                  <a:cubicBezTo>
                    <a:pt x="2936" y="7775"/>
                    <a:pt x="3370" y="5841"/>
                    <a:pt x="4003" y="3973"/>
                  </a:cubicBezTo>
                  <a:cubicBezTo>
                    <a:pt x="4437" y="2638"/>
                    <a:pt x="5171" y="1071"/>
                    <a:pt x="6605" y="604"/>
                  </a:cubicBezTo>
                  <a:cubicBezTo>
                    <a:pt x="6950" y="489"/>
                    <a:pt x="7289" y="438"/>
                    <a:pt x="7623" y="438"/>
                  </a:cubicBezTo>
                  <a:cubicBezTo>
                    <a:pt x="9423" y="438"/>
                    <a:pt x="11059" y="1925"/>
                    <a:pt x="12409" y="2939"/>
                  </a:cubicBezTo>
                  <a:cubicBezTo>
                    <a:pt x="12416" y="2945"/>
                    <a:pt x="12422" y="2948"/>
                    <a:pt x="12428" y="2948"/>
                  </a:cubicBezTo>
                  <a:cubicBezTo>
                    <a:pt x="12453" y="2948"/>
                    <a:pt x="12470" y="2899"/>
                    <a:pt x="12443" y="2872"/>
                  </a:cubicBezTo>
                  <a:cubicBezTo>
                    <a:pt x="10942" y="1738"/>
                    <a:pt x="9574" y="103"/>
                    <a:pt x="7506" y="3"/>
                  </a:cubicBezTo>
                  <a:cubicBezTo>
                    <a:pt x="7464" y="1"/>
                    <a:pt x="7422" y="1"/>
                    <a:pt x="7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8"/>
            <p:cNvSpPr/>
            <p:nvPr/>
          </p:nvSpPr>
          <p:spPr>
            <a:xfrm flipH="1">
              <a:off x="633577" y="3091598"/>
              <a:ext cx="350113" cy="423138"/>
            </a:xfrm>
            <a:custGeom>
              <a:avLst/>
              <a:gdLst/>
              <a:ahLst/>
              <a:cxnLst/>
              <a:rect l="l" t="t" r="r" b="b"/>
              <a:pathLst>
                <a:path w="17888" h="21619" extrusionOk="0">
                  <a:moveTo>
                    <a:pt x="7554" y="1"/>
                  </a:moveTo>
                  <a:cubicBezTo>
                    <a:pt x="7345" y="1"/>
                    <a:pt x="7150" y="34"/>
                    <a:pt x="6972" y="103"/>
                  </a:cubicBezTo>
                  <a:cubicBezTo>
                    <a:pt x="4937" y="870"/>
                    <a:pt x="6338" y="4906"/>
                    <a:pt x="6338" y="4906"/>
                  </a:cubicBezTo>
                  <a:cubicBezTo>
                    <a:pt x="6338" y="4906"/>
                    <a:pt x="5048" y="3893"/>
                    <a:pt x="3564" y="3893"/>
                  </a:cubicBezTo>
                  <a:cubicBezTo>
                    <a:pt x="3051" y="3893"/>
                    <a:pt x="2515" y="4014"/>
                    <a:pt x="2001" y="4339"/>
                  </a:cubicBezTo>
                  <a:cubicBezTo>
                    <a:pt x="0" y="5640"/>
                    <a:pt x="1168" y="10610"/>
                    <a:pt x="5704" y="14413"/>
                  </a:cubicBezTo>
                  <a:cubicBezTo>
                    <a:pt x="10274" y="18249"/>
                    <a:pt x="16412" y="21618"/>
                    <a:pt x="16412" y="21618"/>
                  </a:cubicBezTo>
                  <a:cubicBezTo>
                    <a:pt x="17888" y="8681"/>
                    <a:pt x="10910" y="1"/>
                    <a:pt x="7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8"/>
            <p:cNvSpPr/>
            <p:nvPr/>
          </p:nvSpPr>
          <p:spPr>
            <a:xfrm flipH="1">
              <a:off x="680081" y="3174076"/>
              <a:ext cx="203730" cy="284506"/>
            </a:xfrm>
            <a:custGeom>
              <a:avLst/>
              <a:gdLst/>
              <a:ahLst/>
              <a:cxnLst/>
              <a:rect l="l" t="t" r="r" b="b"/>
              <a:pathLst>
                <a:path w="10409" h="14536" extrusionOk="0">
                  <a:moveTo>
                    <a:pt x="5505" y="0"/>
                  </a:moveTo>
                  <a:cubicBezTo>
                    <a:pt x="5488" y="0"/>
                    <a:pt x="5471" y="9"/>
                    <a:pt x="5471" y="25"/>
                  </a:cubicBezTo>
                  <a:cubicBezTo>
                    <a:pt x="5238" y="893"/>
                    <a:pt x="5004" y="1760"/>
                    <a:pt x="4837" y="2627"/>
                  </a:cubicBezTo>
                  <a:cubicBezTo>
                    <a:pt x="4771" y="3061"/>
                    <a:pt x="4704" y="3494"/>
                    <a:pt x="4637" y="3928"/>
                  </a:cubicBezTo>
                  <a:cubicBezTo>
                    <a:pt x="4604" y="4162"/>
                    <a:pt x="4571" y="4362"/>
                    <a:pt x="4571" y="4595"/>
                  </a:cubicBezTo>
                  <a:lnTo>
                    <a:pt x="4537" y="4795"/>
                  </a:lnTo>
                  <a:cubicBezTo>
                    <a:pt x="4304" y="4462"/>
                    <a:pt x="4104" y="4162"/>
                    <a:pt x="3870" y="3861"/>
                  </a:cubicBezTo>
                  <a:cubicBezTo>
                    <a:pt x="3170" y="2927"/>
                    <a:pt x="2436" y="2027"/>
                    <a:pt x="1702" y="1126"/>
                  </a:cubicBezTo>
                  <a:cubicBezTo>
                    <a:pt x="1692" y="1116"/>
                    <a:pt x="1680" y="1112"/>
                    <a:pt x="1667" y="1112"/>
                  </a:cubicBezTo>
                  <a:cubicBezTo>
                    <a:pt x="1638" y="1112"/>
                    <a:pt x="1612" y="1136"/>
                    <a:pt x="1635" y="1159"/>
                  </a:cubicBezTo>
                  <a:cubicBezTo>
                    <a:pt x="2903" y="2761"/>
                    <a:pt x="4037" y="4462"/>
                    <a:pt x="5104" y="6230"/>
                  </a:cubicBezTo>
                  <a:cubicBezTo>
                    <a:pt x="5304" y="6530"/>
                    <a:pt x="5505" y="6863"/>
                    <a:pt x="5705" y="7197"/>
                  </a:cubicBezTo>
                  <a:lnTo>
                    <a:pt x="5505" y="7164"/>
                  </a:lnTo>
                  <a:cubicBezTo>
                    <a:pt x="5238" y="7130"/>
                    <a:pt x="4971" y="7130"/>
                    <a:pt x="4737" y="7097"/>
                  </a:cubicBezTo>
                  <a:lnTo>
                    <a:pt x="3170" y="6964"/>
                  </a:lnTo>
                  <a:cubicBezTo>
                    <a:pt x="2136" y="6863"/>
                    <a:pt x="1101" y="6797"/>
                    <a:pt x="67" y="6697"/>
                  </a:cubicBezTo>
                  <a:cubicBezTo>
                    <a:pt x="34" y="6697"/>
                    <a:pt x="1" y="6763"/>
                    <a:pt x="67" y="6763"/>
                  </a:cubicBezTo>
                  <a:cubicBezTo>
                    <a:pt x="1101" y="6897"/>
                    <a:pt x="2136" y="7064"/>
                    <a:pt x="3203" y="7197"/>
                  </a:cubicBezTo>
                  <a:cubicBezTo>
                    <a:pt x="3703" y="7264"/>
                    <a:pt x="4237" y="7364"/>
                    <a:pt x="4737" y="7397"/>
                  </a:cubicBezTo>
                  <a:cubicBezTo>
                    <a:pt x="5138" y="7497"/>
                    <a:pt x="5538" y="7531"/>
                    <a:pt x="5938" y="7531"/>
                  </a:cubicBezTo>
                  <a:lnTo>
                    <a:pt x="7139" y="9532"/>
                  </a:lnTo>
                  <a:cubicBezTo>
                    <a:pt x="7089" y="9515"/>
                    <a:pt x="7047" y="9507"/>
                    <a:pt x="7006" y="9507"/>
                  </a:cubicBezTo>
                  <a:cubicBezTo>
                    <a:pt x="6964" y="9507"/>
                    <a:pt x="6922" y="9515"/>
                    <a:pt x="6872" y="9532"/>
                  </a:cubicBezTo>
                  <a:lnTo>
                    <a:pt x="3403" y="9532"/>
                  </a:lnTo>
                  <a:cubicBezTo>
                    <a:pt x="3336" y="9532"/>
                    <a:pt x="3336" y="9599"/>
                    <a:pt x="3403" y="9599"/>
                  </a:cubicBezTo>
                  <a:cubicBezTo>
                    <a:pt x="4070" y="9599"/>
                    <a:pt x="4737" y="9632"/>
                    <a:pt x="5405" y="9665"/>
                  </a:cubicBezTo>
                  <a:cubicBezTo>
                    <a:pt x="5738" y="9665"/>
                    <a:pt x="6072" y="9699"/>
                    <a:pt x="6372" y="9732"/>
                  </a:cubicBezTo>
                  <a:lnTo>
                    <a:pt x="6872" y="9766"/>
                  </a:lnTo>
                  <a:cubicBezTo>
                    <a:pt x="6939" y="9782"/>
                    <a:pt x="7006" y="9791"/>
                    <a:pt x="7072" y="9791"/>
                  </a:cubicBezTo>
                  <a:cubicBezTo>
                    <a:pt x="7139" y="9791"/>
                    <a:pt x="7206" y="9782"/>
                    <a:pt x="7273" y="9766"/>
                  </a:cubicBezTo>
                  <a:lnTo>
                    <a:pt x="8307" y="11433"/>
                  </a:lnTo>
                  <a:cubicBezTo>
                    <a:pt x="8640" y="11934"/>
                    <a:pt x="8940" y="12467"/>
                    <a:pt x="9274" y="12968"/>
                  </a:cubicBezTo>
                  <a:cubicBezTo>
                    <a:pt x="9574" y="13535"/>
                    <a:pt x="9941" y="14035"/>
                    <a:pt x="10341" y="14536"/>
                  </a:cubicBezTo>
                  <a:cubicBezTo>
                    <a:pt x="10341" y="14536"/>
                    <a:pt x="10408" y="14502"/>
                    <a:pt x="10375" y="14469"/>
                  </a:cubicBezTo>
                  <a:cubicBezTo>
                    <a:pt x="10175" y="14002"/>
                    <a:pt x="9941" y="13535"/>
                    <a:pt x="9641" y="13068"/>
                  </a:cubicBezTo>
                  <a:cubicBezTo>
                    <a:pt x="9374" y="12601"/>
                    <a:pt x="9141" y="12134"/>
                    <a:pt x="8840" y="11667"/>
                  </a:cubicBezTo>
                  <a:cubicBezTo>
                    <a:pt x="8340" y="10766"/>
                    <a:pt x="7806" y="9866"/>
                    <a:pt x="7273" y="8965"/>
                  </a:cubicBezTo>
                  <a:lnTo>
                    <a:pt x="7006" y="8565"/>
                  </a:lnTo>
                  <a:cubicBezTo>
                    <a:pt x="7006" y="8498"/>
                    <a:pt x="7006" y="8465"/>
                    <a:pt x="7039" y="8398"/>
                  </a:cubicBezTo>
                  <a:cubicBezTo>
                    <a:pt x="7072" y="8264"/>
                    <a:pt x="7072" y="8131"/>
                    <a:pt x="7106" y="7998"/>
                  </a:cubicBezTo>
                  <a:cubicBezTo>
                    <a:pt x="7172" y="7697"/>
                    <a:pt x="7239" y="7397"/>
                    <a:pt x="7306" y="7097"/>
                  </a:cubicBezTo>
                  <a:cubicBezTo>
                    <a:pt x="7406" y="6497"/>
                    <a:pt x="7506" y="5929"/>
                    <a:pt x="7673" y="5329"/>
                  </a:cubicBezTo>
                  <a:cubicBezTo>
                    <a:pt x="7673" y="5312"/>
                    <a:pt x="7656" y="5304"/>
                    <a:pt x="7639" y="5304"/>
                  </a:cubicBezTo>
                  <a:cubicBezTo>
                    <a:pt x="7623" y="5304"/>
                    <a:pt x="7606" y="5312"/>
                    <a:pt x="7606" y="5329"/>
                  </a:cubicBezTo>
                  <a:cubicBezTo>
                    <a:pt x="7473" y="5929"/>
                    <a:pt x="7273" y="6497"/>
                    <a:pt x="7106" y="7064"/>
                  </a:cubicBezTo>
                  <a:cubicBezTo>
                    <a:pt x="7039" y="7364"/>
                    <a:pt x="6939" y="7631"/>
                    <a:pt x="6872" y="7931"/>
                  </a:cubicBezTo>
                  <a:lnTo>
                    <a:pt x="6772" y="8231"/>
                  </a:lnTo>
                  <a:cubicBezTo>
                    <a:pt x="6138" y="7164"/>
                    <a:pt x="5471" y="6096"/>
                    <a:pt x="4737" y="5062"/>
                  </a:cubicBezTo>
                  <a:cubicBezTo>
                    <a:pt x="4804" y="4895"/>
                    <a:pt x="4804" y="4762"/>
                    <a:pt x="4804" y="4629"/>
                  </a:cubicBezTo>
                  <a:cubicBezTo>
                    <a:pt x="4837" y="4395"/>
                    <a:pt x="4871" y="4195"/>
                    <a:pt x="4871" y="4028"/>
                  </a:cubicBezTo>
                  <a:cubicBezTo>
                    <a:pt x="4938" y="3561"/>
                    <a:pt x="5004" y="3094"/>
                    <a:pt x="5071" y="2660"/>
                  </a:cubicBezTo>
                  <a:cubicBezTo>
                    <a:pt x="5204" y="1760"/>
                    <a:pt x="5304" y="893"/>
                    <a:pt x="5538" y="25"/>
                  </a:cubicBezTo>
                  <a:cubicBezTo>
                    <a:pt x="5538" y="9"/>
                    <a:pt x="5521" y="0"/>
                    <a:pt x="5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8"/>
            <p:cNvSpPr/>
            <p:nvPr/>
          </p:nvSpPr>
          <p:spPr>
            <a:xfrm flipH="1">
              <a:off x="736567" y="3239351"/>
              <a:ext cx="14425" cy="53178"/>
            </a:xfrm>
            <a:custGeom>
              <a:avLst/>
              <a:gdLst/>
              <a:ahLst/>
              <a:cxnLst/>
              <a:rect l="l" t="t" r="r" b="b"/>
              <a:pathLst>
                <a:path w="737" h="2717" extrusionOk="0">
                  <a:moveTo>
                    <a:pt x="716" y="1"/>
                  </a:moveTo>
                  <a:cubicBezTo>
                    <a:pt x="703" y="1"/>
                    <a:pt x="687" y="9"/>
                    <a:pt x="687" y="26"/>
                  </a:cubicBezTo>
                  <a:cubicBezTo>
                    <a:pt x="620" y="460"/>
                    <a:pt x="520" y="893"/>
                    <a:pt x="386" y="1327"/>
                  </a:cubicBezTo>
                  <a:cubicBezTo>
                    <a:pt x="286" y="1794"/>
                    <a:pt x="153" y="2228"/>
                    <a:pt x="20" y="2661"/>
                  </a:cubicBezTo>
                  <a:cubicBezTo>
                    <a:pt x="0" y="2700"/>
                    <a:pt x="26" y="2716"/>
                    <a:pt x="51" y="2716"/>
                  </a:cubicBezTo>
                  <a:cubicBezTo>
                    <a:pt x="69" y="2716"/>
                    <a:pt x="86" y="2708"/>
                    <a:pt x="86" y="2695"/>
                  </a:cubicBezTo>
                  <a:cubicBezTo>
                    <a:pt x="220" y="2261"/>
                    <a:pt x="353" y="1827"/>
                    <a:pt x="453" y="1360"/>
                  </a:cubicBezTo>
                  <a:cubicBezTo>
                    <a:pt x="553" y="927"/>
                    <a:pt x="620" y="493"/>
                    <a:pt x="720" y="26"/>
                  </a:cubicBezTo>
                  <a:cubicBezTo>
                    <a:pt x="737" y="9"/>
                    <a:pt x="728"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8"/>
            <p:cNvSpPr/>
            <p:nvPr/>
          </p:nvSpPr>
          <p:spPr>
            <a:xfrm flipH="1">
              <a:off x="825681" y="3280981"/>
              <a:ext cx="84886" cy="13074"/>
            </a:xfrm>
            <a:custGeom>
              <a:avLst/>
              <a:gdLst/>
              <a:ahLst/>
              <a:cxnLst/>
              <a:rect l="l" t="t" r="r" b="b"/>
              <a:pathLst>
                <a:path w="4337" h="668" extrusionOk="0">
                  <a:moveTo>
                    <a:pt x="67" y="0"/>
                  </a:moveTo>
                  <a:cubicBezTo>
                    <a:pt x="0" y="0"/>
                    <a:pt x="0" y="67"/>
                    <a:pt x="67" y="67"/>
                  </a:cubicBezTo>
                  <a:cubicBezTo>
                    <a:pt x="767" y="167"/>
                    <a:pt x="1468" y="267"/>
                    <a:pt x="2168" y="367"/>
                  </a:cubicBezTo>
                  <a:lnTo>
                    <a:pt x="3202" y="501"/>
                  </a:lnTo>
                  <a:lnTo>
                    <a:pt x="3703" y="568"/>
                  </a:lnTo>
                  <a:cubicBezTo>
                    <a:pt x="3903" y="568"/>
                    <a:pt x="4103" y="601"/>
                    <a:pt x="4270" y="668"/>
                  </a:cubicBezTo>
                  <a:cubicBezTo>
                    <a:pt x="4303" y="668"/>
                    <a:pt x="4336" y="601"/>
                    <a:pt x="4303" y="601"/>
                  </a:cubicBezTo>
                  <a:cubicBezTo>
                    <a:pt x="4203" y="534"/>
                    <a:pt x="4103" y="467"/>
                    <a:pt x="3970" y="467"/>
                  </a:cubicBezTo>
                  <a:lnTo>
                    <a:pt x="3402" y="401"/>
                  </a:lnTo>
                  <a:cubicBezTo>
                    <a:pt x="3036" y="334"/>
                    <a:pt x="2669" y="301"/>
                    <a:pt x="2302" y="267"/>
                  </a:cubicBezTo>
                  <a:cubicBezTo>
                    <a:pt x="1568" y="167"/>
                    <a:pt x="801" y="101"/>
                    <a:pt x="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8"/>
            <p:cNvSpPr/>
            <p:nvPr/>
          </p:nvSpPr>
          <p:spPr>
            <a:xfrm flipH="1">
              <a:off x="736880" y="3409592"/>
              <a:ext cx="45056" cy="3288"/>
            </a:xfrm>
            <a:custGeom>
              <a:avLst/>
              <a:gdLst/>
              <a:ahLst/>
              <a:cxnLst/>
              <a:rect l="l" t="t" r="r" b="b"/>
              <a:pathLst>
                <a:path w="2302" h="168" extrusionOk="0">
                  <a:moveTo>
                    <a:pt x="33" y="1"/>
                  </a:moveTo>
                  <a:cubicBezTo>
                    <a:pt x="4" y="1"/>
                    <a:pt x="0" y="74"/>
                    <a:pt x="21" y="74"/>
                  </a:cubicBezTo>
                  <a:cubicBezTo>
                    <a:pt x="24" y="74"/>
                    <a:pt x="28" y="72"/>
                    <a:pt x="33" y="68"/>
                  </a:cubicBezTo>
                  <a:lnTo>
                    <a:pt x="633" y="68"/>
                  </a:lnTo>
                  <a:lnTo>
                    <a:pt x="1167" y="101"/>
                  </a:lnTo>
                  <a:cubicBezTo>
                    <a:pt x="1534" y="134"/>
                    <a:pt x="1901" y="168"/>
                    <a:pt x="2234" y="168"/>
                  </a:cubicBezTo>
                  <a:cubicBezTo>
                    <a:pt x="2268" y="134"/>
                    <a:pt x="2301" y="68"/>
                    <a:pt x="2234" y="68"/>
                  </a:cubicBezTo>
                  <a:cubicBezTo>
                    <a:pt x="1901" y="34"/>
                    <a:pt x="1534" y="1"/>
                    <a:pt x="1167" y="1"/>
                  </a:cubicBezTo>
                  <a:lnTo>
                    <a:pt x="366" y="1"/>
                  </a:lnTo>
                  <a:cubicBezTo>
                    <a:pt x="316" y="18"/>
                    <a:pt x="266" y="26"/>
                    <a:pt x="212" y="26"/>
                  </a:cubicBezTo>
                  <a:cubicBezTo>
                    <a:pt x="158" y="26"/>
                    <a:pt x="99" y="18"/>
                    <a:pt x="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8"/>
            <p:cNvSpPr/>
            <p:nvPr/>
          </p:nvSpPr>
          <p:spPr>
            <a:xfrm flipH="1">
              <a:off x="689221" y="3345120"/>
              <a:ext cx="10471" cy="45839"/>
            </a:xfrm>
            <a:custGeom>
              <a:avLst/>
              <a:gdLst/>
              <a:ahLst/>
              <a:cxnLst/>
              <a:rect l="l" t="t" r="r" b="b"/>
              <a:pathLst>
                <a:path w="535" h="2342" extrusionOk="0">
                  <a:moveTo>
                    <a:pt x="501" y="1"/>
                  </a:moveTo>
                  <a:cubicBezTo>
                    <a:pt x="484" y="1"/>
                    <a:pt x="467" y="9"/>
                    <a:pt x="467" y="26"/>
                  </a:cubicBezTo>
                  <a:lnTo>
                    <a:pt x="201" y="1160"/>
                  </a:lnTo>
                  <a:lnTo>
                    <a:pt x="67" y="1760"/>
                  </a:lnTo>
                  <a:cubicBezTo>
                    <a:pt x="67" y="1860"/>
                    <a:pt x="34" y="1927"/>
                    <a:pt x="34" y="2027"/>
                  </a:cubicBezTo>
                  <a:cubicBezTo>
                    <a:pt x="0" y="2127"/>
                    <a:pt x="0" y="2227"/>
                    <a:pt x="0" y="2294"/>
                  </a:cubicBezTo>
                  <a:cubicBezTo>
                    <a:pt x="0" y="2318"/>
                    <a:pt x="17" y="2341"/>
                    <a:pt x="39" y="2341"/>
                  </a:cubicBezTo>
                  <a:cubicBezTo>
                    <a:pt x="48" y="2341"/>
                    <a:pt x="57" y="2337"/>
                    <a:pt x="67" y="2327"/>
                  </a:cubicBezTo>
                  <a:cubicBezTo>
                    <a:pt x="134" y="2161"/>
                    <a:pt x="201" y="1994"/>
                    <a:pt x="201" y="1827"/>
                  </a:cubicBezTo>
                  <a:cubicBezTo>
                    <a:pt x="234" y="1594"/>
                    <a:pt x="267" y="1393"/>
                    <a:pt x="334" y="1227"/>
                  </a:cubicBezTo>
                  <a:cubicBezTo>
                    <a:pt x="401" y="826"/>
                    <a:pt x="467" y="426"/>
                    <a:pt x="534" y="26"/>
                  </a:cubicBezTo>
                  <a:cubicBezTo>
                    <a:pt x="534" y="9"/>
                    <a:pt x="517"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8"/>
            <p:cNvSpPr/>
            <p:nvPr/>
          </p:nvSpPr>
          <p:spPr>
            <a:xfrm flipH="1">
              <a:off x="711436" y="3612637"/>
              <a:ext cx="458995" cy="438757"/>
            </a:xfrm>
            <a:custGeom>
              <a:avLst/>
              <a:gdLst/>
              <a:ahLst/>
              <a:cxnLst/>
              <a:rect l="l" t="t" r="r" b="b"/>
              <a:pathLst>
                <a:path w="23451" h="22417" extrusionOk="0">
                  <a:moveTo>
                    <a:pt x="1" y="1"/>
                  </a:moveTo>
                  <a:lnTo>
                    <a:pt x="334" y="5672"/>
                  </a:lnTo>
                  <a:lnTo>
                    <a:pt x="1369" y="22417"/>
                  </a:lnTo>
                  <a:lnTo>
                    <a:pt x="22083" y="22417"/>
                  </a:lnTo>
                  <a:lnTo>
                    <a:pt x="23084" y="5672"/>
                  </a:lnTo>
                  <a:lnTo>
                    <a:pt x="234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8"/>
            <p:cNvSpPr/>
            <p:nvPr/>
          </p:nvSpPr>
          <p:spPr>
            <a:xfrm flipH="1">
              <a:off x="711436" y="3612637"/>
              <a:ext cx="458995" cy="111015"/>
            </a:xfrm>
            <a:custGeom>
              <a:avLst/>
              <a:gdLst/>
              <a:ahLst/>
              <a:cxnLst/>
              <a:rect l="l" t="t" r="r" b="b"/>
              <a:pathLst>
                <a:path w="23451" h="5672" extrusionOk="0">
                  <a:moveTo>
                    <a:pt x="1" y="1"/>
                  </a:moveTo>
                  <a:lnTo>
                    <a:pt x="334" y="5672"/>
                  </a:lnTo>
                  <a:lnTo>
                    <a:pt x="23084" y="5672"/>
                  </a:lnTo>
                  <a:lnTo>
                    <a:pt x="234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8"/>
            <p:cNvSpPr/>
            <p:nvPr/>
          </p:nvSpPr>
          <p:spPr>
            <a:xfrm flipH="1">
              <a:off x="680746" y="3533643"/>
              <a:ext cx="520354" cy="111015"/>
            </a:xfrm>
            <a:custGeom>
              <a:avLst/>
              <a:gdLst/>
              <a:ahLst/>
              <a:cxnLst/>
              <a:rect l="l" t="t" r="r" b="b"/>
              <a:pathLst>
                <a:path w="26586" h="5672" extrusionOk="0">
                  <a:moveTo>
                    <a:pt x="0" y="1"/>
                  </a:moveTo>
                  <a:lnTo>
                    <a:pt x="0" y="5671"/>
                  </a:lnTo>
                  <a:lnTo>
                    <a:pt x="26586" y="5671"/>
                  </a:lnTo>
                  <a:lnTo>
                    <a:pt x="2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8"/>
            <p:cNvSpPr/>
            <p:nvPr/>
          </p:nvSpPr>
          <p:spPr>
            <a:xfrm flipH="1">
              <a:off x="1818065" y="1965416"/>
              <a:ext cx="60088" cy="197193"/>
            </a:xfrm>
            <a:custGeom>
              <a:avLst/>
              <a:gdLst/>
              <a:ahLst/>
              <a:cxnLst/>
              <a:rect l="l" t="t" r="r" b="b"/>
              <a:pathLst>
                <a:path w="3070" h="10075" extrusionOk="0">
                  <a:moveTo>
                    <a:pt x="1" y="1"/>
                  </a:moveTo>
                  <a:lnTo>
                    <a:pt x="1" y="10075"/>
                  </a:lnTo>
                  <a:lnTo>
                    <a:pt x="3070" y="10075"/>
                  </a:lnTo>
                  <a:lnTo>
                    <a:pt x="307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8"/>
            <p:cNvSpPr/>
            <p:nvPr/>
          </p:nvSpPr>
          <p:spPr>
            <a:xfrm flipH="1">
              <a:off x="1818065" y="1965416"/>
              <a:ext cx="60088" cy="60733"/>
            </a:xfrm>
            <a:custGeom>
              <a:avLst/>
              <a:gdLst/>
              <a:ahLst/>
              <a:cxnLst/>
              <a:rect l="l" t="t" r="r" b="b"/>
              <a:pathLst>
                <a:path w="3070" h="3103" extrusionOk="0">
                  <a:moveTo>
                    <a:pt x="1" y="1"/>
                  </a:moveTo>
                  <a:lnTo>
                    <a:pt x="1" y="3103"/>
                  </a:lnTo>
                  <a:lnTo>
                    <a:pt x="3070" y="3103"/>
                  </a:lnTo>
                  <a:lnTo>
                    <a:pt x="3070"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8"/>
            <p:cNvSpPr/>
            <p:nvPr/>
          </p:nvSpPr>
          <p:spPr>
            <a:xfrm flipH="1">
              <a:off x="384986" y="4047460"/>
              <a:ext cx="3624827" cy="8514"/>
            </a:xfrm>
            <a:custGeom>
              <a:avLst/>
              <a:gdLst/>
              <a:ahLst/>
              <a:cxnLst/>
              <a:rect l="l" t="t" r="r" b="b"/>
              <a:pathLst>
                <a:path w="185200" h="435" extrusionOk="0">
                  <a:moveTo>
                    <a:pt x="92600" y="1"/>
                  </a:moveTo>
                  <a:lnTo>
                    <a:pt x="46300" y="68"/>
                  </a:lnTo>
                  <a:lnTo>
                    <a:pt x="23151" y="101"/>
                  </a:lnTo>
                  <a:lnTo>
                    <a:pt x="1" y="201"/>
                  </a:lnTo>
                  <a:lnTo>
                    <a:pt x="23151" y="301"/>
                  </a:lnTo>
                  <a:lnTo>
                    <a:pt x="46300" y="368"/>
                  </a:lnTo>
                  <a:lnTo>
                    <a:pt x="92600" y="434"/>
                  </a:lnTo>
                  <a:lnTo>
                    <a:pt x="138900" y="368"/>
                  </a:lnTo>
                  <a:lnTo>
                    <a:pt x="162050" y="301"/>
                  </a:lnTo>
                  <a:lnTo>
                    <a:pt x="185200" y="201"/>
                  </a:lnTo>
                  <a:lnTo>
                    <a:pt x="162050" y="101"/>
                  </a:lnTo>
                  <a:lnTo>
                    <a:pt x="138900" y="68"/>
                  </a:lnTo>
                  <a:lnTo>
                    <a:pt x="926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8"/>
            <p:cNvSpPr/>
            <p:nvPr/>
          </p:nvSpPr>
          <p:spPr>
            <a:xfrm flipH="1">
              <a:off x="479659" y="4234182"/>
              <a:ext cx="3435483" cy="396324"/>
            </a:xfrm>
            <a:custGeom>
              <a:avLst/>
              <a:gdLst/>
              <a:ahLst/>
              <a:cxnLst/>
              <a:rect l="l" t="t" r="r" b="b"/>
              <a:pathLst>
                <a:path w="175526" h="20249" extrusionOk="0">
                  <a:moveTo>
                    <a:pt x="87763" y="1"/>
                  </a:moveTo>
                  <a:cubicBezTo>
                    <a:pt x="39295" y="1"/>
                    <a:pt x="0" y="4538"/>
                    <a:pt x="0" y="10142"/>
                  </a:cubicBezTo>
                  <a:cubicBezTo>
                    <a:pt x="0" y="15712"/>
                    <a:pt x="39295" y="20249"/>
                    <a:pt x="87763" y="20249"/>
                  </a:cubicBezTo>
                  <a:cubicBezTo>
                    <a:pt x="136231" y="20249"/>
                    <a:pt x="175526" y="15712"/>
                    <a:pt x="175526" y="10142"/>
                  </a:cubicBezTo>
                  <a:cubicBezTo>
                    <a:pt x="175526" y="4538"/>
                    <a:pt x="136231" y="1"/>
                    <a:pt x="877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8"/>
            <p:cNvSpPr/>
            <p:nvPr/>
          </p:nvSpPr>
          <p:spPr>
            <a:xfrm flipH="1">
              <a:off x="1705758" y="1855732"/>
              <a:ext cx="1822885" cy="2174133"/>
            </a:xfrm>
            <a:custGeom>
              <a:avLst/>
              <a:gdLst/>
              <a:ahLst/>
              <a:cxnLst/>
              <a:rect l="l" t="t" r="r" b="b"/>
              <a:pathLst>
                <a:path w="93135" h="111081" extrusionOk="0">
                  <a:moveTo>
                    <a:pt x="1" y="1"/>
                  </a:moveTo>
                  <a:lnTo>
                    <a:pt x="4604" y="111080"/>
                  </a:lnTo>
                  <a:lnTo>
                    <a:pt x="93134" y="111080"/>
                  </a:lnTo>
                  <a:lnTo>
                    <a:pt x="885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8"/>
            <p:cNvSpPr/>
            <p:nvPr/>
          </p:nvSpPr>
          <p:spPr>
            <a:xfrm flipH="1">
              <a:off x="1795205" y="1630491"/>
              <a:ext cx="2015478" cy="225260"/>
            </a:xfrm>
            <a:custGeom>
              <a:avLst/>
              <a:gdLst/>
              <a:ahLst/>
              <a:cxnLst/>
              <a:rect l="l" t="t" r="r" b="b"/>
              <a:pathLst>
                <a:path w="102975" h="11509" extrusionOk="0">
                  <a:moveTo>
                    <a:pt x="5378" y="0"/>
                  </a:moveTo>
                  <a:cubicBezTo>
                    <a:pt x="2403" y="0"/>
                    <a:pt x="1" y="2456"/>
                    <a:pt x="1" y="5438"/>
                  </a:cubicBezTo>
                  <a:lnTo>
                    <a:pt x="1" y="6038"/>
                  </a:lnTo>
                  <a:cubicBezTo>
                    <a:pt x="1" y="9074"/>
                    <a:pt x="2436" y="11509"/>
                    <a:pt x="5438" y="11509"/>
                  </a:cubicBezTo>
                  <a:lnTo>
                    <a:pt x="102974" y="11509"/>
                  </a:lnTo>
                  <a:lnTo>
                    <a:pt x="102974" y="10908"/>
                  </a:lnTo>
                  <a:cubicBezTo>
                    <a:pt x="102974" y="4891"/>
                    <a:pt x="98104" y="0"/>
                    <a:pt x="92127" y="0"/>
                  </a:cubicBezTo>
                  <a:cubicBezTo>
                    <a:pt x="92107" y="0"/>
                    <a:pt x="92087" y="0"/>
                    <a:pt x="92066" y="0"/>
                  </a:cubicBezTo>
                  <a:lnTo>
                    <a:pt x="5438" y="0"/>
                  </a:lnTo>
                  <a:cubicBezTo>
                    <a:pt x="5418" y="0"/>
                    <a:pt x="5398" y="0"/>
                    <a:pt x="5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8"/>
            <p:cNvSpPr/>
            <p:nvPr/>
          </p:nvSpPr>
          <p:spPr>
            <a:xfrm flipH="1">
              <a:off x="1852004" y="1753876"/>
              <a:ext cx="124736" cy="101875"/>
            </a:xfrm>
            <a:custGeom>
              <a:avLst/>
              <a:gdLst/>
              <a:ahLst/>
              <a:cxnLst/>
              <a:rect l="l" t="t" r="r" b="b"/>
              <a:pathLst>
                <a:path w="6373" h="5205" extrusionOk="0">
                  <a:moveTo>
                    <a:pt x="3203" y="1"/>
                  </a:moveTo>
                  <a:cubicBezTo>
                    <a:pt x="1402" y="1"/>
                    <a:pt x="1" y="1435"/>
                    <a:pt x="1" y="3203"/>
                  </a:cubicBezTo>
                  <a:lnTo>
                    <a:pt x="1" y="5205"/>
                  </a:lnTo>
                  <a:lnTo>
                    <a:pt x="6372" y="5205"/>
                  </a:lnTo>
                  <a:lnTo>
                    <a:pt x="6372" y="3203"/>
                  </a:lnTo>
                  <a:cubicBezTo>
                    <a:pt x="6372" y="1435"/>
                    <a:pt x="4938" y="1"/>
                    <a:pt x="32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8"/>
            <p:cNvSpPr/>
            <p:nvPr/>
          </p:nvSpPr>
          <p:spPr>
            <a:xfrm flipH="1">
              <a:off x="1775632" y="1855732"/>
              <a:ext cx="1809145" cy="2451593"/>
            </a:xfrm>
            <a:custGeom>
              <a:avLst/>
              <a:gdLst/>
              <a:ahLst/>
              <a:cxnLst/>
              <a:rect l="l" t="t" r="r" b="b"/>
              <a:pathLst>
                <a:path w="92433" h="125257" extrusionOk="0">
                  <a:moveTo>
                    <a:pt x="0" y="1"/>
                  </a:moveTo>
                  <a:lnTo>
                    <a:pt x="3870" y="125257"/>
                  </a:lnTo>
                  <a:lnTo>
                    <a:pt x="92433" y="125257"/>
                  </a:lnTo>
                  <a:lnTo>
                    <a:pt x="885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8"/>
            <p:cNvSpPr/>
            <p:nvPr/>
          </p:nvSpPr>
          <p:spPr>
            <a:xfrm flipH="1">
              <a:off x="1852004" y="1855732"/>
              <a:ext cx="210913" cy="2451593"/>
            </a:xfrm>
            <a:custGeom>
              <a:avLst/>
              <a:gdLst/>
              <a:ahLst/>
              <a:cxnLst/>
              <a:rect l="l" t="t" r="r" b="b"/>
              <a:pathLst>
                <a:path w="10776" h="125257" extrusionOk="0">
                  <a:moveTo>
                    <a:pt x="4370" y="1"/>
                  </a:moveTo>
                  <a:lnTo>
                    <a:pt x="1" y="125257"/>
                  </a:lnTo>
                  <a:lnTo>
                    <a:pt x="6405" y="125257"/>
                  </a:lnTo>
                  <a:lnTo>
                    <a:pt x="107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8"/>
            <p:cNvSpPr/>
            <p:nvPr/>
          </p:nvSpPr>
          <p:spPr>
            <a:xfrm flipH="1">
              <a:off x="1977366" y="1855732"/>
              <a:ext cx="1818305" cy="2451593"/>
            </a:xfrm>
            <a:custGeom>
              <a:avLst/>
              <a:gdLst/>
              <a:ahLst/>
              <a:cxnLst/>
              <a:rect l="l" t="t" r="r" b="b"/>
              <a:pathLst>
                <a:path w="92901" h="125257" extrusionOk="0">
                  <a:moveTo>
                    <a:pt x="4371" y="1"/>
                  </a:moveTo>
                  <a:lnTo>
                    <a:pt x="1" y="125257"/>
                  </a:lnTo>
                  <a:lnTo>
                    <a:pt x="88531" y="125257"/>
                  </a:lnTo>
                  <a:lnTo>
                    <a:pt x="929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8"/>
            <p:cNvSpPr/>
            <p:nvPr/>
          </p:nvSpPr>
          <p:spPr>
            <a:xfrm flipH="1">
              <a:off x="2065501" y="2225260"/>
              <a:ext cx="1570869" cy="7203"/>
            </a:xfrm>
            <a:custGeom>
              <a:avLst/>
              <a:gdLst/>
              <a:ahLst/>
              <a:cxnLst/>
              <a:rect l="l" t="t" r="r" b="b"/>
              <a:pathLst>
                <a:path w="80259" h="368" extrusionOk="0">
                  <a:moveTo>
                    <a:pt x="40130" y="1"/>
                  </a:moveTo>
                  <a:lnTo>
                    <a:pt x="20082" y="34"/>
                  </a:lnTo>
                  <a:lnTo>
                    <a:pt x="10041" y="101"/>
                  </a:lnTo>
                  <a:lnTo>
                    <a:pt x="1" y="168"/>
                  </a:lnTo>
                  <a:lnTo>
                    <a:pt x="10008" y="268"/>
                  </a:lnTo>
                  <a:lnTo>
                    <a:pt x="20049" y="334"/>
                  </a:lnTo>
                  <a:lnTo>
                    <a:pt x="40130" y="368"/>
                  </a:lnTo>
                  <a:lnTo>
                    <a:pt x="60211" y="334"/>
                  </a:lnTo>
                  <a:lnTo>
                    <a:pt x="70218" y="268"/>
                  </a:lnTo>
                  <a:lnTo>
                    <a:pt x="80258" y="168"/>
                  </a:lnTo>
                  <a:lnTo>
                    <a:pt x="70251" y="101"/>
                  </a:lnTo>
                  <a:lnTo>
                    <a:pt x="60211" y="34"/>
                  </a:lnTo>
                  <a:lnTo>
                    <a:pt x="401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8"/>
            <p:cNvSpPr/>
            <p:nvPr/>
          </p:nvSpPr>
          <p:spPr>
            <a:xfrm flipH="1">
              <a:off x="2069415" y="2345396"/>
              <a:ext cx="1571515" cy="7203"/>
            </a:xfrm>
            <a:custGeom>
              <a:avLst/>
              <a:gdLst/>
              <a:ahLst/>
              <a:cxnLst/>
              <a:rect l="l" t="t" r="r" b="b"/>
              <a:pathLst>
                <a:path w="80292" h="368" extrusionOk="0">
                  <a:moveTo>
                    <a:pt x="40129" y="1"/>
                  </a:moveTo>
                  <a:lnTo>
                    <a:pt x="20081" y="34"/>
                  </a:lnTo>
                  <a:lnTo>
                    <a:pt x="10041" y="101"/>
                  </a:lnTo>
                  <a:lnTo>
                    <a:pt x="0" y="201"/>
                  </a:lnTo>
                  <a:lnTo>
                    <a:pt x="10041" y="267"/>
                  </a:lnTo>
                  <a:lnTo>
                    <a:pt x="20048" y="334"/>
                  </a:lnTo>
                  <a:lnTo>
                    <a:pt x="40129" y="368"/>
                  </a:lnTo>
                  <a:lnTo>
                    <a:pt x="60210" y="334"/>
                  </a:lnTo>
                  <a:lnTo>
                    <a:pt x="70251" y="267"/>
                  </a:lnTo>
                  <a:lnTo>
                    <a:pt x="80291" y="201"/>
                  </a:lnTo>
                  <a:lnTo>
                    <a:pt x="70251" y="101"/>
                  </a:lnTo>
                  <a:lnTo>
                    <a:pt x="60210" y="34"/>
                  </a:lnTo>
                  <a:lnTo>
                    <a:pt x="40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8"/>
            <p:cNvSpPr/>
            <p:nvPr/>
          </p:nvSpPr>
          <p:spPr>
            <a:xfrm flipH="1">
              <a:off x="2073995" y="2465532"/>
              <a:ext cx="1571515" cy="7849"/>
            </a:xfrm>
            <a:custGeom>
              <a:avLst/>
              <a:gdLst/>
              <a:ahLst/>
              <a:cxnLst/>
              <a:rect l="l" t="t" r="r" b="b"/>
              <a:pathLst>
                <a:path w="80292" h="401" extrusionOk="0">
                  <a:moveTo>
                    <a:pt x="40163" y="0"/>
                  </a:moveTo>
                  <a:lnTo>
                    <a:pt x="20082" y="34"/>
                  </a:lnTo>
                  <a:lnTo>
                    <a:pt x="10041" y="100"/>
                  </a:lnTo>
                  <a:lnTo>
                    <a:pt x="1" y="200"/>
                  </a:lnTo>
                  <a:lnTo>
                    <a:pt x="10041" y="301"/>
                  </a:lnTo>
                  <a:lnTo>
                    <a:pt x="20082" y="334"/>
                  </a:lnTo>
                  <a:lnTo>
                    <a:pt x="40130" y="401"/>
                  </a:lnTo>
                  <a:lnTo>
                    <a:pt x="60211" y="334"/>
                  </a:lnTo>
                  <a:lnTo>
                    <a:pt x="70251" y="301"/>
                  </a:lnTo>
                  <a:lnTo>
                    <a:pt x="80292" y="200"/>
                  </a:lnTo>
                  <a:lnTo>
                    <a:pt x="70251" y="100"/>
                  </a:lnTo>
                  <a:lnTo>
                    <a:pt x="60211" y="67"/>
                  </a:lnTo>
                  <a:lnTo>
                    <a:pt x="40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8"/>
            <p:cNvSpPr/>
            <p:nvPr/>
          </p:nvSpPr>
          <p:spPr>
            <a:xfrm flipH="1">
              <a:off x="2078556" y="2585668"/>
              <a:ext cx="1571515" cy="7849"/>
            </a:xfrm>
            <a:custGeom>
              <a:avLst/>
              <a:gdLst/>
              <a:ahLst/>
              <a:cxnLst/>
              <a:rect l="l" t="t" r="r" b="b"/>
              <a:pathLst>
                <a:path w="80292" h="401" extrusionOk="0">
                  <a:moveTo>
                    <a:pt x="40162" y="0"/>
                  </a:moveTo>
                  <a:lnTo>
                    <a:pt x="20081" y="67"/>
                  </a:lnTo>
                  <a:lnTo>
                    <a:pt x="10041" y="100"/>
                  </a:lnTo>
                  <a:lnTo>
                    <a:pt x="0" y="200"/>
                  </a:lnTo>
                  <a:lnTo>
                    <a:pt x="10041" y="300"/>
                  </a:lnTo>
                  <a:lnTo>
                    <a:pt x="20081" y="367"/>
                  </a:lnTo>
                  <a:lnTo>
                    <a:pt x="40129" y="400"/>
                  </a:lnTo>
                  <a:lnTo>
                    <a:pt x="60210" y="367"/>
                  </a:lnTo>
                  <a:lnTo>
                    <a:pt x="70251" y="300"/>
                  </a:lnTo>
                  <a:lnTo>
                    <a:pt x="80291" y="200"/>
                  </a:lnTo>
                  <a:lnTo>
                    <a:pt x="70251" y="100"/>
                  </a:lnTo>
                  <a:lnTo>
                    <a:pt x="60210" y="67"/>
                  </a:lnTo>
                  <a:lnTo>
                    <a:pt x="401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8"/>
            <p:cNvSpPr/>
            <p:nvPr/>
          </p:nvSpPr>
          <p:spPr>
            <a:xfrm flipH="1">
              <a:off x="2083136" y="2706450"/>
              <a:ext cx="1571515" cy="7203"/>
            </a:xfrm>
            <a:custGeom>
              <a:avLst/>
              <a:gdLst/>
              <a:ahLst/>
              <a:cxnLst/>
              <a:rect l="l" t="t" r="r" b="b"/>
              <a:pathLst>
                <a:path w="80292" h="368" extrusionOk="0">
                  <a:moveTo>
                    <a:pt x="40163" y="0"/>
                  </a:moveTo>
                  <a:lnTo>
                    <a:pt x="20082" y="33"/>
                  </a:lnTo>
                  <a:lnTo>
                    <a:pt x="10041" y="100"/>
                  </a:lnTo>
                  <a:lnTo>
                    <a:pt x="1" y="200"/>
                  </a:lnTo>
                  <a:lnTo>
                    <a:pt x="10041" y="267"/>
                  </a:lnTo>
                  <a:lnTo>
                    <a:pt x="20082" y="334"/>
                  </a:lnTo>
                  <a:lnTo>
                    <a:pt x="40163" y="367"/>
                  </a:lnTo>
                  <a:lnTo>
                    <a:pt x="60211" y="334"/>
                  </a:lnTo>
                  <a:lnTo>
                    <a:pt x="70251" y="267"/>
                  </a:lnTo>
                  <a:lnTo>
                    <a:pt x="80292" y="200"/>
                  </a:lnTo>
                  <a:lnTo>
                    <a:pt x="70251" y="100"/>
                  </a:lnTo>
                  <a:lnTo>
                    <a:pt x="60244" y="33"/>
                  </a:lnTo>
                  <a:lnTo>
                    <a:pt x="40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8"/>
            <p:cNvSpPr/>
            <p:nvPr/>
          </p:nvSpPr>
          <p:spPr>
            <a:xfrm flipH="1">
              <a:off x="2087696" y="2826567"/>
              <a:ext cx="1570869" cy="7868"/>
            </a:xfrm>
            <a:custGeom>
              <a:avLst/>
              <a:gdLst/>
              <a:ahLst/>
              <a:cxnLst/>
              <a:rect l="l" t="t" r="r" b="b"/>
              <a:pathLst>
                <a:path w="80259" h="402" extrusionOk="0">
                  <a:moveTo>
                    <a:pt x="40129" y="1"/>
                  </a:moveTo>
                  <a:lnTo>
                    <a:pt x="20082" y="34"/>
                  </a:lnTo>
                  <a:lnTo>
                    <a:pt x="10041" y="101"/>
                  </a:lnTo>
                  <a:lnTo>
                    <a:pt x="1" y="201"/>
                  </a:lnTo>
                  <a:lnTo>
                    <a:pt x="10008" y="301"/>
                  </a:lnTo>
                  <a:lnTo>
                    <a:pt x="20048" y="334"/>
                  </a:lnTo>
                  <a:lnTo>
                    <a:pt x="40129" y="401"/>
                  </a:lnTo>
                  <a:lnTo>
                    <a:pt x="60177" y="334"/>
                  </a:lnTo>
                  <a:lnTo>
                    <a:pt x="70218" y="301"/>
                  </a:lnTo>
                  <a:lnTo>
                    <a:pt x="80258" y="201"/>
                  </a:lnTo>
                  <a:lnTo>
                    <a:pt x="70251" y="101"/>
                  </a:lnTo>
                  <a:lnTo>
                    <a:pt x="60210" y="34"/>
                  </a:lnTo>
                  <a:lnTo>
                    <a:pt x="40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8"/>
            <p:cNvSpPr/>
            <p:nvPr/>
          </p:nvSpPr>
          <p:spPr>
            <a:xfrm flipH="1">
              <a:off x="2092276" y="2946703"/>
              <a:ext cx="1570850" cy="7849"/>
            </a:xfrm>
            <a:custGeom>
              <a:avLst/>
              <a:gdLst/>
              <a:ahLst/>
              <a:cxnLst/>
              <a:rect l="l" t="t" r="r" b="b"/>
              <a:pathLst>
                <a:path w="80258" h="401" extrusionOk="0">
                  <a:moveTo>
                    <a:pt x="40129" y="1"/>
                  </a:moveTo>
                  <a:lnTo>
                    <a:pt x="20081" y="67"/>
                  </a:lnTo>
                  <a:lnTo>
                    <a:pt x="10041" y="101"/>
                  </a:lnTo>
                  <a:lnTo>
                    <a:pt x="0" y="201"/>
                  </a:lnTo>
                  <a:lnTo>
                    <a:pt x="10041" y="301"/>
                  </a:lnTo>
                  <a:lnTo>
                    <a:pt x="20048" y="368"/>
                  </a:lnTo>
                  <a:lnTo>
                    <a:pt x="40129" y="401"/>
                  </a:lnTo>
                  <a:lnTo>
                    <a:pt x="60210" y="368"/>
                  </a:lnTo>
                  <a:lnTo>
                    <a:pt x="70250" y="301"/>
                  </a:lnTo>
                  <a:lnTo>
                    <a:pt x="80258" y="201"/>
                  </a:lnTo>
                  <a:lnTo>
                    <a:pt x="70250" y="101"/>
                  </a:lnTo>
                  <a:lnTo>
                    <a:pt x="60210" y="67"/>
                  </a:lnTo>
                  <a:lnTo>
                    <a:pt x="40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8"/>
            <p:cNvSpPr/>
            <p:nvPr/>
          </p:nvSpPr>
          <p:spPr>
            <a:xfrm flipH="1">
              <a:off x="2096190" y="3067485"/>
              <a:ext cx="1571515" cy="7203"/>
            </a:xfrm>
            <a:custGeom>
              <a:avLst/>
              <a:gdLst/>
              <a:ahLst/>
              <a:cxnLst/>
              <a:rect l="l" t="t" r="r" b="b"/>
              <a:pathLst>
                <a:path w="80292" h="368" extrusionOk="0">
                  <a:moveTo>
                    <a:pt x="40163" y="1"/>
                  </a:moveTo>
                  <a:lnTo>
                    <a:pt x="20082" y="34"/>
                  </a:lnTo>
                  <a:lnTo>
                    <a:pt x="10041" y="101"/>
                  </a:lnTo>
                  <a:lnTo>
                    <a:pt x="1" y="167"/>
                  </a:lnTo>
                  <a:lnTo>
                    <a:pt x="10041" y="268"/>
                  </a:lnTo>
                  <a:lnTo>
                    <a:pt x="20082" y="334"/>
                  </a:lnTo>
                  <a:lnTo>
                    <a:pt x="40129" y="368"/>
                  </a:lnTo>
                  <a:lnTo>
                    <a:pt x="60210" y="334"/>
                  </a:lnTo>
                  <a:lnTo>
                    <a:pt x="70251" y="268"/>
                  </a:lnTo>
                  <a:lnTo>
                    <a:pt x="80291" y="167"/>
                  </a:lnTo>
                  <a:lnTo>
                    <a:pt x="70251" y="101"/>
                  </a:lnTo>
                  <a:lnTo>
                    <a:pt x="60210" y="34"/>
                  </a:lnTo>
                  <a:lnTo>
                    <a:pt x="40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8"/>
            <p:cNvSpPr/>
            <p:nvPr/>
          </p:nvSpPr>
          <p:spPr>
            <a:xfrm flipH="1">
              <a:off x="2100770" y="3187621"/>
              <a:ext cx="1571496" cy="7849"/>
            </a:xfrm>
            <a:custGeom>
              <a:avLst/>
              <a:gdLst/>
              <a:ahLst/>
              <a:cxnLst/>
              <a:rect l="l" t="t" r="r" b="b"/>
              <a:pathLst>
                <a:path w="80291" h="401" extrusionOk="0">
                  <a:moveTo>
                    <a:pt x="40162" y="0"/>
                  </a:moveTo>
                  <a:lnTo>
                    <a:pt x="20081" y="34"/>
                  </a:lnTo>
                  <a:lnTo>
                    <a:pt x="10041" y="100"/>
                  </a:lnTo>
                  <a:lnTo>
                    <a:pt x="0" y="201"/>
                  </a:lnTo>
                  <a:lnTo>
                    <a:pt x="10041" y="301"/>
                  </a:lnTo>
                  <a:lnTo>
                    <a:pt x="20081" y="334"/>
                  </a:lnTo>
                  <a:lnTo>
                    <a:pt x="40129" y="401"/>
                  </a:lnTo>
                  <a:lnTo>
                    <a:pt x="60210" y="334"/>
                  </a:lnTo>
                  <a:lnTo>
                    <a:pt x="70250" y="301"/>
                  </a:lnTo>
                  <a:lnTo>
                    <a:pt x="80291" y="201"/>
                  </a:lnTo>
                  <a:lnTo>
                    <a:pt x="70250" y="100"/>
                  </a:lnTo>
                  <a:lnTo>
                    <a:pt x="60210" y="34"/>
                  </a:lnTo>
                  <a:lnTo>
                    <a:pt x="401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8"/>
            <p:cNvSpPr/>
            <p:nvPr/>
          </p:nvSpPr>
          <p:spPr>
            <a:xfrm flipH="1">
              <a:off x="2105331" y="3307757"/>
              <a:ext cx="1571515" cy="7849"/>
            </a:xfrm>
            <a:custGeom>
              <a:avLst/>
              <a:gdLst/>
              <a:ahLst/>
              <a:cxnLst/>
              <a:rect l="l" t="t" r="r" b="b"/>
              <a:pathLst>
                <a:path w="80292" h="401" extrusionOk="0">
                  <a:moveTo>
                    <a:pt x="40163" y="0"/>
                  </a:moveTo>
                  <a:lnTo>
                    <a:pt x="20082" y="33"/>
                  </a:lnTo>
                  <a:lnTo>
                    <a:pt x="10041" y="100"/>
                  </a:lnTo>
                  <a:lnTo>
                    <a:pt x="1" y="200"/>
                  </a:lnTo>
                  <a:lnTo>
                    <a:pt x="10041" y="300"/>
                  </a:lnTo>
                  <a:lnTo>
                    <a:pt x="20082" y="334"/>
                  </a:lnTo>
                  <a:lnTo>
                    <a:pt x="40163" y="400"/>
                  </a:lnTo>
                  <a:lnTo>
                    <a:pt x="60210" y="334"/>
                  </a:lnTo>
                  <a:lnTo>
                    <a:pt x="70251" y="300"/>
                  </a:lnTo>
                  <a:lnTo>
                    <a:pt x="80291" y="200"/>
                  </a:lnTo>
                  <a:lnTo>
                    <a:pt x="70251" y="100"/>
                  </a:lnTo>
                  <a:lnTo>
                    <a:pt x="60244" y="33"/>
                  </a:lnTo>
                  <a:lnTo>
                    <a:pt x="40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8"/>
            <p:cNvSpPr/>
            <p:nvPr/>
          </p:nvSpPr>
          <p:spPr>
            <a:xfrm flipH="1">
              <a:off x="2109911" y="3428538"/>
              <a:ext cx="1570850" cy="7203"/>
            </a:xfrm>
            <a:custGeom>
              <a:avLst/>
              <a:gdLst/>
              <a:ahLst/>
              <a:cxnLst/>
              <a:rect l="l" t="t" r="r" b="b"/>
              <a:pathLst>
                <a:path w="80258" h="368" extrusionOk="0">
                  <a:moveTo>
                    <a:pt x="40129" y="0"/>
                  </a:moveTo>
                  <a:lnTo>
                    <a:pt x="20048" y="34"/>
                  </a:lnTo>
                  <a:lnTo>
                    <a:pt x="10041" y="67"/>
                  </a:lnTo>
                  <a:lnTo>
                    <a:pt x="1" y="167"/>
                  </a:lnTo>
                  <a:lnTo>
                    <a:pt x="10008" y="267"/>
                  </a:lnTo>
                  <a:lnTo>
                    <a:pt x="20048" y="334"/>
                  </a:lnTo>
                  <a:lnTo>
                    <a:pt x="40129" y="367"/>
                  </a:lnTo>
                  <a:lnTo>
                    <a:pt x="60177" y="334"/>
                  </a:lnTo>
                  <a:lnTo>
                    <a:pt x="70217" y="267"/>
                  </a:lnTo>
                  <a:lnTo>
                    <a:pt x="80258" y="167"/>
                  </a:lnTo>
                  <a:lnTo>
                    <a:pt x="70251" y="67"/>
                  </a:lnTo>
                  <a:lnTo>
                    <a:pt x="60210" y="34"/>
                  </a:lnTo>
                  <a:lnTo>
                    <a:pt x="40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8"/>
            <p:cNvSpPr/>
            <p:nvPr/>
          </p:nvSpPr>
          <p:spPr>
            <a:xfrm flipH="1">
              <a:off x="2114471" y="3548655"/>
              <a:ext cx="1570850" cy="7203"/>
            </a:xfrm>
            <a:custGeom>
              <a:avLst/>
              <a:gdLst/>
              <a:ahLst/>
              <a:cxnLst/>
              <a:rect l="l" t="t" r="r" b="b"/>
              <a:pathLst>
                <a:path w="80258" h="368" extrusionOk="0">
                  <a:moveTo>
                    <a:pt x="40129" y="1"/>
                  </a:moveTo>
                  <a:lnTo>
                    <a:pt x="20081" y="34"/>
                  </a:lnTo>
                  <a:lnTo>
                    <a:pt x="10041" y="101"/>
                  </a:lnTo>
                  <a:lnTo>
                    <a:pt x="0" y="201"/>
                  </a:lnTo>
                  <a:lnTo>
                    <a:pt x="10041" y="268"/>
                  </a:lnTo>
                  <a:lnTo>
                    <a:pt x="20048" y="334"/>
                  </a:lnTo>
                  <a:lnTo>
                    <a:pt x="40129" y="368"/>
                  </a:lnTo>
                  <a:lnTo>
                    <a:pt x="60210" y="334"/>
                  </a:lnTo>
                  <a:lnTo>
                    <a:pt x="70217" y="268"/>
                  </a:lnTo>
                  <a:lnTo>
                    <a:pt x="80257" y="201"/>
                  </a:lnTo>
                  <a:lnTo>
                    <a:pt x="70250" y="101"/>
                  </a:lnTo>
                  <a:lnTo>
                    <a:pt x="60210" y="34"/>
                  </a:lnTo>
                  <a:lnTo>
                    <a:pt x="40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8"/>
            <p:cNvSpPr/>
            <p:nvPr/>
          </p:nvSpPr>
          <p:spPr>
            <a:xfrm flipH="1">
              <a:off x="2118386" y="3668791"/>
              <a:ext cx="1571515" cy="7849"/>
            </a:xfrm>
            <a:custGeom>
              <a:avLst/>
              <a:gdLst/>
              <a:ahLst/>
              <a:cxnLst/>
              <a:rect l="l" t="t" r="r" b="b"/>
              <a:pathLst>
                <a:path w="80292" h="401" extrusionOk="0">
                  <a:moveTo>
                    <a:pt x="40163" y="1"/>
                  </a:moveTo>
                  <a:lnTo>
                    <a:pt x="20082" y="34"/>
                  </a:lnTo>
                  <a:lnTo>
                    <a:pt x="10041" y="101"/>
                  </a:lnTo>
                  <a:lnTo>
                    <a:pt x="1" y="201"/>
                  </a:lnTo>
                  <a:lnTo>
                    <a:pt x="10041" y="301"/>
                  </a:lnTo>
                  <a:lnTo>
                    <a:pt x="20048" y="334"/>
                  </a:lnTo>
                  <a:lnTo>
                    <a:pt x="40129" y="401"/>
                  </a:lnTo>
                  <a:lnTo>
                    <a:pt x="60210" y="334"/>
                  </a:lnTo>
                  <a:lnTo>
                    <a:pt x="70251" y="301"/>
                  </a:lnTo>
                  <a:lnTo>
                    <a:pt x="80291" y="201"/>
                  </a:lnTo>
                  <a:lnTo>
                    <a:pt x="70251" y="101"/>
                  </a:lnTo>
                  <a:lnTo>
                    <a:pt x="60210" y="67"/>
                  </a:lnTo>
                  <a:lnTo>
                    <a:pt x="40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8"/>
            <p:cNvSpPr/>
            <p:nvPr/>
          </p:nvSpPr>
          <p:spPr>
            <a:xfrm flipH="1">
              <a:off x="2122966" y="3788927"/>
              <a:ext cx="1571496" cy="7849"/>
            </a:xfrm>
            <a:custGeom>
              <a:avLst/>
              <a:gdLst/>
              <a:ahLst/>
              <a:cxnLst/>
              <a:rect l="l" t="t" r="r" b="b"/>
              <a:pathLst>
                <a:path w="80291" h="401" extrusionOk="0">
                  <a:moveTo>
                    <a:pt x="40162" y="0"/>
                  </a:moveTo>
                  <a:lnTo>
                    <a:pt x="20081" y="67"/>
                  </a:lnTo>
                  <a:lnTo>
                    <a:pt x="10041" y="100"/>
                  </a:lnTo>
                  <a:lnTo>
                    <a:pt x="0" y="201"/>
                  </a:lnTo>
                  <a:lnTo>
                    <a:pt x="10041" y="301"/>
                  </a:lnTo>
                  <a:lnTo>
                    <a:pt x="20081" y="367"/>
                  </a:lnTo>
                  <a:lnTo>
                    <a:pt x="40129" y="401"/>
                  </a:lnTo>
                  <a:lnTo>
                    <a:pt x="60210" y="367"/>
                  </a:lnTo>
                  <a:lnTo>
                    <a:pt x="70250" y="301"/>
                  </a:lnTo>
                  <a:lnTo>
                    <a:pt x="80291" y="201"/>
                  </a:lnTo>
                  <a:lnTo>
                    <a:pt x="70250" y="100"/>
                  </a:lnTo>
                  <a:lnTo>
                    <a:pt x="60210" y="67"/>
                  </a:lnTo>
                  <a:lnTo>
                    <a:pt x="401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8"/>
            <p:cNvSpPr/>
            <p:nvPr/>
          </p:nvSpPr>
          <p:spPr>
            <a:xfrm flipH="1">
              <a:off x="2127526" y="3909709"/>
              <a:ext cx="1571515" cy="7203"/>
            </a:xfrm>
            <a:custGeom>
              <a:avLst/>
              <a:gdLst/>
              <a:ahLst/>
              <a:cxnLst/>
              <a:rect l="l" t="t" r="r" b="b"/>
              <a:pathLst>
                <a:path w="80292" h="368" extrusionOk="0">
                  <a:moveTo>
                    <a:pt x="40163" y="0"/>
                  </a:moveTo>
                  <a:lnTo>
                    <a:pt x="20082" y="34"/>
                  </a:lnTo>
                  <a:lnTo>
                    <a:pt x="10041" y="101"/>
                  </a:lnTo>
                  <a:lnTo>
                    <a:pt x="1" y="201"/>
                  </a:lnTo>
                  <a:lnTo>
                    <a:pt x="10041" y="267"/>
                  </a:lnTo>
                  <a:lnTo>
                    <a:pt x="20082" y="334"/>
                  </a:lnTo>
                  <a:lnTo>
                    <a:pt x="40129" y="367"/>
                  </a:lnTo>
                  <a:lnTo>
                    <a:pt x="60210" y="334"/>
                  </a:lnTo>
                  <a:lnTo>
                    <a:pt x="70251" y="267"/>
                  </a:lnTo>
                  <a:lnTo>
                    <a:pt x="80291" y="201"/>
                  </a:lnTo>
                  <a:lnTo>
                    <a:pt x="70251" y="101"/>
                  </a:lnTo>
                  <a:lnTo>
                    <a:pt x="60210" y="34"/>
                  </a:lnTo>
                  <a:lnTo>
                    <a:pt x="40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8"/>
            <p:cNvSpPr/>
            <p:nvPr/>
          </p:nvSpPr>
          <p:spPr>
            <a:xfrm flipH="1">
              <a:off x="2132106" y="4029845"/>
              <a:ext cx="1570850" cy="7849"/>
            </a:xfrm>
            <a:custGeom>
              <a:avLst/>
              <a:gdLst/>
              <a:ahLst/>
              <a:cxnLst/>
              <a:rect l="l" t="t" r="r" b="b"/>
              <a:pathLst>
                <a:path w="80258" h="401" extrusionOk="0">
                  <a:moveTo>
                    <a:pt x="40129" y="0"/>
                  </a:moveTo>
                  <a:lnTo>
                    <a:pt x="20048" y="34"/>
                  </a:lnTo>
                  <a:lnTo>
                    <a:pt x="10008" y="100"/>
                  </a:lnTo>
                  <a:lnTo>
                    <a:pt x="1" y="200"/>
                  </a:lnTo>
                  <a:lnTo>
                    <a:pt x="10008" y="300"/>
                  </a:lnTo>
                  <a:lnTo>
                    <a:pt x="20048" y="334"/>
                  </a:lnTo>
                  <a:lnTo>
                    <a:pt x="40129" y="400"/>
                  </a:lnTo>
                  <a:lnTo>
                    <a:pt x="60177" y="334"/>
                  </a:lnTo>
                  <a:lnTo>
                    <a:pt x="70217" y="300"/>
                  </a:lnTo>
                  <a:lnTo>
                    <a:pt x="80258" y="200"/>
                  </a:lnTo>
                  <a:lnTo>
                    <a:pt x="70217" y="100"/>
                  </a:lnTo>
                  <a:lnTo>
                    <a:pt x="60210" y="34"/>
                  </a:lnTo>
                  <a:lnTo>
                    <a:pt x="401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8"/>
            <p:cNvSpPr/>
            <p:nvPr/>
          </p:nvSpPr>
          <p:spPr>
            <a:xfrm flipH="1">
              <a:off x="2136666" y="4149961"/>
              <a:ext cx="1570850" cy="7868"/>
            </a:xfrm>
            <a:custGeom>
              <a:avLst/>
              <a:gdLst/>
              <a:ahLst/>
              <a:cxnLst/>
              <a:rect l="l" t="t" r="r" b="b"/>
              <a:pathLst>
                <a:path w="80258" h="402" extrusionOk="0">
                  <a:moveTo>
                    <a:pt x="40129" y="1"/>
                  </a:moveTo>
                  <a:lnTo>
                    <a:pt x="20081" y="68"/>
                  </a:lnTo>
                  <a:lnTo>
                    <a:pt x="10041" y="101"/>
                  </a:lnTo>
                  <a:lnTo>
                    <a:pt x="0" y="201"/>
                  </a:lnTo>
                  <a:lnTo>
                    <a:pt x="10007" y="301"/>
                  </a:lnTo>
                  <a:lnTo>
                    <a:pt x="20048" y="368"/>
                  </a:lnTo>
                  <a:lnTo>
                    <a:pt x="40129" y="401"/>
                  </a:lnTo>
                  <a:lnTo>
                    <a:pt x="60210" y="368"/>
                  </a:lnTo>
                  <a:lnTo>
                    <a:pt x="70217" y="301"/>
                  </a:lnTo>
                  <a:lnTo>
                    <a:pt x="80257" y="201"/>
                  </a:lnTo>
                  <a:lnTo>
                    <a:pt x="70250" y="101"/>
                  </a:lnTo>
                  <a:lnTo>
                    <a:pt x="60210" y="68"/>
                  </a:lnTo>
                  <a:lnTo>
                    <a:pt x="401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8"/>
            <p:cNvSpPr/>
            <p:nvPr/>
          </p:nvSpPr>
          <p:spPr>
            <a:xfrm flipH="1">
              <a:off x="3420231" y="1855732"/>
              <a:ext cx="85551" cy="2451593"/>
            </a:xfrm>
            <a:custGeom>
              <a:avLst/>
              <a:gdLst/>
              <a:ahLst/>
              <a:cxnLst/>
              <a:rect l="l" t="t" r="r" b="b"/>
              <a:pathLst>
                <a:path w="4371" h="125257" extrusionOk="0">
                  <a:moveTo>
                    <a:pt x="4370" y="1"/>
                  </a:moveTo>
                  <a:lnTo>
                    <a:pt x="3703" y="15645"/>
                  </a:lnTo>
                  <a:lnTo>
                    <a:pt x="3136" y="31290"/>
                  </a:lnTo>
                  <a:lnTo>
                    <a:pt x="1968" y="62612"/>
                  </a:lnTo>
                  <a:lnTo>
                    <a:pt x="934" y="93935"/>
                  </a:lnTo>
                  <a:lnTo>
                    <a:pt x="434" y="109579"/>
                  </a:lnTo>
                  <a:lnTo>
                    <a:pt x="0" y="125257"/>
                  </a:lnTo>
                  <a:lnTo>
                    <a:pt x="634" y="109612"/>
                  </a:lnTo>
                  <a:lnTo>
                    <a:pt x="1235" y="93935"/>
                  </a:lnTo>
                  <a:lnTo>
                    <a:pt x="2369" y="62646"/>
                  </a:lnTo>
                  <a:lnTo>
                    <a:pt x="3403" y="31323"/>
                  </a:lnTo>
                  <a:lnTo>
                    <a:pt x="3903" y="15645"/>
                  </a:lnTo>
                  <a:lnTo>
                    <a:pt x="4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8"/>
            <p:cNvSpPr/>
            <p:nvPr/>
          </p:nvSpPr>
          <p:spPr>
            <a:xfrm flipH="1">
              <a:off x="1946030" y="1855732"/>
              <a:ext cx="62045" cy="1765420"/>
            </a:xfrm>
            <a:custGeom>
              <a:avLst/>
              <a:gdLst/>
              <a:ahLst/>
              <a:cxnLst/>
              <a:rect l="l" t="t" r="r" b="b"/>
              <a:pathLst>
                <a:path w="3170" h="90199" extrusionOk="0">
                  <a:moveTo>
                    <a:pt x="3170" y="1"/>
                  </a:moveTo>
                  <a:lnTo>
                    <a:pt x="2703" y="11275"/>
                  </a:lnTo>
                  <a:lnTo>
                    <a:pt x="2269" y="22550"/>
                  </a:lnTo>
                  <a:lnTo>
                    <a:pt x="1435" y="45100"/>
                  </a:lnTo>
                  <a:lnTo>
                    <a:pt x="701" y="67649"/>
                  </a:lnTo>
                  <a:lnTo>
                    <a:pt x="334" y="78924"/>
                  </a:lnTo>
                  <a:lnTo>
                    <a:pt x="1" y="90199"/>
                  </a:lnTo>
                  <a:lnTo>
                    <a:pt x="468" y="78924"/>
                  </a:lnTo>
                  <a:lnTo>
                    <a:pt x="901" y="67649"/>
                  </a:lnTo>
                  <a:lnTo>
                    <a:pt x="1735" y="45100"/>
                  </a:lnTo>
                  <a:lnTo>
                    <a:pt x="2469" y="22550"/>
                  </a:lnTo>
                  <a:lnTo>
                    <a:pt x="2836" y="11275"/>
                  </a:lnTo>
                  <a:lnTo>
                    <a:pt x="317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8"/>
            <p:cNvSpPr/>
            <p:nvPr/>
          </p:nvSpPr>
          <p:spPr>
            <a:xfrm flipH="1">
              <a:off x="1923170" y="1855732"/>
              <a:ext cx="80326" cy="2294249"/>
            </a:xfrm>
            <a:custGeom>
              <a:avLst/>
              <a:gdLst/>
              <a:ahLst/>
              <a:cxnLst/>
              <a:rect l="l" t="t" r="r" b="b"/>
              <a:pathLst>
                <a:path w="4104" h="117218" extrusionOk="0">
                  <a:moveTo>
                    <a:pt x="4103" y="1"/>
                  </a:moveTo>
                  <a:lnTo>
                    <a:pt x="3503" y="14644"/>
                  </a:lnTo>
                  <a:lnTo>
                    <a:pt x="2969" y="29288"/>
                  </a:lnTo>
                  <a:lnTo>
                    <a:pt x="1902" y="58609"/>
                  </a:lnTo>
                  <a:lnTo>
                    <a:pt x="934" y="87930"/>
                  </a:lnTo>
                  <a:lnTo>
                    <a:pt x="434" y="102574"/>
                  </a:lnTo>
                  <a:lnTo>
                    <a:pt x="0" y="117218"/>
                  </a:lnTo>
                  <a:lnTo>
                    <a:pt x="601" y="102574"/>
                  </a:lnTo>
                  <a:lnTo>
                    <a:pt x="1134" y="87930"/>
                  </a:lnTo>
                  <a:lnTo>
                    <a:pt x="2202" y="58609"/>
                  </a:lnTo>
                  <a:lnTo>
                    <a:pt x="3169" y="29322"/>
                  </a:lnTo>
                  <a:lnTo>
                    <a:pt x="3669" y="14644"/>
                  </a:lnTo>
                  <a:lnTo>
                    <a:pt x="41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8"/>
            <p:cNvSpPr/>
            <p:nvPr/>
          </p:nvSpPr>
          <p:spPr>
            <a:xfrm flipH="1">
              <a:off x="1900328" y="1855732"/>
              <a:ext cx="70520" cy="2018081"/>
            </a:xfrm>
            <a:custGeom>
              <a:avLst/>
              <a:gdLst/>
              <a:ahLst/>
              <a:cxnLst/>
              <a:rect l="l" t="t" r="r" b="b"/>
              <a:pathLst>
                <a:path w="3603" h="103108" extrusionOk="0">
                  <a:moveTo>
                    <a:pt x="3603" y="1"/>
                  </a:moveTo>
                  <a:lnTo>
                    <a:pt x="3069" y="12877"/>
                  </a:lnTo>
                  <a:lnTo>
                    <a:pt x="2602" y="25786"/>
                  </a:lnTo>
                  <a:lnTo>
                    <a:pt x="1668" y="51538"/>
                  </a:lnTo>
                  <a:lnTo>
                    <a:pt x="801" y="77323"/>
                  </a:lnTo>
                  <a:lnTo>
                    <a:pt x="367" y="90232"/>
                  </a:lnTo>
                  <a:lnTo>
                    <a:pt x="0" y="103108"/>
                  </a:lnTo>
                  <a:lnTo>
                    <a:pt x="534" y="90232"/>
                  </a:lnTo>
                  <a:lnTo>
                    <a:pt x="1001" y="77323"/>
                  </a:lnTo>
                  <a:lnTo>
                    <a:pt x="1968" y="51571"/>
                  </a:lnTo>
                  <a:lnTo>
                    <a:pt x="2802" y="25786"/>
                  </a:lnTo>
                  <a:lnTo>
                    <a:pt x="3236" y="12877"/>
                  </a:lnTo>
                  <a:lnTo>
                    <a:pt x="36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8"/>
            <p:cNvSpPr/>
            <p:nvPr/>
          </p:nvSpPr>
          <p:spPr>
            <a:xfrm flipH="1">
              <a:off x="1877468" y="1855732"/>
              <a:ext cx="65313" cy="1869878"/>
            </a:xfrm>
            <a:custGeom>
              <a:avLst/>
              <a:gdLst/>
              <a:ahLst/>
              <a:cxnLst/>
              <a:rect l="l" t="t" r="r" b="b"/>
              <a:pathLst>
                <a:path w="3337" h="95536" extrusionOk="0">
                  <a:moveTo>
                    <a:pt x="3336" y="1"/>
                  </a:moveTo>
                  <a:lnTo>
                    <a:pt x="2869" y="11943"/>
                  </a:lnTo>
                  <a:lnTo>
                    <a:pt x="2402" y="23884"/>
                  </a:lnTo>
                  <a:lnTo>
                    <a:pt x="1535" y="47768"/>
                  </a:lnTo>
                  <a:lnTo>
                    <a:pt x="734" y="71652"/>
                  </a:lnTo>
                  <a:lnTo>
                    <a:pt x="367" y="83594"/>
                  </a:lnTo>
                  <a:lnTo>
                    <a:pt x="0" y="95536"/>
                  </a:lnTo>
                  <a:lnTo>
                    <a:pt x="501" y="83594"/>
                  </a:lnTo>
                  <a:lnTo>
                    <a:pt x="968" y="71652"/>
                  </a:lnTo>
                  <a:lnTo>
                    <a:pt x="1835" y="47768"/>
                  </a:lnTo>
                  <a:lnTo>
                    <a:pt x="2636" y="23884"/>
                  </a:lnTo>
                  <a:lnTo>
                    <a:pt x="3003" y="11943"/>
                  </a:lnTo>
                  <a:lnTo>
                    <a:pt x="33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8"/>
            <p:cNvSpPr/>
            <p:nvPr/>
          </p:nvSpPr>
          <p:spPr>
            <a:xfrm flipH="1">
              <a:off x="1323840" y="3991326"/>
              <a:ext cx="500117" cy="441086"/>
            </a:xfrm>
            <a:custGeom>
              <a:avLst/>
              <a:gdLst/>
              <a:ahLst/>
              <a:cxnLst/>
              <a:rect l="l" t="t" r="r" b="b"/>
              <a:pathLst>
                <a:path w="25552" h="22536" extrusionOk="0">
                  <a:moveTo>
                    <a:pt x="10908" y="0"/>
                  </a:moveTo>
                  <a:lnTo>
                    <a:pt x="10908" y="8806"/>
                  </a:lnTo>
                  <a:lnTo>
                    <a:pt x="10908" y="11975"/>
                  </a:lnTo>
                  <a:lnTo>
                    <a:pt x="10975" y="14611"/>
                  </a:lnTo>
                  <a:cubicBezTo>
                    <a:pt x="10975" y="14611"/>
                    <a:pt x="2402" y="18480"/>
                    <a:pt x="1535" y="19181"/>
                  </a:cubicBezTo>
                  <a:cubicBezTo>
                    <a:pt x="668" y="19881"/>
                    <a:pt x="0" y="22116"/>
                    <a:pt x="801" y="22383"/>
                  </a:cubicBezTo>
                  <a:cubicBezTo>
                    <a:pt x="1087" y="22482"/>
                    <a:pt x="4373" y="22535"/>
                    <a:pt x="8430" y="22535"/>
                  </a:cubicBezTo>
                  <a:cubicBezTo>
                    <a:pt x="15272" y="22535"/>
                    <a:pt x="24307" y="22384"/>
                    <a:pt x="24851" y="22049"/>
                  </a:cubicBezTo>
                  <a:cubicBezTo>
                    <a:pt x="25152" y="21849"/>
                    <a:pt x="25352" y="18580"/>
                    <a:pt x="25452" y="14611"/>
                  </a:cubicBezTo>
                  <a:cubicBezTo>
                    <a:pt x="25485" y="13777"/>
                    <a:pt x="25485" y="12876"/>
                    <a:pt x="25485" y="11975"/>
                  </a:cubicBezTo>
                  <a:cubicBezTo>
                    <a:pt x="25485" y="10941"/>
                    <a:pt x="25519" y="9874"/>
                    <a:pt x="25552" y="8806"/>
                  </a:cubicBezTo>
                  <a:cubicBezTo>
                    <a:pt x="25552" y="4136"/>
                    <a:pt x="25485" y="0"/>
                    <a:pt x="25485"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8"/>
            <p:cNvSpPr/>
            <p:nvPr/>
          </p:nvSpPr>
          <p:spPr>
            <a:xfrm flipH="1">
              <a:off x="1323840" y="4163682"/>
              <a:ext cx="500117" cy="268730"/>
            </a:xfrm>
            <a:custGeom>
              <a:avLst/>
              <a:gdLst/>
              <a:ahLst/>
              <a:cxnLst/>
              <a:rect l="l" t="t" r="r" b="b"/>
              <a:pathLst>
                <a:path w="25552" h="13730" extrusionOk="0">
                  <a:moveTo>
                    <a:pt x="10908" y="0"/>
                  </a:moveTo>
                  <a:lnTo>
                    <a:pt x="10908" y="3169"/>
                  </a:lnTo>
                  <a:lnTo>
                    <a:pt x="11008" y="5805"/>
                  </a:lnTo>
                  <a:cubicBezTo>
                    <a:pt x="11008" y="5805"/>
                    <a:pt x="2435" y="9674"/>
                    <a:pt x="1568" y="10375"/>
                  </a:cubicBezTo>
                  <a:cubicBezTo>
                    <a:pt x="668" y="11075"/>
                    <a:pt x="0" y="13310"/>
                    <a:pt x="801" y="13577"/>
                  </a:cubicBezTo>
                  <a:cubicBezTo>
                    <a:pt x="1087" y="13676"/>
                    <a:pt x="4373" y="13729"/>
                    <a:pt x="8430" y="13729"/>
                  </a:cubicBezTo>
                  <a:cubicBezTo>
                    <a:pt x="15272" y="13729"/>
                    <a:pt x="24307" y="13578"/>
                    <a:pt x="24851" y="13243"/>
                  </a:cubicBezTo>
                  <a:cubicBezTo>
                    <a:pt x="25152" y="13043"/>
                    <a:pt x="25352" y="9774"/>
                    <a:pt x="25452" y="5805"/>
                  </a:cubicBezTo>
                  <a:cubicBezTo>
                    <a:pt x="25485" y="4971"/>
                    <a:pt x="25485" y="4070"/>
                    <a:pt x="25485" y="3169"/>
                  </a:cubicBezTo>
                  <a:cubicBezTo>
                    <a:pt x="25485" y="2135"/>
                    <a:pt x="25519" y="1068"/>
                    <a:pt x="25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8"/>
            <p:cNvSpPr/>
            <p:nvPr/>
          </p:nvSpPr>
          <p:spPr>
            <a:xfrm flipH="1">
              <a:off x="1323175" y="4225707"/>
              <a:ext cx="502093" cy="207292"/>
            </a:xfrm>
            <a:custGeom>
              <a:avLst/>
              <a:gdLst/>
              <a:ahLst/>
              <a:cxnLst/>
              <a:rect l="l" t="t" r="r" b="b"/>
              <a:pathLst>
                <a:path w="25653" h="10591" extrusionOk="0">
                  <a:moveTo>
                    <a:pt x="10975" y="0"/>
                  </a:moveTo>
                  <a:lnTo>
                    <a:pt x="11042" y="2636"/>
                  </a:lnTo>
                  <a:cubicBezTo>
                    <a:pt x="11042" y="2636"/>
                    <a:pt x="2436" y="6505"/>
                    <a:pt x="1568" y="7206"/>
                  </a:cubicBezTo>
                  <a:cubicBezTo>
                    <a:pt x="701" y="7906"/>
                    <a:pt x="1" y="10174"/>
                    <a:pt x="801" y="10441"/>
                  </a:cubicBezTo>
                  <a:cubicBezTo>
                    <a:pt x="1093" y="10538"/>
                    <a:pt x="4452" y="10590"/>
                    <a:pt x="8578" y="10590"/>
                  </a:cubicBezTo>
                  <a:cubicBezTo>
                    <a:pt x="11534" y="10590"/>
                    <a:pt x="14884" y="10564"/>
                    <a:pt x="17780" y="10508"/>
                  </a:cubicBezTo>
                  <a:cubicBezTo>
                    <a:pt x="19415" y="10475"/>
                    <a:pt x="20882" y="10441"/>
                    <a:pt x="22050" y="10374"/>
                  </a:cubicBezTo>
                  <a:cubicBezTo>
                    <a:pt x="23684" y="10308"/>
                    <a:pt x="24785" y="10208"/>
                    <a:pt x="24985" y="10108"/>
                  </a:cubicBezTo>
                  <a:cubicBezTo>
                    <a:pt x="25385" y="9841"/>
                    <a:pt x="25552" y="5037"/>
                    <a:pt x="25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8"/>
            <p:cNvSpPr/>
            <p:nvPr/>
          </p:nvSpPr>
          <p:spPr>
            <a:xfrm flipH="1">
              <a:off x="1357779" y="4410550"/>
              <a:ext cx="447251" cy="5089"/>
            </a:xfrm>
            <a:custGeom>
              <a:avLst/>
              <a:gdLst/>
              <a:ahLst/>
              <a:cxnLst/>
              <a:rect l="l" t="t" r="r" b="b"/>
              <a:pathLst>
                <a:path w="22851" h="260" extrusionOk="0">
                  <a:moveTo>
                    <a:pt x="12234" y="0"/>
                  </a:moveTo>
                  <a:cubicBezTo>
                    <a:pt x="7231" y="0"/>
                    <a:pt x="2055" y="44"/>
                    <a:pt x="67" y="97"/>
                  </a:cubicBezTo>
                  <a:cubicBezTo>
                    <a:pt x="1" y="97"/>
                    <a:pt x="1" y="163"/>
                    <a:pt x="67" y="163"/>
                  </a:cubicBezTo>
                  <a:cubicBezTo>
                    <a:pt x="2055" y="216"/>
                    <a:pt x="7231" y="259"/>
                    <a:pt x="12234" y="259"/>
                  </a:cubicBezTo>
                  <a:cubicBezTo>
                    <a:pt x="16721" y="259"/>
                    <a:pt x="21068" y="224"/>
                    <a:pt x="22850" y="130"/>
                  </a:cubicBezTo>
                  <a:cubicBezTo>
                    <a:pt x="21068" y="35"/>
                    <a:pt x="16721" y="0"/>
                    <a:pt x="12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8"/>
            <p:cNvSpPr/>
            <p:nvPr/>
          </p:nvSpPr>
          <p:spPr>
            <a:xfrm flipH="1">
              <a:off x="1531563" y="4258589"/>
              <a:ext cx="89994" cy="23467"/>
            </a:xfrm>
            <a:custGeom>
              <a:avLst/>
              <a:gdLst/>
              <a:ahLst/>
              <a:cxnLst/>
              <a:rect l="l" t="t" r="r" b="b"/>
              <a:pathLst>
                <a:path w="4598" h="1199" extrusionOk="0">
                  <a:moveTo>
                    <a:pt x="1325" y="1"/>
                  </a:moveTo>
                  <a:cubicBezTo>
                    <a:pt x="907" y="1"/>
                    <a:pt x="493" y="43"/>
                    <a:pt x="100" y="122"/>
                  </a:cubicBezTo>
                  <a:cubicBezTo>
                    <a:pt x="0" y="155"/>
                    <a:pt x="0" y="288"/>
                    <a:pt x="134" y="288"/>
                  </a:cubicBezTo>
                  <a:cubicBezTo>
                    <a:pt x="1601" y="455"/>
                    <a:pt x="3069" y="755"/>
                    <a:pt x="4503" y="1189"/>
                  </a:cubicBezTo>
                  <a:cubicBezTo>
                    <a:pt x="4516" y="1195"/>
                    <a:pt x="4528" y="1198"/>
                    <a:pt x="4538" y="1198"/>
                  </a:cubicBezTo>
                  <a:cubicBezTo>
                    <a:pt x="4580" y="1198"/>
                    <a:pt x="4597" y="1149"/>
                    <a:pt x="4570" y="1122"/>
                  </a:cubicBezTo>
                  <a:cubicBezTo>
                    <a:pt x="3708" y="335"/>
                    <a:pt x="2501" y="1"/>
                    <a:pt x="1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8"/>
            <p:cNvSpPr/>
            <p:nvPr/>
          </p:nvSpPr>
          <p:spPr>
            <a:xfrm flipH="1">
              <a:off x="1552349" y="4271369"/>
              <a:ext cx="90112" cy="23565"/>
            </a:xfrm>
            <a:custGeom>
              <a:avLst/>
              <a:gdLst/>
              <a:ahLst/>
              <a:cxnLst/>
              <a:rect l="l" t="t" r="r" b="b"/>
              <a:pathLst>
                <a:path w="4604" h="1204" extrusionOk="0">
                  <a:moveTo>
                    <a:pt x="1259" y="1"/>
                  </a:moveTo>
                  <a:cubicBezTo>
                    <a:pt x="864" y="1"/>
                    <a:pt x="473" y="36"/>
                    <a:pt x="101" y="102"/>
                  </a:cubicBezTo>
                  <a:cubicBezTo>
                    <a:pt x="1" y="136"/>
                    <a:pt x="1" y="269"/>
                    <a:pt x="101" y="303"/>
                  </a:cubicBezTo>
                  <a:cubicBezTo>
                    <a:pt x="1602" y="436"/>
                    <a:pt x="3070" y="736"/>
                    <a:pt x="4504" y="1203"/>
                  </a:cubicBezTo>
                  <a:cubicBezTo>
                    <a:pt x="4537" y="1203"/>
                    <a:pt x="4604" y="1137"/>
                    <a:pt x="4537" y="1103"/>
                  </a:cubicBezTo>
                  <a:cubicBezTo>
                    <a:pt x="3685" y="326"/>
                    <a:pt x="2455" y="1"/>
                    <a:pt x="1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8"/>
            <p:cNvSpPr/>
            <p:nvPr/>
          </p:nvSpPr>
          <p:spPr>
            <a:xfrm flipH="1">
              <a:off x="1573487" y="4284052"/>
              <a:ext cx="89857" cy="23467"/>
            </a:xfrm>
            <a:custGeom>
              <a:avLst/>
              <a:gdLst/>
              <a:ahLst/>
              <a:cxnLst/>
              <a:rect l="l" t="t" r="r" b="b"/>
              <a:pathLst>
                <a:path w="4591" h="1199" extrusionOk="0">
                  <a:moveTo>
                    <a:pt x="1324" y="1"/>
                  </a:moveTo>
                  <a:cubicBezTo>
                    <a:pt x="907" y="1"/>
                    <a:pt x="494" y="43"/>
                    <a:pt x="100" y="122"/>
                  </a:cubicBezTo>
                  <a:cubicBezTo>
                    <a:pt x="0" y="155"/>
                    <a:pt x="0" y="288"/>
                    <a:pt x="100" y="288"/>
                  </a:cubicBezTo>
                  <a:cubicBezTo>
                    <a:pt x="1601" y="455"/>
                    <a:pt x="3069" y="755"/>
                    <a:pt x="4470" y="1189"/>
                  </a:cubicBezTo>
                  <a:cubicBezTo>
                    <a:pt x="4483" y="1195"/>
                    <a:pt x="4496" y="1198"/>
                    <a:pt x="4507" y="1198"/>
                  </a:cubicBezTo>
                  <a:cubicBezTo>
                    <a:pt x="4557" y="1198"/>
                    <a:pt x="4591" y="1149"/>
                    <a:pt x="4537" y="1122"/>
                  </a:cubicBezTo>
                  <a:cubicBezTo>
                    <a:pt x="3700" y="334"/>
                    <a:pt x="2499" y="1"/>
                    <a:pt x="1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8"/>
            <p:cNvSpPr/>
            <p:nvPr/>
          </p:nvSpPr>
          <p:spPr>
            <a:xfrm flipH="1">
              <a:off x="1594117" y="4296833"/>
              <a:ext cx="90131" cy="23565"/>
            </a:xfrm>
            <a:custGeom>
              <a:avLst/>
              <a:gdLst/>
              <a:ahLst/>
              <a:cxnLst/>
              <a:rect l="l" t="t" r="r" b="b"/>
              <a:pathLst>
                <a:path w="4605" h="1204" extrusionOk="0">
                  <a:moveTo>
                    <a:pt x="1259" y="1"/>
                  </a:moveTo>
                  <a:cubicBezTo>
                    <a:pt x="864" y="1"/>
                    <a:pt x="473" y="36"/>
                    <a:pt x="101" y="102"/>
                  </a:cubicBezTo>
                  <a:cubicBezTo>
                    <a:pt x="1" y="136"/>
                    <a:pt x="1" y="269"/>
                    <a:pt x="101" y="303"/>
                  </a:cubicBezTo>
                  <a:cubicBezTo>
                    <a:pt x="1602" y="436"/>
                    <a:pt x="3070" y="736"/>
                    <a:pt x="4471" y="1203"/>
                  </a:cubicBezTo>
                  <a:cubicBezTo>
                    <a:pt x="4537" y="1203"/>
                    <a:pt x="4604" y="1136"/>
                    <a:pt x="4537" y="1103"/>
                  </a:cubicBezTo>
                  <a:cubicBezTo>
                    <a:pt x="3685" y="326"/>
                    <a:pt x="2455" y="1"/>
                    <a:pt x="1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8"/>
            <p:cNvSpPr/>
            <p:nvPr/>
          </p:nvSpPr>
          <p:spPr>
            <a:xfrm flipH="1">
              <a:off x="1583019" y="4184565"/>
              <a:ext cx="101875" cy="81774"/>
            </a:xfrm>
            <a:custGeom>
              <a:avLst/>
              <a:gdLst/>
              <a:ahLst/>
              <a:cxnLst/>
              <a:rect l="l" t="t" r="r" b="b"/>
              <a:pathLst>
                <a:path w="5205" h="4178" extrusionOk="0">
                  <a:moveTo>
                    <a:pt x="1437" y="430"/>
                  </a:moveTo>
                  <a:cubicBezTo>
                    <a:pt x="1922" y="430"/>
                    <a:pt x="2564" y="782"/>
                    <a:pt x="2802" y="1002"/>
                  </a:cubicBezTo>
                  <a:cubicBezTo>
                    <a:pt x="3103" y="1268"/>
                    <a:pt x="3370" y="1535"/>
                    <a:pt x="3603" y="1835"/>
                  </a:cubicBezTo>
                  <a:cubicBezTo>
                    <a:pt x="4103" y="2469"/>
                    <a:pt x="4570" y="3136"/>
                    <a:pt x="4971" y="3804"/>
                  </a:cubicBezTo>
                  <a:cubicBezTo>
                    <a:pt x="4404" y="3537"/>
                    <a:pt x="3803" y="3337"/>
                    <a:pt x="3203" y="3103"/>
                  </a:cubicBezTo>
                  <a:cubicBezTo>
                    <a:pt x="2469" y="2836"/>
                    <a:pt x="1035" y="2302"/>
                    <a:pt x="868" y="1402"/>
                  </a:cubicBezTo>
                  <a:cubicBezTo>
                    <a:pt x="748" y="666"/>
                    <a:pt x="1040" y="430"/>
                    <a:pt x="1437" y="430"/>
                  </a:cubicBezTo>
                  <a:close/>
                  <a:moveTo>
                    <a:pt x="1525" y="0"/>
                  </a:moveTo>
                  <a:cubicBezTo>
                    <a:pt x="1174" y="0"/>
                    <a:pt x="840" y="130"/>
                    <a:pt x="601" y="468"/>
                  </a:cubicBezTo>
                  <a:cubicBezTo>
                    <a:pt x="0" y="1268"/>
                    <a:pt x="634" y="2102"/>
                    <a:pt x="1268" y="2569"/>
                  </a:cubicBezTo>
                  <a:cubicBezTo>
                    <a:pt x="2302" y="3403"/>
                    <a:pt x="3703" y="3737"/>
                    <a:pt x="4904" y="4170"/>
                  </a:cubicBezTo>
                  <a:cubicBezTo>
                    <a:pt x="4922" y="4175"/>
                    <a:pt x="4939" y="4177"/>
                    <a:pt x="4956" y="4177"/>
                  </a:cubicBezTo>
                  <a:cubicBezTo>
                    <a:pt x="5062" y="4177"/>
                    <a:pt x="5137" y="4090"/>
                    <a:pt x="5137" y="4004"/>
                  </a:cubicBezTo>
                  <a:cubicBezTo>
                    <a:pt x="5171" y="4004"/>
                    <a:pt x="5204" y="3970"/>
                    <a:pt x="5171" y="3937"/>
                  </a:cubicBezTo>
                  <a:cubicBezTo>
                    <a:pt x="4737" y="2636"/>
                    <a:pt x="3937" y="1435"/>
                    <a:pt x="2869" y="535"/>
                  </a:cubicBezTo>
                  <a:cubicBezTo>
                    <a:pt x="2522" y="245"/>
                    <a:pt x="2007" y="0"/>
                    <a:pt x="1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8"/>
            <p:cNvSpPr/>
            <p:nvPr/>
          </p:nvSpPr>
          <p:spPr>
            <a:xfrm flipH="1">
              <a:off x="1479872" y="4202768"/>
              <a:ext cx="111015" cy="63434"/>
            </a:xfrm>
            <a:custGeom>
              <a:avLst/>
              <a:gdLst/>
              <a:ahLst/>
              <a:cxnLst/>
              <a:rect l="l" t="t" r="r" b="b"/>
              <a:pathLst>
                <a:path w="5672" h="3241" extrusionOk="0">
                  <a:moveTo>
                    <a:pt x="4184" y="435"/>
                  </a:moveTo>
                  <a:cubicBezTo>
                    <a:pt x="4753" y="435"/>
                    <a:pt x="5218" y="684"/>
                    <a:pt x="4838" y="1539"/>
                  </a:cubicBezTo>
                  <a:cubicBezTo>
                    <a:pt x="4471" y="2373"/>
                    <a:pt x="2903" y="2540"/>
                    <a:pt x="2169" y="2640"/>
                  </a:cubicBezTo>
                  <a:cubicBezTo>
                    <a:pt x="1502" y="2707"/>
                    <a:pt x="868" y="2773"/>
                    <a:pt x="234" y="2874"/>
                  </a:cubicBezTo>
                  <a:cubicBezTo>
                    <a:pt x="835" y="2340"/>
                    <a:pt x="1435" y="1806"/>
                    <a:pt x="2069" y="1306"/>
                  </a:cubicBezTo>
                  <a:cubicBezTo>
                    <a:pt x="2369" y="1106"/>
                    <a:pt x="2703" y="872"/>
                    <a:pt x="3036" y="705"/>
                  </a:cubicBezTo>
                  <a:cubicBezTo>
                    <a:pt x="3266" y="576"/>
                    <a:pt x="3754" y="435"/>
                    <a:pt x="4184" y="435"/>
                  </a:cubicBezTo>
                  <a:close/>
                  <a:moveTo>
                    <a:pt x="4144" y="1"/>
                  </a:moveTo>
                  <a:cubicBezTo>
                    <a:pt x="3784" y="1"/>
                    <a:pt x="3409" y="99"/>
                    <a:pt x="3103" y="238"/>
                  </a:cubicBezTo>
                  <a:cubicBezTo>
                    <a:pt x="1836" y="839"/>
                    <a:pt x="801" y="1773"/>
                    <a:pt x="34" y="2940"/>
                  </a:cubicBezTo>
                  <a:cubicBezTo>
                    <a:pt x="1" y="2974"/>
                    <a:pt x="1" y="3007"/>
                    <a:pt x="34" y="3007"/>
                  </a:cubicBezTo>
                  <a:cubicBezTo>
                    <a:pt x="1" y="3107"/>
                    <a:pt x="101" y="3240"/>
                    <a:pt x="234" y="3240"/>
                  </a:cubicBezTo>
                  <a:cubicBezTo>
                    <a:pt x="1535" y="3107"/>
                    <a:pt x="2936" y="3140"/>
                    <a:pt x="4171" y="2607"/>
                  </a:cubicBezTo>
                  <a:cubicBezTo>
                    <a:pt x="4871" y="2306"/>
                    <a:pt x="5672" y="1606"/>
                    <a:pt x="5338" y="739"/>
                  </a:cubicBezTo>
                  <a:cubicBezTo>
                    <a:pt x="5124" y="194"/>
                    <a:pt x="4649" y="1"/>
                    <a:pt x="4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8"/>
            <p:cNvSpPr/>
            <p:nvPr/>
          </p:nvSpPr>
          <p:spPr>
            <a:xfrm flipH="1">
              <a:off x="1229814" y="2774347"/>
              <a:ext cx="409378" cy="1354104"/>
            </a:xfrm>
            <a:custGeom>
              <a:avLst/>
              <a:gdLst/>
              <a:ahLst/>
              <a:cxnLst/>
              <a:rect l="l" t="t" r="r" b="b"/>
              <a:pathLst>
                <a:path w="20916" h="69184" extrusionOk="0">
                  <a:moveTo>
                    <a:pt x="7272" y="0"/>
                  </a:moveTo>
                  <a:cubicBezTo>
                    <a:pt x="7272" y="0"/>
                    <a:pt x="2436" y="31223"/>
                    <a:pt x="1668" y="38628"/>
                  </a:cubicBezTo>
                  <a:cubicBezTo>
                    <a:pt x="1035" y="44399"/>
                    <a:pt x="0" y="69183"/>
                    <a:pt x="0" y="69183"/>
                  </a:cubicBezTo>
                  <a:lnTo>
                    <a:pt x="16079" y="69183"/>
                  </a:lnTo>
                  <a:cubicBezTo>
                    <a:pt x="16079" y="69183"/>
                    <a:pt x="16612" y="48268"/>
                    <a:pt x="16812" y="41563"/>
                  </a:cubicBezTo>
                  <a:cubicBezTo>
                    <a:pt x="16846" y="40329"/>
                    <a:pt x="16879" y="39562"/>
                    <a:pt x="16879" y="39495"/>
                  </a:cubicBezTo>
                  <a:cubicBezTo>
                    <a:pt x="16979" y="39028"/>
                    <a:pt x="20915" y="0"/>
                    <a:pt x="209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8"/>
            <p:cNvSpPr/>
            <p:nvPr/>
          </p:nvSpPr>
          <p:spPr>
            <a:xfrm flipH="1">
              <a:off x="1263107" y="2801279"/>
              <a:ext cx="101875" cy="1278202"/>
            </a:xfrm>
            <a:custGeom>
              <a:avLst/>
              <a:gdLst/>
              <a:ahLst/>
              <a:cxnLst/>
              <a:rect l="l" t="t" r="r" b="b"/>
              <a:pathLst>
                <a:path w="5205" h="65306" extrusionOk="0">
                  <a:moveTo>
                    <a:pt x="5171" y="0"/>
                  </a:moveTo>
                  <a:cubicBezTo>
                    <a:pt x="5154" y="0"/>
                    <a:pt x="5137" y="9"/>
                    <a:pt x="5137" y="25"/>
                  </a:cubicBezTo>
                  <a:cubicBezTo>
                    <a:pt x="4437" y="4762"/>
                    <a:pt x="3770" y="9465"/>
                    <a:pt x="3203" y="14202"/>
                  </a:cubicBezTo>
                  <a:cubicBezTo>
                    <a:pt x="2202" y="22641"/>
                    <a:pt x="1468" y="31047"/>
                    <a:pt x="968" y="39520"/>
                  </a:cubicBezTo>
                  <a:cubicBezTo>
                    <a:pt x="467" y="48060"/>
                    <a:pt x="201" y="56632"/>
                    <a:pt x="0" y="65205"/>
                  </a:cubicBezTo>
                  <a:cubicBezTo>
                    <a:pt x="0" y="65272"/>
                    <a:pt x="42" y="65305"/>
                    <a:pt x="84" y="65305"/>
                  </a:cubicBezTo>
                  <a:cubicBezTo>
                    <a:pt x="126" y="65305"/>
                    <a:pt x="167" y="65272"/>
                    <a:pt x="167" y="65205"/>
                  </a:cubicBezTo>
                  <a:cubicBezTo>
                    <a:pt x="334" y="60402"/>
                    <a:pt x="467" y="55598"/>
                    <a:pt x="668" y="50795"/>
                  </a:cubicBezTo>
                  <a:cubicBezTo>
                    <a:pt x="1001" y="42322"/>
                    <a:pt x="1535" y="33849"/>
                    <a:pt x="2302" y="25377"/>
                  </a:cubicBezTo>
                  <a:cubicBezTo>
                    <a:pt x="3069" y="16904"/>
                    <a:pt x="3937" y="8431"/>
                    <a:pt x="5204" y="25"/>
                  </a:cubicBezTo>
                  <a:cubicBezTo>
                    <a:pt x="5204" y="9"/>
                    <a:pt x="5188" y="0"/>
                    <a:pt x="51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8"/>
            <p:cNvSpPr/>
            <p:nvPr/>
          </p:nvSpPr>
          <p:spPr>
            <a:xfrm flipH="1">
              <a:off x="1336895" y="4074451"/>
              <a:ext cx="283351" cy="7907"/>
            </a:xfrm>
            <a:custGeom>
              <a:avLst/>
              <a:gdLst/>
              <a:ahLst/>
              <a:cxnLst/>
              <a:rect l="l" t="t" r="r" b="b"/>
              <a:pathLst>
                <a:path w="14477" h="404" extrusionOk="0">
                  <a:moveTo>
                    <a:pt x="7927" y="1"/>
                  </a:moveTo>
                  <a:cubicBezTo>
                    <a:pt x="7151" y="1"/>
                    <a:pt x="6378" y="9"/>
                    <a:pt x="5604" y="23"/>
                  </a:cubicBezTo>
                  <a:cubicBezTo>
                    <a:pt x="4670" y="23"/>
                    <a:pt x="3736" y="56"/>
                    <a:pt x="2802" y="90"/>
                  </a:cubicBezTo>
                  <a:lnTo>
                    <a:pt x="1334" y="123"/>
                  </a:lnTo>
                  <a:cubicBezTo>
                    <a:pt x="900" y="156"/>
                    <a:pt x="467" y="123"/>
                    <a:pt x="33" y="190"/>
                  </a:cubicBezTo>
                  <a:cubicBezTo>
                    <a:pt x="28" y="185"/>
                    <a:pt x="24" y="183"/>
                    <a:pt x="21" y="183"/>
                  </a:cubicBezTo>
                  <a:cubicBezTo>
                    <a:pt x="1" y="183"/>
                    <a:pt x="5" y="256"/>
                    <a:pt x="33" y="256"/>
                  </a:cubicBezTo>
                  <a:lnTo>
                    <a:pt x="767" y="256"/>
                  </a:lnTo>
                  <a:lnTo>
                    <a:pt x="1601" y="290"/>
                  </a:lnTo>
                  <a:cubicBezTo>
                    <a:pt x="2135" y="323"/>
                    <a:pt x="2635" y="323"/>
                    <a:pt x="3169" y="356"/>
                  </a:cubicBezTo>
                  <a:cubicBezTo>
                    <a:pt x="4490" y="380"/>
                    <a:pt x="5827" y="404"/>
                    <a:pt x="7158" y="404"/>
                  </a:cubicBezTo>
                  <a:cubicBezTo>
                    <a:pt x="7709" y="404"/>
                    <a:pt x="8259" y="400"/>
                    <a:pt x="8806" y="390"/>
                  </a:cubicBezTo>
                  <a:cubicBezTo>
                    <a:pt x="9740" y="390"/>
                    <a:pt x="10641" y="390"/>
                    <a:pt x="11608" y="356"/>
                  </a:cubicBezTo>
                  <a:cubicBezTo>
                    <a:pt x="12542" y="323"/>
                    <a:pt x="13509" y="223"/>
                    <a:pt x="14443" y="223"/>
                  </a:cubicBezTo>
                  <a:cubicBezTo>
                    <a:pt x="14477" y="223"/>
                    <a:pt x="14477" y="190"/>
                    <a:pt x="14443" y="190"/>
                  </a:cubicBezTo>
                  <a:cubicBezTo>
                    <a:pt x="13876" y="190"/>
                    <a:pt x="13276" y="123"/>
                    <a:pt x="12776" y="123"/>
                  </a:cubicBezTo>
                  <a:cubicBezTo>
                    <a:pt x="12242" y="90"/>
                    <a:pt x="11742" y="56"/>
                    <a:pt x="11241" y="56"/>
                  </a:cubicBezTo>
                  <a:cubicBezTo>
                    <a:pt x="10127" y="17"/>
                    <a:pt x="9025" y="1"/>
                    <a:pt x="7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8"/>
            <p:cNvSpPr/>
            <p:nvPr/>
          </p:nvSpPr>
          <p:spPr>
            <a:xfrm flipH="1">
              <a:off x="1229814" y="2774347"/>
              <a:ext cx="228529" cy="813511"/>
            </a:xfrm>
            <a:custGeom>
              <a:avLst/>
              <a:gdLst/>
              <a:ahLst/>
              <a:cxnLst/>
              <a:rect l="l" t="t" r="r" b="b"/>
              <a:pathLst>
                <a:path w="11676" h="41564" extrusionOk="0">
                  <a:moveTo>
                    <a:pt x="0" y="0"/>
                  </a:moveTo>
                  <a:lnTo>
                    <a:pt x="7572" y="41563"/>
                  </a:lnTo>
                  <a:cubicBezTo>
                    <a:pt x="7606" y="40329"/>
                    <a:pt x="7639" y="39562"/>
                    <a:pt x="7639" y="39495"/>
                  </a:cubicBezTo>
                  <a:cubicBezTo>
                    <a:pt x="7739" y="39028"/>
                    <a:pt x="11675" y="0"/>
                    <a:pt x="11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8"/>
            <p:cNvSpPr/>
            <p:nvPr/>
          </p:nvSpPr>
          <p:spPr>
            <a:xfrm flipH="1">
              <a:off x="561256" y="3823531"/>
              <a:ext cx="451616" cy="592244"/>
            </a:xfrm>
            <a:custGeom>
              <a:avLst/>
              <a:gdLst/>
              <a:ahLst/>
              <a:cxnLst/>
              <a:rect l="l" t="t" r="r" b="b"/>
              <a:pathLst>
                <a:path w="23074" h="30259" extrusionOk="0">
                  <a:moveTo>
                    <a:pt x="13700" y="0"/>
                  </a:moveTo>
                  <a:lnTo>
                    <a:pt x="791" y="5838"/>
                  </a:lnTo>
                  <a:lnTo>
                    <a:pt x="4527" y="13477"/>
                  </a:lnTo>
                  <a:lnTo>
                    <a:pt x="6061" y="16612"/>
                  </a:lnTo>
                  <a:lnTo>
                    <a:pt x="7195" y="18981"/>
                  </a:lnTo>
                  <a:cubicBezTo>
                    <a:pt x="7195" y="18981"/>
                    <a:pt x="991" y="26019"/>
                    <a:pt x="490" y="27020"/>
                  </a:cubicBezTo>
                  <a:cubicBezTo>
                    <a:pt x="0" y="27999"/>
                    <a:pt x="278" y="30258"/>
                    <a:pt x="1041" y="30258"/>
                  </a:cubicBezTo>
                  <a:cubicBezTo>
                    <a:pt x="1058" y="30258"/>
                    <a:pt x="1074" y="30257"/>
                    <a:pt x="1091" y="30255"/>
                  </a:cubicBezTo>
                  <a:cubicBezTo>
                    <a:pt x="1925" y="30189"/>
                    <a:pt x="22306" y="20882"/>
                    <a:pt x="22873" y="20015"/>
                  </a:cubicBezTo>
                  <a:cubicBezTo>
                    <a:pt x="23073" y="19714"/>
                    <a:pt x="21906" y="16646"/>
                    <a:pt x="20371" y="13010"/>
                  </a:cubicBezTo>
                  <a:cubicBezTo>
                    <a:pt x="20038" y="12242"/>
                    <a:pt x="19737" y="11408"/>
                    <a:pt x="19337" y="10608"/>
                  </a:cubicBezTo>
                  <a:cubicBezTo>
                    <a:pt x="18837" y="9574"/>
                    <a:pt x="18336" y="8573"/>
                    <a:pt x="17836" y="7606"/>
                  </a:cubicBezTo>
                  <a:cubicBezTo>
                    <a:pt x="15668" y="3436"/>
                    <a:pt x="13700" y="0"/>
                    <a:pt x="13700"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8"/>
            <p:cNvSpPr/>
            <p:nvPr/>
          </p:nvSpPr>
          <p:spPr>
            <a:xfrm flipH="1">
              <a:off x="561256" y="3972380"/>
              <a:ext cx="451616" cy="443395"/>
            </a:xfrm>
            <a:custGeom>
              <a:avLst/>
              <a:gdLst/>
              <a:ahLst/>
              <a:cxnLst/>
              <a:rect l="l" t="t" r="r" b="b"/>
              <a:pathLst>
                <a:path w="23074" h="22654" extrusionOk="0">
                  <a:moveTo>
                    <a:pt x="17836" y="1"/>
                  </a:moveTo>
                  <a:cubicBezTo>
                    <a:pt x="13867" y="1802"/>
                    <a:pt x="8096" y="4304"/>
                    <a:pt x="4527" y="5872"/>
                  </a:cubicBezTo>
                  <a:lnTo>
                    <a:pt x="6061" y="9007"/>
                  </a:lnTo>
                  <a:lnTo>
                    <a:pt x="7195" y="11376"/>
                  </a:lnTo>
                  <a:cubicBezTo>
                    <a:pt x="7195" y="11376"/>
                    <a:pt x="991" y="18414"/>
                    <a:pt x="490" y="19415"/>
                  </a:cubicBezTo>
                  <a:cubicBezTo>
                    <a:pt x="0" y="20394"/>
                    <a:pt x="278" y="22653"/>
                    <a:pt x="1041" y="22653"/>
                  </a:cubicBezTo>
                  <a:cubicBezTo>
                    <a:pt x="1058" y="22653"/>
                    <a:pt x="1074" y="22652"/>
                    <a:pt x="1091" y="22650"/>
                  </a:cubicBezTo>
                  <a:cubicBezTo>
                    <a:pt x="1925" y="22584"/>
                    <a:pt x="22306" y="13277"/>
                    <a:pt x="22873" y="12410"/>
                  </a:cubicBezTo>
                  <a:cubicBezTo>
                    <a:pt x="23073" y="12109"/>
                    <a:pt x="21906" y="9041"/>
                    <a:pt x="20371" y="5405"/>
                  </a:cubicBezTo>
                  <a:cubicBezTo>
                    <a:pt x="20038" y="4637"/>
                    <a:pt x="19737" y="3803"/>
                    <a:pt x="19337" y="3003"/>
                  </a:cubicBezTo>
                  <a:cubicBezTo>
                    <a:pt x="18837" y="1969"/>
                    <a:pt x="18336" y="968"/>
                    <a:pt x="17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8"/>
            <p:cNvSpPr/>
            <p:nvPr/>
          </p:nvSpPr>
          <p:spPr>
            <a:xfrm flipH="1">
              <a:off x="558653" y="4029845"/>
              <a:ext cx="455511" cy="387242"/>
            </a:xfrm>
            <a:custGeom>
              <a:avLst/>
              <a:gdLst/>
              <a:ahLst/>
              <a:cxnLst/>
              <a:rect l="l" t="t" r="r" b="b"/>
              <a:pathLst>
                <a:path w="23273" h="19785" extrusionOk="0">
                  <a:moveTo>
                    <a:pt x="19436" y="0"/>
                  </a:moveTo>
                  <a:lnTo>
                    <a:pt x="6094" y="6038"/>
                  </a:lnTo>
                  <a:lnTo>
                    <a:pt x="7261" y="8440"/>
                  </a:lnTo>
                  <a:cubicBezTo>
                    <a:pt x="7261" y="8440"/>
                    <a:pt x="1023" y="15511"/>
                    <a:pt x="523" y="16512"/>
                  </a:cubicBezTo>
                  <a:cubicBezTo>
                    <a:pt x="0" y="17492"/>
                    <a:pt x="277" y="19784"/>
                    <a:pt x="1073" y="19784"/>
                  </a:cubicBezTo>
                  <a:cubicBezTo>
                    <a:pt x="1089" y="19784"/>
                    <a:pt x="1106" y="19783"/>
                    <a:pt x="1123" y="19781"/>
                  </a:cubicBezTo>
                  <a:cubicBezTo>
                    <a:pt x="1957" y="19681"/>
                    <a:pt x="22439" y="10341"/>
                    <a:pt x="23006" y="9474"/>
                  </a:cubicBezTo>
                  <a:cubicBezTo>
                    <a:pt x="23273" y="9107"/>
                    <a:pt x="21471" y="4637"/>
                    <a:pt x="19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8"/>
            <p:cNvSpPr/>
            <p:nvPr/>
          </p:nvSpPr>
          <p:spPr>
            <a:xfrm flipH="1">
              <a:off x="587386" y="4214609"/>
              <a:ext cx="407558" cy="184686"/>
            </a:xfrm>
            <a:custGeom>
              <a:avLst/>
              <a:gdLst/>
              <a:ahLst/>
              <a:cxnLst/>
              <a:rect l="l" t="t" r="r" b="b"/>
              <a:pathLst>
                <a:path w="20823" h="9436" extrusionOk="0">
                  <a:moveTo>
                    <a:pt x="20823" y="0"/>
                  </a:moveTo>
                  <a:lnTo>
                    <a:pt x="20823" y="0"/>
                  </a:lnTo>
                  <a:cubicBezTo>
                    <a:pt x="17320" y="1401"/>
                    <a:pt x="3444" y="7706"/>
                    <a:pt x="75" y="9374"/>
                  </a:cubicBezTo>
                  <a:cubicBezTo>
                    <a:pt x="6" y="9397"/>
                    <a:pt x="0" y="9436"/>
                    <a:pt x="25" y="9436"/>
                  </a:cubicBezTo>
                  <a:cubicBezTo>
                    <a:pt x="37" y="9436"/>
                    <a:pt x="54" y="9428"/>
                    <a:pt x="75" y="9407"/>
                  </a:cubicBezTo>
                  <a:cubicBezTo>
                    <a:pt x="3577" y="7973"/>
                    <a:pt x="17487" y="1735"/>
                    <a:pt x="208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8"/>
            <p:cNvSpPr/>
            <p:nvPr/>
          </p:nvSpPr>
          <p:spPr>
            <a:xfrm flipH="1">
              <a:off x="800217" y="4162507"/>
              <a:ext cx="89916" cy="24798"/>
            </a:xfrm>
            <a:custGeom>
              <a:avLst/>
              <a:gdLst/>
              <a:ahLst/>
              <a:cxnLst/>
              <a:rect l="l" t="t" r="r" b="b"/>
              <a:pathLst>
                <a:path w="4594" h="1267" extrusionOk="0">
                  <a:moveTo>
                    <a:pt x="3314" y="1"/>
                  </a:moveTo>
                  <a:cubicBezTo>
                    <a:pt x="2172" y="1"/>
                    <a:pt x="996" y="458"/>
                    <a:pt x="90" y="1094"/>
                  </a:cubicBezTo>
                  <a:cubicBezTo>
                    <a:pt x="1" y="1154"/>
                    <a:pt x="44" y="1267"/>
                    <a:pt x="126" y="1267"/>
                  </a:cubicBezTo>
                  <a:cubicBezTo>
                    <a:pt x="136" y="1267"/>
                    <a:pt x="146" y="1265"/>
                    <a:pt x="157" y="1261"/>
                  </a:cubicBezTo>
                  <a:cubicBezTo>
                    <a:pt x="1591" y="794"/>
                    <a:pt x="3026" y="461"/>
                    <a:pt x="4527" y="294"/>
                  </a:cubicBezTo>
                  <a:cubicBezTo>
                    <a:pt x="4560" y="294"/>
                    <a:pt x="4593" y="194"/>
                    <a:pt x="4527" y="194"/>
                  </a:cubicBezTo>
                  <a:cubicBezTo>
                    <a:pt x="4136" y="61"/>
                    <a:pt x="3727" y="1"/>
                    <a:pt x="3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8"/>
            <p:cNvSpPr/>
            <p:nvPr/>
          </p:nvSpPr>
          <p:spPr>
            <a:xfrm flipH="1">
              <a:off x="813937" y="4182745"/>
              <a:ext cx="89896" cy="24798"/>
            </a:xfrm>
            <a:custGeom>
              <a:avLst/>
              <a:gdLst/>
              <a:ahLst/>
              <a:cxnLst/>
              <a:rect l="l" t="t" r="r" b="b"/>
              <a:pathLst>
                <a:path w="4593" h="1267" extrusionOk="0">
                  <a:moveTo>
                    <a:pt x="3313" y="1"/>
                  </a:moveTo>
                  <a:cubicBezTo>
                    <a:pt x="2171" y="1"/>
                    <a:pt x="996" y="458"/>
                    <a:pt x="90" y="1095"/>
                  </a:cubicBezTo>
                  <a:cubicBezTo>
                    <a:pt x="0" y="1154"/>
                    <a:pt x="44" y="1267"/>
                    <a:pt x="125" y="1267"/>
                  </a:cubicBezTo>
                  <a:cubicBezTo>
                    <a:pt x="135" y="1267"/>
                    <a:pt x="146" y="1265"/>
                    <a:pt x="156" y="1261"/>
                  </a:cubicBezTo>
                  <a:cubicBezTo>
                    <a:pt x="1557" y="794"/>
                    <a:pt x="3025" y="461"/>
                    <a:pt x="4526" y="294"/>
                  </a:cubicBezTo>
                  <a:cubicBezTo>
                    <a:pt x="4560" y="294"/>
                    <a:pt x="4593" y="194"/>
                    <a:pt x="4526" y="194"/>
                  </a:cubicBezTo>
                  <a:cubicBezTo>
                    <a:pt x="4136" y="61"/>
                    <a:pt x="3727" y="1"/>
                    <a:pt x="3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8"/>
            <p:cNvSpPr/>
            <p:nvPr/>
          </p:nvSpPr>
          <p:spPr>
            <a:xfrm flipH="1">
              <a:off x="827638" y="4203003"/>
              <a:ext cx="89916" cy="24779"/>
            </a:xfrm>
            <a:custGeom>
              <a:avLst/>
              <a:gdLst/>
              <a:ahLst/>
              <a:cxnLst/>
              <a:rect l="l" t="t" r="r" b="b"/>
              <a:pathLst>
                <a:path w="4594" h="1266" extrusionOk="0">
                  <a:moveTo>
                    <a:pt x="3314" y="0"/>
                  </a:moveTo>
                  <a:cubicBezTo>
                    <a:pt x="2172" y="0"/>
                    <a:pt x="996" y="457"/>
                    <a:pt x="90" y="1094"/>
                  </a:cubicBezTo>
                  <a:cubicBezTo>
                    <a:pt x="1" y="1153"/>
                    <a:pt x="44" y="1266"/>
                    <a:pt x="126" y="1266"/>
                  </a:cubicBezTo>
                  <a:cubicBezTo>
                    <a:pt x="136" y="1266"/>
                    <a:pt x="146" y="1264"/>
                    <a:pt x="157" y="1260"/>
                  </a:cubicBezTo>
                  <a:cubicBezTo>
                    <a:pt x="1558" y="793"/>
                    <a:pt x="3026" y="460"/>
                    <a:pt x="4527" y="293"/>
                  </a:cubicBezTo>
                  <a:cubicBezTo>
                    <a:pt x="4560" y="293"/>
                    <a:pt x="4593" y="193"/>
                    <a:pt x="4527" y="193"/>
                  </a:cubicBezTo>
                  <a:cubicBezTo>
                    <a:pt x="4136" y="60"/>
                    <a:pt x="3727" y="0"/>
                    <a:pt x="3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8"/>
            <p:cNvSpPr/>
            <p:nvPr/>
          </p:nvSpPr>
          <p:spPr>
            <a:xfrm flipH="1">
              <a:off x="841358" y="4223241"/>
              <a:ext cx="89975" cy="24779"/>
            </a:xfrm>
            <a:custGeom>
              <a:avLst/>
              <a:gdLst/>
              <a:ahLst/>
              <a:cxnLst/>
              <a:rect l="l" t="t" r="r" b="b"/>
              <a:pathLst>
                <a:path w="4597" h="1266" extrusionOk="0">
                  <a:moveTo>
                    <a:pt x="3317" y="0"/>
                  </a:moveTo>
                  <a:cubicBezTo>
                    <a:pt x="2173" y="0"/>
                    <a:pt x="991" y="457"/>
                    <a:pt x="60" y="1094"/>
                  </a:cubicBezTo>
                  <a:cubicBezTo>
                    <a:pt x="1" y="1153"/>
                    <a:pt x="47" y="1266"/>
                    <a:pt x="129" y="1266"/>
                  </a:cubicBezTo>
                  <a:cubicBezTo>
                    <a:pt x="139" y="1266"/>
                    <a:pt x="150" y="1264"/>
                    <a:pt x="160" y="1260"/>
                  </a:cubicBezTo>
                  <a:cubicBezTo>
                    <a:pt x="1561" y="793"/>
                    <a:pt x="3029" y="460"/>
                    <a:pt x="4497" y="293"/>
                  </a:cubicBezTo>
                  <a:cubicBezTo>
                    <a:pt x="4564" y="293"/>
                    <a:pt x="4597" y="193"/>
                    <a:pt x="4530" y="193"/>
                  </a:cubicBezTo>
                  <a:cubicBezTo>
                    <a:pt x="4140" y="60"/>
                    <a:pt x="3731" y="0"/>
                    <a:pt x="3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8"/>
            <p:cNvSpPr/>
            <p:nvPr/>
          </p:nvSpPr>
          <p:spPr>
            <a:xfrm flipH="1">
              <a:off x="855059" y="4126220"/>
              <a:ext cx="114284" cy="54372"/>
            </a:xfrm>
            <a:custGeom>
              <a:avLst/>
              <a:gdLst/>
              <a:ahLst/>
              <a:cxnLst/>
              <a:rect l="l" t="t" r="r" b="b"/>
              <a:pathLst>
                <a:path w="5839" h="2778" extrusionOk="0">
                  <a:moveTo>
                    <a:pt x="1738" y="459"/>
                  </a:moveTo>
                  <a:cubicBezTo>
                    <a:pt x="2030" y="459"/>
                    <a:pt x="2307" y="499"/>
                    <a:pt x="2469" y="547"/>
                  </a:cubicBezTo>
                  <a:cubicBezTo>
                    <a:pt x="2836" y="680"/>
                    <a:pt x="3170" y="814"/>
                    <a:pt x="3537" y="1014"/>
                  </a:cubicBezTo>
                  <a:cubicBezTo>
                    <a:pt x="4237" y="1347"/>
                    <a:pt x="4904" y="1781"/>
                    <a:pt x="5605" y="2215"/>
                  </a:cubicBezTo>
                  <a:cubicBezTo>
                    <a:pt x="4971" y="2215"/>
                    <a:pt x="4337" y="2281"/>
                    <a:pt x="3670" y="2315"/>
                  </a:cubicBezTo>
                  <a:cubicBezTo>
                    <a:pt x="3460" y="2324"/>
                    <a:pt x="3193" y="2338"/>
                    <a:pt x="2905" y="2338"/>
                  </a:cubicBezTo>
                  <a:cubicBezTo>
                    <a:pt x="2139" y="2338"/>
                    <a:pt x="1223" y="2238"/>
                    <a:pt x="835" y="1681"/>
                  </a:cubicBezTo>
                  <a:lnTo>
                    <a:pt x="868" y="1681"/>
                  </a:lnTo>
                  <a:cubicBezTo>
                    <a:pt x="202" y="705"/>
                    <a:pt x="1013" y="459"/>
                    <a:pt x="1738" y="459"/>
                  </a:cubicBezTo>
                  <a:close/>
                  <a:moveTo>
                    <a:pt x="1673" y="0"/>
                  </a:moveTo>
                  <a:cubicBezTo>
                    <a:pt x="1023" y="0"/>
                    <a:pt x="351" y="257"/>
                    <a:pt x="201" y="980"/>
                  </a:cubicBezTo>
                  <a:cubicBezTo>
                    <a:pt x="1" y="1948"/>
                    <a:pt x="935" y="2448"/>
                    <a:pt x="1702" y="2615"/>
                  </a:cubicBezTo>
                  <a:cubicBezTo>
                    <a:pt x="2172" y="2735"/>
                    <a:pt x="2650" y="2778"/>
                    <a:pt x="3131" y="2778"/>
                  </a:cubicBezTo>
                  <a:cubicBezTo>
                    <a:pt x="3982" y="2778"/>
                    <a:pt x="4840" y="2646"/>
                    <a:pt x="5672" y="2582"/>
                  </a:cubicBezTo>
                  <a:cubicBezTo>
                    <a:pt x="5805" y="2582"/>
                    <a:pt x="5838" y="2415"/>
                    <a:pt x="5805" y="2315"/>
                  </a:cubicBezTo>
                  <a:cubicBezTo>
                    <a:pt x="5838" y="2281"/>
                    <a:pt x="5838" y="2248"/>
                    <a:pt x="5805" y="2248"/>
                  </a:cubicBezTo>
                  <a:cubicBezTo>
                    <a:pt x="4838" y="1247"/>
                    <a:pt x="3637" y="480"/>
                    <a:pt x="2303" y="80"/>
                  </a:cubicBezTo>
                  <a:cubicBezTo>
                    <a:pt x="2109" y="29"/>
                    <a:pt x="1892" y="0"/>
                    <a:pt x="16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8"/>
            <p:cNvSpPr/>
            <p:nvPr/>
          </p:nvSpPr>
          <p:spPr>
            <a:xfrm flipH="1">
              <a:off x="772150" y="4082906"/>
              <a:ext cx="90112" cy="93067"/>
            </a:xfrm>
            <a:custGeom>
              <a:avLst/>
              <a:gdLst/>
              <a:ahLst/>
              <a:cxnLst/>
              <a:rect l="l" t="t" r="r" b="b"/>
              <a:pathLst>
                <a:path w="4604" h="4755" extrusionOk="0">
                  <a:moveTo>
                    <a:pt x="3246" y="425"/>
                  </a:moveTo>
                  <a:cubicBezTo>
                    <a:pt x="3562" y="425"/>
                    <a:pt x="3803" y="645"/>
                    <a:pt x="3803" y="1292"/>
                  </a:cubicBezTo>
                  <a:cubicBezTo>
                    <a:pt x="3803" y="2193"/>
                    <a:pt x="2469" y="2993"/>
                    <a:pt x="1835" y="3394"/>
                  </a:cubicBezTo>
                  <a:cubicBezTo>
                    <a:pt x="1301" y="3727"/>
                    <a:pt x="734" y="4027"/>
                    <a:pt x="201" y="4394"/>
                  </a:cubicBezTo>
                  <a:cubicBezTo>
                    <a:pt x="501" y="3660"/>
                    <a:pt x="834" y="2927"/>
                    <a:pt x="1235" y="2226"/>
                  </a:cubicBezTo>
                  <a:cubicBezTo>
                    <a:pt x="1401" y="1892"/>
                    <a:pt x="1602" y="1559"/>
                    <a:pt x="1835" y="1259"/>
                  </a:cubicBezTo>
                  <a:cubicBezTo>
                    <a:pt x="2060" y="973"/>
                    <a:pt x="2747" y="425"/>
                    <a:pt x="3246" y="425"/>
                  </a:cubicBezTo>
                  <a:close/>
                  <a:moveTo>
                    <a:pt x="3152" y="1"/>
                  </a:moveTo>
                  <a:cubicBezTo>
                    <a:pt x="2595" y="1"/>
                    <a:pt x="2026" y="389"/>
                    <a:pt x="1668" y="792"/>
                  </a:cubicBezTo>
                  <a:cubicBezTo>
                    <a:pt x="801" y="1892"/>
                    <a:pt x="234" y="3160"/>
                    <a:pt x="0" y="4561"/>
                  </a:cubicBezTo>
                  <a:cubicBezTo>
                    <a:pt x="0" y="4561"/>
                    <a:pt x="34" y="4594"/>
                    <a:pt x="34" y="4594"/>
                  </a:cubicBezTo>
                  <a:cubicBezTo>
                    <a:pt x="58" y="4692"/>
                    <a:pt x="136" y="4754"/>
                    <a:pt x="216" y="4754"/>
                  </a:cubicBezTo>
                  <a:cubicBezTo>
                    <a:pt x="245" y="4754"/>
                    <a:pt x="274" y="4746"/>
                    <a:pt x="301" y="4728"/>
                  </a:cubicBezTo>
                  <a:cubicBezTo>
                    <a:pt x="1435" y="4094"/>
                    <a:pt x="2736" y="3527"/>
                    <a:pt x="3636" y="2526"/>
                  </a:cubicBezTo>
                  <a:cubicBezTo>
                    <a:pt x="4137" y="1959"/>
                    <a:pt x="4604" y="992"/>
                    <a:pt x="3937" y="325"/>
                  </a:cubicBezTo>
                  <a:cubicBezTo>
                    <a:pt x="3695" y="94"/>
                    <a:pt x="3425" y="1"/>
                    <a:pt x="3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8"/>
            <p:cNvSpPr/>
            <p:nvPr/>
          </p:nvSpPr>
          <p:spPr>
            <a:xfrm flipH="1">
              <a:off x="650703" y="2773682"/>
              <a:ext cx="846824" cy="1292079"/>
            </a:xfrm>
            <a:custGeom>
              <a:avLst/>
              <a:gdLst/>
              <a:ahLst/>
              <a:cxnLst/>
              <a:rect l="l" t="t" r="r" b="b"/>
              <a:pathLst>
                <a:path w="43266" h="66015" extrusionOk="0">
                  <a:moveTo>
                    <a:pt x="19815" y="1"/>
                  </a:moveTo>
                  <a:lnTo>
                    <a:pt x="1" y="34"/>
                  </a:lnTo>
                  <a:cubicBezTo>
                    <a:pt x="1" y="34"/>
                    <a:pt x="1068" y="5672"/>
                    <a:pt x="5005" y="8540"/>
                  </a:cubicBezTo>
                  <a:cubicBezTo>
                    <a:pt x="5005" y="8540"/>
                    <a:pt x="13677" y="37561"/>
                    <a:pt x="14812" y="40863"/>
                  </a:cubicBezTo>
                  <a:cubicBezTo>
                    <a:pt x="16746" y="46601"/>
                    <a:pt x="27187" y="66015"/>
                    <a:pt x="27187" y="66015"/>
                  </a:cubicBezTo>
                  <a:lnTo>
                    <a:pt x="43265" y="59110"/>
                  </a:lnTo>
                  <a:cubicBezTo>
                    <a:pt x="43265" y="59110"/>
                    <a:pt x="30990" y="37461"/>
                    <a:pt x="29689" y="35793"/>
                  </a:cubicBezTo>
                  <a:cubicBezTo>
                    <a:pt x="28788" y="34692"/>
                    <a:pt x="22183" y="11209"/>
                    <a:pt x="22250" y="10575"/>
                  </a:cubicBezTo>
                  <a:cubicBezTo>
                    <a:pt x="23218" y="3370"/>
                    <a:pt x="19815" y="1"/>
                    <a:pt x="198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8"/>
            <p:cNvSpPr/>
            <p:nvPr/>
          </p:nvSpPr>
          <p:spPr>
            <a:xfrm flipH="1">
              <a:off x="1129916" y="2813845"/>
              <a:ext cx="114930" cy="86530"/>
            </a:xfrm>
            <a:custGeom>
              <a:avLst/>
              <a:gdLst/>
              <a:ahLst/>
              <a:cxnLst/>
              <a:rect l="l" t="t" r="r" b="b"/>
              <a:pathLst>
                <a:path w="5872" h="4421" extrusionOk="0">
                  <a:moveTo>
                    <a:pt x="67" y="0"/>
                  </a:moveTo>
                  <a:cubicBezTo>
                    <a:pt x="34" y="0"/>
                    <a:pt x="0" y="17"/>
                    <a:pt x="0" y="50"/>
                  </a:cubicBezTo>
                  <a:cubicBezTo>
                    <a:pt x="400" y="2752"/>
                    <a:pt x="3036" y="4420"/>
                    <a:pt x="5671" y="4420"/>
                  </a:cubicBezTo>
                  <a:cubicBezTo>
                    <a:pt x="5871" y="4387"/>
                    <a:pt x="5871" y="4120"/>
                    <a:pt x="5671" y="4087"/>
                  </a:cubicBezTo>
                  <a:cubicBezTo>
                    <a:pt x="4370" y="4020"/>
                    <a:pt x="3136" y="3620"/>
                    <a:pt x="2102" y="2852"/>
                  </a:cubicBezTo>
                  <a:cubicBezTo>
                    <a:pt x="1134" y="2152"/>
                    <a:pt x="434" y="1151"/>
                    <a:pt x="134" y="50"/>
                  </a:cubicBezTo>
                  <a:cubicBezTo>
                    <a:pt x="134" y="17"/>
                    <a:pt x="100"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8"/>
            <p:cNvSpPr/>
            <p:nvPr/>
          </p:nvSpPr>
          <p:spPr>
            <a:xfrm flipH="1">
              <a:off x="1344078" y="2906051"/>
              <a:ext cx="106298" cy="64824"/>
            </a:xfrm>
            <a:custGeom>
              <a:avLst/>
              <a:gdLst/>
              <a:ahLst/>
              <a:cxnLst/>
              <a:rect l="l" t="t" r="r" b="b"/>
              <a:pathLst>
                <a:path w="5431" h="3312" extrusionOk="0">
                  <a:moveTo>
                    <a:pt x="59" y="0"/>
                  </a:moveTo>
                  <a:cubicBezTo>
                    <a:pt x="17" y="0"/>
                    <a:pt x="0" y="49"/>
                    <a:pt x="27" y="76"/>
                  </a:cubicBezTo>
                  <a:cubicBezTo>
                    <a:pt x="828" y="710"/>
                    <a:pt x="1695" y="1277"/>
                    <a:pt x="2596" y="1777"/>
                  </a:cubicBezTo>
                  <a:cubicBezTo>
                    <a:pt x="3496" y="2311"/>
                    <a:pt x="4430" y="2778"/>
                    <a:pt x="5364" y="3312"/>
                  </a:cubicBezTo>
                  <a:cubicBezTo>
                    <a:pt x="5398" y="3312"/>
                    <a:pt x="5431" y="3278"/>
                    <a:pt x="5398" y="3245"/>
                  </a:cubicBezTo>
                  <a:cubicBezTo>
                    <a:pt x="4530" y="2645"/>
                    <a:pt x="3696" y="1978"/>
                    <a:pt x="2796" y="1444"/>
                  </a:cubicBezTo>
                  <a:cubicBezTo>
                    <a:pt x="1928" y="877"/>
                    <a:pt x="1028" y="376"/>
                    <a:pt x="94" y="9"/>
                  </a:cubicBezTo>
                  <a:cubicBezTo>
                    <a:pt x="81" y="3"/>
                    <a:pt x="70" y="0"/>
                    <a:pt x="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flipH="1">
              <a:off x="1389114" y="2798402"/>
              <a:ext cx="68308" cy="143584"/>
            </a:xfrm>
            <a:custGeom>
              <a:avLst/>
              <a:gdLst/>
              <a:ahLst/>
              <a:cxnLst/>
              <a:rect l="l" t="t" r="r" b="b"/>
              <a:pathLst>
                <a:path w="3490" h="7336" extrusionOk="0">
                  <a:moveTo>
                    <a:pt x="30" y="0"/>
                  </a:moveTo>
                  <a:cubicBezTo>
                    <a:pt x="15" y="0"/>
                    <a:pt x="1" y="20"/>
                    <a:pt x="20" y="39"/>
                  </a:cubicBezTo>
                  <a:cubicBezTo>
                    <a:pt x="120" y="706"/>
                    <a:pt x="220" y="1406"/>
                    <a:pt x="320" y="2074"/>
                  </a:cubicBezTo>
                  <a:cubicBezTo>
                    <a:pt x="387" y="2674"/>
                    <a:pt x="520" y="3241"/>
                    <a:pt x="687" y="3808"/>
                  </a:cubicBezTo>
                  <a:cubicBezTo>
                    <a:pt x="854" y="4309"/>
                    <a:pt x="1188" y="4776"/>
                    <a:pt x="1621" y="5109"/>
                  </a:cubicBezTo>
                  <a:cubicBezTo>
                    <a:pt x="1855" y="5276"/>
                    <a:pt x="2122" y="5476"/>
                    <a:pt x="2355" y="5609"/>
                  </a:cubicBezTo>
                  <a:cubicBezTo>
                    <a:pt x="2589" y="5776"/>
                    <a:pt x="2822" y="5943"/>
                    <a:pt x="3056" y="6076"/>
                  </a:cubicBezTo>
                  <a:lnTo>
                    <a:pt x="3089" y="6277"/>
                  </a:lnTo>
                  <a:cubicBezTo>
                    <a:pt x="3122" y="6443"/>
                    <a:pt x="3189" y="6610"/>
                    <a:pt x="3222" y="6777"/>
                  </a:cubicBezTo>
                  <a:cubicBezTo>
                    <a:pt x="3256" y="6944"/>
                    <a:pt x="3322" y="7144"/>
                    <a:pt x="3423" y="7311"/>
                  </a:cubicBezTo>
                  <a:cubicBezTo>
                    <a:pt x="3423" y="7327"/>
                    <a:pt x="3439" y="7336"/>
                    <a:pt x="3456" y="7336"/>
                  </a:cubicBezTo>
                  <a:cubicBezTo>
                    <a:pt x="3473" y="7336"/>
                    <a:pt x="3489" y="7327"/>
                    <a:pt x="3489" y="7311"/>
                  </a:cubicBezTo>
                  <a:cubicBezTo>
                    <a:pt x="3489" y="7111"/>
                    <a:pt x="3489" y="6944"/>
                    <a:pt x="3456" y="6744"/>
                  </a:cubicBezTo>
                  <a:cubicBezTo>
                    <a:pt x="3456" y="6577"/>
                    <a:pt x="3423" y="6410"/>
                    <a:pt x="3423" y="6243"/>
                  </a:cubicBezTo>
                  <a:cubicBezTo>
                    <a:pt x="3389" y="6043"/>
                    <a:pt x="2889" y="3675"/>
                    <a:pt x="2755" y="3174"/>
                  </a:cubicBezTo>
                  <a:cubicBezTo>
                    <a:pt x="2489" y="2207"/>
                    <a:pt x="2155" y="1240"/>
                    <a:pt x="1888" y="272"/>
                  </a:cubicBezTo>
                  <a:cubicBezTo>
                    <a:pt x="1874" y="244"/>
                    <a:pt x="1860" y="234"/>
                    <a:pt x="1848" y="234"/>
                  </a:cubicBezTo>
                  <a:cubicBezTo>
                    <a:pt x="1833" y="234"/>
                    <a:pt x="1821" y="253"/>
                    <a:pt x="1821" y="272"/>
                  </a:cubicBezTo>
                  <a:cubicBezTo>
                    <a:pt x="2088" y="1240"/>
                    <a:pt x="2255" y="2274"/>
                    <a:pt x="2455" y="3274"/>
                  </a:cubicBezTo>
                  <a:cubicBezTo>
                    <a:pt x="2555" y="3775"/>
                    <a:pt x="2655" y="4275"/>
                    <a:pt x="2789" y="4776"/>
                  </a:cubicBezTo>
                  <a:cubicBezTo>
                    <a:pt x="2822" y="5009"/>
                    <a:pt x="2889" y="5243"/>
                    <a:pt x="2922" y="5476"/>
                  </a:cubicBezTo>
                  <a:cubicBezTo>
                    <a:pt x="2956" y="5543"/>
                    <a:pt x="2956" y="5643"/>
                    <a:pt x="2989" y="5710"/>
                  </a:cubicBezTo>
                  <a:cubicBezTo>
                    <a:pt x="2855" y="5609"/>
                    <a:pt x="2689" y="5509"/>
                    <a:pt x="2555" y="5409"/>
                  </a:cubicBezTo>
                  <a:cubicBezTo>
                    <a:pt x="2322" y="5243"/>
                    <a:pt x="2055" y="5076"/>
                    <a:pt x="1855" y="4876"/>
                  </a:cubicBezTo>
                  <a:cubicBezTo>
                    <a:pt x="1421" y="4509"/>
                    <a:pt x="1121" y="4008"/>
                    <a:pt x="987" y="3475"/>
                  </a:cubicBezTo>
                  <a:cubicBezTo>
                    <a:pt x="821" y="2941"/>
                    <a:pt x="687" y="2407"/>
                    <a:pt x="554" y="1807"/>
                  </a:cubicBezTo>
                  <a:cubicBezTo>
                    <a:pt x="387" y="1206"/>
                    <a:pt x="220" y="639"/>
                    <a:pt x="53" y="39"/>
                  </a:cubicBezTo>
                  <a:cubicBezTo>
                    <a:pt x="53" y="11"/>
                    <a:pt x="42" y="0"/>
                    <a:pt x="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flipH="1">
              <a:off x="705466" y="3888394"/>
              <a:ext cx="261723" cy="114969"/>
            </a:xfrm>
            <a:custGeom>
              <a:avLst/>
              <a:gdLst/>
              <a:ahLst/>
              <a:cxnLst/>
              <a:rect l="l" t="t" r="r" b="b"/>
              <a:pathLst>
                <a:path w="13372" h="5874" extrusionOk="0">
                  <a:moveTo>
                    <a:pt x="13294" y="0"/>
                  </a:moveTo>
                  <a:cubicBezTo>
                    <a:pt x="13271" y="0"/>
                    <a:pt x="13239" y="7"/>
                    <a:pt x="13200" y="22"/>
                  </a:cubicBezTo>
                  <a:cubicBezTo>
                    <a:pt x="12633" y="222"/>
                    <a:pt x="6729" y="2657"/>
                    <a:pt x="5028" y="3424"/>
                  </a:cubicBezTo>
                  <a:cubicBezTo>
                    <a:pt x="4194" y="3825"/>
                    <a:pt x="391" y="5593"/>
                    <a:pt x="24" y="5826"/>
                  </a:cubicBezTo>
                  <a:cubicBezTo>
                    <a:pt x="1" y="5850"/>
                    <a:pt x="11" y="5873"/>
                    <a:pt x="18" y="5873"/>
                  </a:cubicBezTo>
                  <a:cubicBezTo>
                    <a:pt x="21" y="5873"/>
                    <a:pt x="24" y="5869"/>
                    <a:pt x="24" y="5860"/>
                  </a:cubicBezTo>
                  <a:cubicBezTo>
                    <a:pt x="258" y="5793"/>
                    <a:pt x="6396" y="3291"/>
                    <a:pt x="8097" y="2490"/>
                  </a:cubicBezTo>
                  <a:cubicBezTo>
                    <a:pt x="8964" y="2124"/>
                    <a:pt x="12366" y="556"/>
                    <a:pt x="13234" y="122"/>
                  </a:cubicBezTo>
                  <a:cubicBezTo>
                    <a:pt x="13362" y="71"/>
                    <a:pt x="13372" y="0"/>
                    <a:pt x="13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flipH="1">
              <a:off x="722964" y="2787402"/>
              <a:ext cx="407636" cy="1099622"/>
            </a:xfrm>
            <a:custGeom>
              <a:avLst/>
              <a:gdLst/>
              <a:ahLst/>
              <a:cxnLst/>
              <a:rect l="l" t="t" r="r" b="b"/>
              <a:pathLst>
                <a:path w="20827" h="56182" extrusionOk="0">
                  <a:moveTo>
                    <a:pt x="1" y="0"/>
                  </a:moveTo>
                  <a:lnTo>
                    <a:pt x="1" y="0"/>
                  </a:lnTo>
                  <a:cubicBezTo>
                    <a:pt x="1335" y="2169"/>
                    <a:pt x="2069" y="4637"/>
                    <a:pt x="2035" y="7172"/>
                  </a:cubicBezTo>
                  <a:cubicBezTo>
                    <a:pt x="2035" y="7806"/>
                    <a:pt x="1969" y="8440"/>
                    <a:pt x="1869" y="9040"/>
                  </a:cubicBezTo>
                  <a:cubicBezTo>
                    <a:pt x="1835" y="9207"/>
                    <a:pt x="1835" y="9340"/>
                    <a:pt x="1802" y="9507"/>
                  </a:cubicBezTo>
                  <a:lnTo>
                    <a:pt x="1735" y="9741"/>
                  </a:lnTo>
                  <a:cubicBezTo>
                    <a:pt x="1702" y="9807"/>
                    <a:pt x="1702" y="9908"/>
                    <a:pt x="1702" y="10008"/>
                  </a:cubicBezTo>
                  <a:cubicBezTo>
                    <a:pt x="1735" y="10308"/>
                    <a:pt x="1802" y="10641"/>
                    <a:pt x="1869" y="10942"/>
                  </a:cubicBezTo>
                  <a:cubicBezTo>
                    <a:pt x="2136" y="12176"/>
                    <a:pt x="2436" y="13410"/>
                    <a:pt x="2769" y="14644"/>
                  </a:cubicBezTo>
                  <a:cubicBezTo>
                    <a:pt x="4004" y="19548"/>
                    <a:pt x="5338" y="24418"/>
                    <a:pt x="6705" y="29288"/>
                  </a:cubicBezTo>
                  <a:cubicBezTo>
                    <a:pt x="7039" y="30522"/>
                    <a:pt x="7406" y="31723"/>
                    <a:pt x="7773" y="32957"/>
                  </a:cubicBezTo>
                  <a:cubicBezTo>
                    <a:pt x="7940" y="33558"/>
                    <a:pt x="8140" y="34158"/>
                    <a:pt x="8340" y="34759"/>
                  </a:cubicBezTo>
                  <a:cubicBezTo>
                    <a:pt x="8440" y="35059"/>
                    <a:pt x="8507" y="35392"/>
                    <a:pt x="8640" y="35659"/>
                  </a:cubicBezTo>
                  <a:cubicBezTo>
                    <a:pt x="8807" y="35959"/>
                    <a:pt x="8940" y="36260"/>
                    <a:pt x="9074" y="36527"/>
                  </a:cubicBezTo>
                  <a:cubicBezTo>
                    <a:pt x="10308" y="38761"/>
                    <a:pt x="11576" y="40930"/>
                    <a:pt x="12877" y="43098"/>
                  </a:cubicBezTo>
                  <a:cubicBezTo>
                    <a:pt x="15445" y="47468"/>
                    <a:pt x="19581" y="54640"/>
                    <a:pt x="20715" y="56107"/>
                  </a:cubicBezTo>
                  <a:cubicBezTo>
                    <a:pt x="20756" y="56161"/>
                    <a:pt x="20785" y="56182"/>
                    <a:pt x="20801" y="56182"/>
                  </a:cubicBezTo>
                  <a:cubicBezTo>
                    <a:pt x="20826" y="56182"/>
                    <a:pt x="20822" y="56134"/>
                    <a:pt x="20782" y="56074"/>
                  </a:cubicBezTo>
                  <a:cubicBezTo>
                    <a:pt x="19481" y="53605"/>
                    <a:pt x="13143" y="42965"/>
                    <a:pt x="13143" y="42965"/>
                  </a:cubicBezTo>
                  <a:cubicBezTo>
                    <a:pt x="11909" y="40763"/>
                    <a:pt x="10608" y="38561"/>
                    <a:pt x="9407" y="36360"/>
                  </a:cubicBezTo>
                  <a:cubicBezTo>
                    <a:pt x="9274" y="36060"/>
                    <a:pt x="9107" y="35793"/>
                    <a:pt x="9007" y="35526"/>
                  </a:cubicBezTo>
                  <a:cubicBezTo>
                    <a:pt x="8907" y="35226"/>
                    <a:pt x="8807" y="34925"/>
                    <a:pt x="8707" y="34625"/>
                  </a:cubicBezTo>
                  <a:cubicBezTo>
                    <a:pt x="8507" y="34025"/>
                    <a:pt x="8340" y="33424"/>
                    <a:pt x="8140" y="32824"/>
                  </a:cubicBezTo>
                  <a:lnTo>
                    <a:pt x="7106" y="29188"/>
                  </a:lnTo>
                  <a:cubicBezTo>
                    <a:pt x="5705" y="24318"/>
                    <a:pt x="4370" y="19448"/>
                    <a:pt x="3070" y="14578"/>
                  </a:cubicBezTo>
                  <a:cubicBezTo>
                    <a:pt x="2736" y="13343"/>
                    <a:pt x="2402" y="12109"/>
                    <a:pt x="2136" y="10908"/>
                  </a:cubicBezTo>
                  <a:cubicBezTo>
                    <a:pt x="2069" y="10608"/>
                    <a:pt x="1969" y="10274"/>
                    <a:pt x="1935" y="9974"/>
                  </a:cubicBezTo>
                  <a:cubicBezTo>
                    <a:pt x="1935" y="9908"/>
                    <a:pt x="1935" y="9841"/>
                    <a:pt x="1969" y="9774"/>
                  </a:cubicBezTo>
                  <a:lnTo>
                    <a:pt x="2002" y="9541"/>
                  </a:lnTo>
                  <a:cubicBezTo>
                    <a:pt x="2035" y="9407"/>
                    <a:pt x="2069" y="9240"/>
                    <a:pt x="2102" y="9074"/>
                  </a:cubicBezTo>
                  <a:cubicBezTo>
                    <a:pt x="2202" y="8440"/>
                    <a:pt x="2236" y="7806"/>
                    <a:pt x="2236" y="7172"/>
                  </a:cubicBezTo>
                  <a:cubicBezTo>
                    <a:pt x="2202" y="4637"/>
                    <a:pt x="1402" y="2135"/>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flipH="1">
              <a:off x="1096623" y="1997984"/>
              <a:ext cx="487727" cy="609703"/>
            </a:xfrm>
            <a:custGeom>
              <a:avLst/>
              <a:gdLst/>
              <a:ahLst/>
              <a:cxnLst/>
              <a:rect l="l" t="t" r="r" b="b"/>
              <a:pathLst>
                <a:path w="24919" h="31151" extrusionOk="0">
                  <a:moveTo>
                    <a:pt x="11901" y="1"/>
                  </a:moveTo>
                  <a:cubicBezTo>
                    <a:pt x="9698" y="1"/>
                    <a:pt x="7595" y="774"/>
                    <a:pt x="6538" y="2440"/>
                  </a:cubicBezTo>
                  <a:cubicBezTo>
                    <a:pt x="5371" y="4341"/>
                    <a:pt x="6705" y="7977"/>
                    <a:pt x="6372" y="10345"/>
                  </a:cubicBezTo>
                  <a:cubicBezTo>
                    <a:pt x="6038" y="12714"/>
                    <a:pt x="0" y="19118"/>
                    <a:pt x="1235" y="24689"/>
                  </a:cubicBezTo>
                  <a:cubicBezTo>
                    <a:pt x="2216" y="29004"/>
                    <a:pt x="7010" y="31150"/>
                    <a:pt x="11702" y="31150"/>
                  </a:cubicBezTo>
                  <a:cubicBezTo>
                    <a:pt x="14663" y="31150"/>
                    <a:pt x="17584" y="30295"/>
                    <a:pt x="19481" y="28592"/>
                  </a:cubicBezTo>
                  <a:cubicBezTo>
                    <a:pt x="24918" y="23688"/>
                    <a:pt x="19715" y="16483"/>
                    <a:pt x="19114" y="13247"/>
                  </a:cubicBezTo>
                  <a:cubicBezTo>
                    <a:pt x="18514" y="10012"/>
                    <a:pt x="18981" y="7043"/>
                    <a:pt x="18247" y="4174"/>
                  </a:cubicBezTo>
                  <a:cubicBezTo>
                    <a:pt x="17380" y="638"/>
                    <a:pt x="14477" y="38"/>
                    <a:pt x="12176" y="5"/>
                  </a:cubicBezTo>
                  <a:cubicBezTo>
                    <a:pt x="12084" y="2"/>
                    <a:pt x="11992" y="1"/>
                    <a:pt x="11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flipH="1">
              <a:off x="1458969" y="2111662"/>
              <a:ext cx="109058" cy="364988"/>
            </a:xfrm>
            <a:custGeom>
              <a:avLst/>
              <a:gdLst/>
              <a:ahLst/>
              <a:cxnLst/>
              <a:rect l="l" t="t" r="r" b="b"/>
              <a:pathLst>
                <a:path w="5572" h="18648" extrusionOk="0">
                  <a:moveTo>
                    <a:pt x="5271" y="1"/>
                  </a:moveTo>
                  <a:lnTo>
                    <a:pt x="5271" y="1"/>
                  </a:lnTo>
                  <a:cubicBezTo>
                    <a:pt x="5304" y="801"/>
                    <a:pt x="5304" y="1602"/>
                    <a:pt x="5204" y="2436"/>
                  </a:cubicBezTo>
                  <a:cubicBezTo>
                    <a:pt x="5171" y="3236"/>
                    <a:pt x="5004" y="4037"/>
                    <a:pt x="4770" y="4804"/>
                  </a:cubicBezTo>
                  <a:cubicBezTo>
                    <a:pt x="4470" y="5571"/>
                    <a:pt x="4070" y="6305"/>
                    <a:pt x="3570" y="6939"/>
                  </a:cubicBezTo>
                  <a:cubicBezTo>
                    <a:pt x="3069" y="7640"/>
                    <a:pt x="2602" y="8340"/>
                    <a:pt x="2169" y="9074"/>
                  </a:cubicBezTo>
                  <a:cubicBezTo>
                    <a:pt x="1268" y="10508"/>
                    <a:pt x="601" y="12076"/>
                    <a:pt x="234" y="13744"/>
                  </a:cubicBezTo>
                  <a:cubicBezTo>
                    <a:pt x="67" y="14544"/>
                    <a:pt x="0" y="15378"/>
                    <a:pt x="0" y="16212"/>
                  </a:cubicBezTo>
                  <a:cubicBezTo>
                    <a:pt x="34" y="17046"/>
                    <a:pt x="167" y="17847"/>
                    <a:pt x="367" y="18647"/>
                  </a:cubicBezTo>
                  <a:cubicBezTo>
                    <a:pt x="134" y="17046"/>
                    <a:pt x="201" y="15378"/>
                    <a:pt x="601" y="13811"/>
                  </a:cubicBezTo>
                  <a:cubicBezTo>
                    <a:pt x="1034" y="12209"/>
                    <a:pt x="1702" y="10708"/>
                    <a:pt x="2569" y="9307"/>
                  </a:cubicBezTo>
                  <a:cubicBezTo>
                    <a:pt x="3003" y="8607"/>
                    <a:pt x="3470" y="7906"/>
                    <a:pt x="3937" y="7172"/>
                  </a:cubicBezTo>
                  <a:cubicBezTo>
                    <a:pt x="4170" y="6839"/>
                    <a:pt x="4404" y="6472"/>
                    <a:pt x="4637" y="6105"/>
                  </a:cubicBezTo>
                  <a:cubicBezTo>
                    <a:pt x="4837" y="5738"/>
                    <a:pt x="5037" y="5338"/>
                    <a:pt x="5137" y="4904"/>
                  </a:cubicBezTo>
                  <a:cubicBezTo>
                    <a:pt x="5504" y="3303"/>
                    <a:pt x="5571" y="1635"/>
                    <a:pt x="5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flipH="1">
              <a:off x="1141679" y="2127985"/>
              <a:ext cx="80326" cy="377397"/>
            </a:xfrm>
            <a:custGeom>
              <a:avLst/>
              <a:gdLst/>
              <a:ahLst/>
              <a:cxnLst/>
              <a:rect l="l" t="t" r="r" b="b"/>
              <a:pathLst>
                <a:path w="4104" h="19282" extrusionOk="0">
                  <a:moveTo>
                    <a:pt x="1" y="1"/>
                  </a:moveTo>
                  <a:cubicBezTo>
                    <a:pt x="34" y="1668"/>
                    <a:pt x="167" y="3336"/>
                    <a:pt x="401" y="5004"/>
                  </a:cubicBezTo>
                  <a:cubicBezTo>
                    <a:pt x="534" y="5838"/>
                    <a:pt x="735" y="6639"/>
                    <a:pt x="1001" y="7473"/>
                  </a:cubicBezTo>
                  <a:cubicBezTo>
                    <a:pt x="1268" y="8240"/>
                    <a:pt x="1602" y="9040"/>
                    <a:pt x="2002" y="9774"/>
                  </a:cubicBezTo>
                  <a:cubicBezTo>
                    <a:pt x="2736" y="11275"/>
                    <a:pt x="3270" y="12843"/>
                    <a:pt x="3637" y="14478"/>
                  </a:cubicBezTo>
                  <a:cubicBezTo>
                    <a:pt x="3770" y="15278"/>
                    <a:pt x="3803" y="16112"/>
                    <a:pt x="3737" y="16913"/>
                  </a:cubicBezTo>
                  <a:cubicBezTo>
                    <a:pt x="3603" y="17747"/>
                    <a:pt x="3303" y="18547"/>
                    <a:pt x="2903" y="19281"/>
                  </a:cubicBezTo>
                  <a:cubicBezTo>
                    <a:pt x="3403" y="18581"/>
                    <a:pt x="3770" y="17780"/>
                    <a:pt x="3970" y="16946"/>
                  </a:cubicBezTo>
                  <a:cubicBezTo>
                    <a:pt x="4104" y="16112"/>
                    <a:pt x="4104" y="15245"/>
                    <a:pt x="4004" y="14411"/>
                  </a:cubicBezTo>
                  <a:cubicBezTo>
                    <a:pt x="3870" y="13577"/>
                    <a:pt x="3670" y="12743"/>
                    <a:pt x="3403" y="11943"/>
                  </a:cubicBezTo>
                  <a:cubicBezTo>
                    <a:pt x="3103" y="11142"/>
                    <a:pt x="2769" y="10375"/>
                    <a:pt x="2436" y="9608"/>
                  </a:cubicBezTo>
                  <a:cubicBezTo>
                    <a:pt x="2069" y="8840"/>
                    <a:pt x="1702" y="8106"/>
                    <a:pt x="1435" y="7306"/>
                  </a:cubicBezTo>
                  <a:cubicBezTo>
                    <a:pt x="1168" y="6539"/>
                    <a:pt x="935" y="5738"/>
                    <a:pt x="768" y="4937"/>
                  </a:cubicBezTo>
                  <a:cubicBezTo>
                    <a:pt x="434" y="3303"/>
                    <a:pt x="268" y="163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flipH="1">
              <a:off x="1346192" y="2035936"/>
              <a:ext cx="514326" cy="537304"/>
            </a:xfrm>
            <a:custGeom>
              <a:avLst/>
              <a:gdLst/>
              <a:ahLst/>
              <a:cxnLst/>
              <a:rect l="l" t="t" r="r" b="b"/>
              <a:pathLst>
                <a:path w="26278" h="27452" extrusionOk="0">
                  <a:moveTo>
                    <a:pt x="601" y="0"/>
                  </a:moveTo>
                  <a:lnTo>
                    <a:pt x="0" y="17179"/>
                  </a:lnTo>
                  <a:cubicBezTo>
                    <a:pt x="701" y="19681"/>
                    <a:pt x="2869" y="26886"/>
                    <a:pt x="6305" y="27387"/>
                  </a:cubicBezTo>
                  <a:cubicBezTo>
                    <a:pt x="6615" y="27430"/>
                    <a:pt x="6935" y="27451"/>
                    <a:pt x="7264" y="27451"/>
                  </a:cubicBezTo>
                  <a:cubicBezTo>
                    <a:pt x="13694" y="27451"/>
                    <a:pt x="23436" y="19432"/>
                    <a:pt x="25118" y="17179"/>
                  </a:cubicBezTo>
                  <a:cubicBezTo>
                    <a:pt x="26277" y="15557"/>
                    <a:pt x="26203" y="14034"/>
                    <a:pt x="24152" y="14034"/>
                  </a:cubicBezTo>
                  <a:cubicBezTo>
                    <a:pt x="23842" y="14034"/>
                    <a:pt x="23487" y="14069"/>
                    <a:pt x="23084" y="14144"/>
                  </a:cubicBezTo>
                  <a:cubicBezTo>
                    <a:pt x="17113" y="15278"/>
                    <a:pt x="12876" y="17313"/>
                    <a:pt x="10008" y="17313"/>
                  </a:cubicBezTo>
                  <a:cubicBezTo>
                    <a:pt x="9040" y="17313"/>
                    <a:pt x="3203" y="2869"/>
                    <a:pt x="601"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flipH="1">
              <a:off x="1329438" y="2304842"/>
              <a:ext cx="295388" cy="241016"/>
            </a:xfrm>
            <a:custGeom>
              <a:avLst/>
              <a:gdLst/>
              <a:ahLst/>
              <a:cxnLst/>
              <a:rect l="l" t="t" r="r" b="b"/>
              <a:pathLst>
                <a:path w="15092" h="12314" extrusionOk="0">
                  <a:moveTo>
                    <a:pt x="12437" y="0"/>
                  </a:moveTo>
                  <a:cubicBezTo>
                    <a:pt x="12363" y="0"/>
                    <a:pt x="12287" y="2"/>
                    <a:pt x="12209" y="4"/>
                  </a:cubicBezTo>
                  <a:cubicBezTo>
                    <a:pt x="11709" y="38"/>
                    <a:pt x="11175" y="105"/>
                    <a:pt x="10708" y="205"/>
                  </a:cubicBezTo>
                  <a:cubicBezTo>
                    <a:pt x="6438" y="1039"/>
                    <a:pt x="0" y="3007"/>
                    <a:pt x="0" y="3007"/>
                  </a:cubicBezTo>
                  <a:lnTo>
                    <a:pt x="3136" y="10178"/>
                  </a:lnTo>
                  <a:lnTo>
                    <a:pt x="4070" y="12313"/>
                  </a:lnTo>
                  <a:cubicBezTo>
                    <a:pt x="4070" y="12313"/>
                    <a:pt x="11142" y="7310"/>
                    <a:pt x="13276" y="4207"/>
                  </a:cubicBezTo>
                  <a:cubicBezTo>
                    <a:pt x="15091" y="1647"/>
                    <a:pt x="14954" y="0"/>
                    <a:pt x="12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flipH="1">
              <a:off x="1620892" y="2363677"/>
              <a:ext cx="3934" cy="4600"/>
            </a:xfrm>
            <a:custGeom>
              <a:avLst/>
              <a:gdLst/>
              <a:ahLst/>
              <a:cxnLst/>
              <a:rect l="l" t="t" r="r" b="b"/>
              <a:pathLst>
                <a:path w="201" h="235" extrusionOk="0">
                  <a:moveTo>
                    <a:pt x="0" y="1"/>
                  </a:moveTo>
                  <a:lnTo>
                    <a:pt x="100" y="234"/>
                  </a:lnTo>
                  <a:cubicBezTo>
                    <a:pt x="167" y="201"/>
                    <a:pt x="200" y="167"/>
                    <a:pt x="200" y="134"/>
                  </a:cubicBezTo>
                  <a:cubicBezTo>
                    <a:pt x="167" y="67"/>
                    <a:pt x="134" y="1"/>
                    <a:pt x="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flipH="1">
              <a:off x="1571276" y="2363031"/>
              <a:ext cx="5891" cy="5891"/>
            </a:xfrm>
            <a:custGeom>
              <a:avLst/>
              <a:gdLst/>
              <a:ahLst/>
              <a:cxnLst/>
              <a:rect l="l" t="t" r="r" b="b"/>
              <a:pathLst>
                <a:path w="301" h="301" extrusionOk="0">
                  <a:moveTo>
                    <a:pt x="167" y="0"/>
                  </a:moveTo>
                  <a:cubicBezTo>
                    <a:pt x="67" y="0"/>
                    <a:pt x="0" y="67"/>
                    <a:pt x="0" y="167"/>
                  </a:cubicBezTo>
                  <a:cubicBezTo>
                    <a:pt x="0" y="234"/>
                    <a:pt x="67" y="300"/>
                    <a:pt x="167" y="300"/>
                  </a:cubicBezTo>
                  <a:cubicBezTo>
                    <a:pt x="234" y="300"/>
                    <a:pt x="301" y="234"/>
                    <a:pt x="301" y="167"/>
                  </a:cubicBezTo>
                  <a:cubicBezTo>
                    <a:pt x="301" y="67"/>
                    <a:pt x="234"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flipH="1">
              <a:off x="1520994" y="2363031"/>
              <a:ext cx="5911" cy="5891"/>
            </a:xfrm>
            <a:custGeom>
              <a:avLst/>
              <a:gdLst/>
              <a:ahLst/>
              <a:cxnLst/>
              <a:rect l="l" t="t" r="r" b="b"/>
              <a:pathLst>
                <a:path w="302" h="301" extrusionOk="0">
                  <a:moveTo>
                    <a:pt x="168" y="0"/>
                  </a:moveTo>
                  <a:cubicBezTo>
                    <a:pt x="68" y="0"/>
                    <a:pt x="1" y="67"/>
                    <a:pt x="1" y="167"/>
                  </a:cubicBezTo>
                  <a:cubicBezTo>
                    <a:pt x="1" y="234"/>
                    <a:pt x="68" y="300"/>
                    <a:pt x="168" y="300"/>
                  </a:cubicBezTo>
                  <a:cubicBezTo>
                    <a:pt x="234" y="300"/>
                    <a:pt x="301" y="234"/>
                    <a:pt x="301" y="167"/>
                  </a:cubicBezTo>
                  <a:cubicBezTo>
                    <a:pt x="301" y="67"/>
                    <a:pt x="234"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flipH="1">
              <a:off x="1470732" y="2363344"/>
              <a:ext cx="5891" cy="5422"/>
            </a:xfrm>
            <a:custGeom>
              <a:avLst/>
              <a:gdLst/>
              <a:ahLst/>
              <a:cxnLst/>
              <a:rect l="l" t="t" r="r" b="b"/>
              <a:pathLst>
                <a:path w="301" h="277" extrusionOk="0">
                  <a:moveTo>
                    <a:pt x="151" y="1"/>
                  </a:moveTo>
                  <a:cubicBezTo>
                    <a:pt x="75" y="1"/>
                    <a:pt x="0" y="51"/>
                    <a:pt x="0" y="151"/>
                  </a:cubicBezTo>
                  <a:cubicBezTo>
                    <a:pt x="0" y="234"/>
                    <a:pt x="75" y="276"/>
                    <a:pt x="151" y="276"/>
                  </a:cubicBezTo>
                  <a:cubicBezTo>
                    <a:pt x="226" y="276"/>
                    <a:pt x="301" y="234"/>
                    <a:pt x="301" y="151"/>
                  </a:cubicBezTo>
                  <a:cubicBezTo>
                    <a:pt x="301" y="51"/>
                    <a:pt x="226"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flipH="1">
              <a:off x="1420450" y="2363344"/>
              <a:ext cx="5911" cy="5422"/>
            </a:xfrm>
            <a:custGeom>
              <a:avLst/>
              <a:gdLst/>
              <a:ahLst/>
              <a:cxnLst/>
              <a:rect l="l" t="t" r="r" b="b"/>
              <a:pathLst>
                <a:path w="302" h="277" extrusionOk="0">
                  <a:moveTo>
                    <a:pt x="151" y="1"/>
                  </a:moveTo>
                  <a:cubicBezTo>
                    <a:pt x="76" y="1"/>
                    <a:pt x="1" y="51"/>
                    <a:pt x="1" y="151"/>
                  </a:cubicBezTo>
                  <a:cubicBezTo>
                    <a:pt x="1" y="234"/>
                    <a:pt x="68" y="276"/>
                    <a:pt x="139" y="276"/>
                  </a:cubicBezTo>
                  <a:cubicBezTo>
                    <a:pt x="209" y="276"/>
                    <a:pt x="284" y="234"/>
                    <a:pt x="301" y="151"/>
                  </a:cubicBezTo>
                  <a:cubicBezTo>
                    <a:pt x="301" y="51"/>
                    <a:pt x="22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flipH="1">
              <a:off x="1370834" y="2363344"/>
              <a:ext cx="5245" cy="5422"/>
            </a:xfrm>
            <a:custGeom>
              <a:avLst/>
              <a:gdLst/>
              <a:ahLst/>
              <a:cxnLst/>
              <a:rect l="l" t="t" r="r" b="b"/>
              <a:pathLst>
                <a:path w="268" h="277" extrusionOk="0">
                  <a:moveTo>
                    <a:pt x="134" y="1"/>
                  </a:moveTo>
                  <a:cubicBezTo>
                    <a:pt x="67" y="1"/>
                    <a:pt x="0" y="51"/>
                    <a:pt x="0" y="151"/>
                  </a:cubicBezTo>
                  <a:cubicBezTo>
                    <a:pt x="0" y="234"/>
                    <a:pt x="67" y="276"/>
                    <a:pt x="134" y="276"/>
                  </a:cubicBezTo>
                  <a:cubicBezTo>
                    <a:pt x="201" y="276"/>
                    <a:pt x="267" y="234"/>
                    <a:pt x="267" y="151"/>
                  </a:cubicBezTo>
                  <a:cubicBezTo>
                    <a:pt x="267" y="51"/>
                    <a:pt x="201"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flipH="1">
              <a:off x="1495530" y="2327762"/>
              <a:ext cx="5911" cy="4600"/>
            </a:xfrm>
            <a:custGeom>
              <a:avLst/>
              <a:gdLst/>
              <a:ahLst/>
              <a:cxnLst/>
              <a:rect l="l" t="t" r="r" b="b"/>
              <a:pathLst>
                <a:path w="302" h="235" extrusionOk="0">
                  <a:moveTo>
                    <a:pt x="268" y="1"/>
                  </a:moveTo>
                  <a:lnTo>
                    <a:pt x="1" y="68"/>
                  </a:lnTo>
                  <a:cubicBezTo>
                    <a:pt x="1" y="68"/>
                    <a:pt x="1" y="101"/>
                    <a:pt x="1" y="101"/>
                  </a:cubicBezTo>
                  <a:cubicBezTo>
                    <a:pt x="1" y="168"/>
                    <a:pt x="68" y="234"/>
                    <a:pt x="168" y="234"/>
                  </a:cubicBezTo>
                  <a:cubicBezTo>
                    <a:pt x="234" y="234"/>
                    <a:pt x="301" y="168"/>
                    <a:pt x="301" y="101"/>
                  </a:cubicBezTo>
                  <a:cubicBezTo>
                    <a:pt x="301" y="68"/>
                    <a:pt x="301" y="34"/>
                    <a:pt x="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flipH="1">
              <a:off x="1445914" y="2326783"/>
              <a:ext cx="5911" cy="5911"/>
            </a:xfrm>
            <a:custGeom>
              <a:avLst/>
              <a:gdLst/>
              <a:ahLst/>
              <a:cxnLst/>
              <a:rect l="l" t="t" r="r" b="b"/>
              <a:pathLst>
                <a:path w="302" h="302" extrusionOk="0">
                  <a:moveTo>
                    <a:pt x="151" y="1"/>
                  </a:moveTo>
                  <a:cubicBezTo>
                    <a:pt x="76" y="1"/>
                    <a:pt x="1" y="51"/>
                    <a:pt x="1" y="151"/>
                  </a:cubicBezTo>
                  <a:cubicBezTo>
                    <a:pt x="1" y="251"/>
                    <a:pt x="76" y="301"/>
                    <a:pt x="151" y="301"/>
                  </a:cubicBezTo>
                  <a:cubicBezTo>
                    <a:pt x="226" y="301"/>
                    <a:pt x="301" y="251"/>
                    <a:pt x="301" y="151"/>
                  </a:cubicBezTo>
                  <a:cubicBezTo>
                    <a:pt x="301" y="51"/>
                    <a:pt x="226"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flipH="1">
              <a:off x="1395652" y="2326783"/>
              <a:ext cx="5891" cy="5911"/>
            </a:xfrm>
            <a:custGeom>
              <a:avLst/>
              <a:gdLst/>
              <a:ahLst/>
              <a:cxnLst/>
              <a:rect l="l" t="t" r="r" b="b"/>
              <a:pathLst>
                <a:path w="301" h="302" extrusionOk="0">
                  <a:moveTo>
                    <a:pt x="151" y="1"/>
                  </a:moveTo>
                  <a:cubicBezTo>
                    <a:pt x="76" y="1"/>
                    <a:pt x="0" y="51"/>
                    <a:pt x="0" y="151"/>
                  </a:cubicBezTo>
                  <a:cubicBezTo>
                    <a:pt x="0" y="251"/>
                    <a:pt x="76" y="301"/>
                    <a:pt x="151" y="301"/>
                  </a:cubicBezTo>
                  <a:cubicBezTo>
                    <a:pt x="226" y="301"/>
                    <a:pt x="301" y="251"/>
                    <a:pt x="301" y="151"/>
                  </a:cubicBezTo>
                  <a:cubicBezTo>
                    <a:pt x="301" y="51"/>
                    <a:pt x="22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flipH="1">
              <a:off x="1345370" y="2326783"/>
              <a:ext cx="5911" cy="5911"/>
            </a:xfrm>
            <a:custGeom>
              <a:avLst/>
              <a:gdLst/>
              <a:ahLst/>
              <a:cxnLst/>
              <a:rect l="l" t="t" r="r" b="b"/>
              <a:pathLst>
                <a:path w="302" h="302" extrusionOk="0">
                  <a:moveTo>
                    <a:pt x="151" y="1"/>
                  </a:moveTo>
                  <a:cubicBezTo>
                    <a:pt x="76" y="1"/>
                    <a:pt x="1" y="51"/>
                    <a:pt x="1" y="151"/>
                  </a:cubicBezTo>
                  <a:cubicBezTo>
                    <a:pt x="1" y="251"/>
                    <a:pt x="76" y="301"/>
                    <a:pt x="151" y="301"/>
                  </a:cubicBezTo>
                  <a:cubicBezTo>
                    <a:pt x="226" y="301"/>
                    <a:pt x="301" y="251"/>
                    <a:pt x="301" y="151"/>
                  </a:cubicBezTo>
                  <a:cubicBezTo>
                    <a:pt x="301" y="51"/>
                    <a:pt x="22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flipH="1">
              <a:off x="1571276" y="2436154"/>
              <a:ext cx="5891" cy="5891"/>
            </a:xfrm>
            <a:custGeom>
              <a:avLst/>
              <a:gdLst/>
              <a:ahLst/>
              <a:cxnLst/>
              <a:rect l="l" t="t" r="r" b="b"/>
              <a:pathLst>
                <a:path w="301" h="301" extrusionOk="0">
                  <a:moveTo>
                    <a:pt x="167" y="0"/>
                  </a:moveTo>
                  <a:cubicBezTo>
                    <a:pt x="0" y="34"/>
                    <a:pt x="0" y="267"/>
                    <a:pt x="167" y="300"/>
                  </a:cubicBezTo>
                  <a:cubicBezTo>
                    <a:pt x="234" y="300"/>
                    <a:pt x="301" y="234"/>
                    <a:pt x="301" y="134"/>
                  </a:cubicBezTo>
                  <a:cubicBezTo>
                    <a:pt x="301" y="67"/>
                    <a:pt x="234"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flipH="1">
              <a:off x="1520994" y="2436154"/>
              <a:ext cx="5911" cy="5891"/>
            </a:xfrm>
            <a:custGeom>
              <a:avLst/>
              <a:gdLst/>
              <a:ahLst/>
              <a:cxnLst/>
              <a:rect l="l" t="t" r="r" b="b"/>
              <a:pathLst>
                <a:path w="302" h="301" extrusionOk="0">
                  <a:moveTo>
                    <a:pt x="168" y="0"/>
                  </a:moveTo>
                  <a:cubicBezTo>
                    <a:pt x="1" y="34"/>
                    <a:pt x="1" y="267"/>
                    <a:pt x="168" y="300"/>
                  </a:cubicBezTo>
                  <a:cubicBezTo>
                    <a:pt x="234" y="300"/>
                    <a:pt x="301" y="234"/>
                    <a:pt x="301" y="134"/>
                  </a:cubicBezTo>
                  <a:cubicBezTo>
                    <a:pt x="301" y="67"/>
                    <a:pt x="234"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flipH="1">
              <a:off x="1470732" y="2436154"/>
              <a:ext cx="6753" cy="4149"/>
            </a:xfrm>
            <a:custGeom>
              <a:avLst/>
              <a:gdLst/>
              <a:ahLst/>
              <a:cxnLst/>
              <a:rect l="l" t="t" r="r" b="b"/>
              <a:pathLst>
                <a:path w="345" h="212" extrusionOk="0">
                  <a:moveTo>
                    <a:pt x="178" y="0"/>
                  </a:moveTo>
                  <a:cubicBezTo>
                    <a:pt x="1" y="0"/>
                    <a:pt x="169" y="211"/>
                    <a:pt x="275" y="211"/>
                  </a:cubicBezTo>
                  <a:cubicBezTo>
                    <a:pt x="309" y="211"/>
                    <a:pt x="337" y="190"/>
                    <a:pt x="345" y="134"/>
                  </a:cubicBezTo>
                  <a:cubicBezTo>
                    <a:pt x="345" y="67"/>
                    <a:pt x="278" y="0"/>
                    <a:pt x="1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flipH="1">
              <a:off x="1420450" y="2436154"/>
              <a:ext cx="6753" cy="4149"/>
            </a:xfrm>
            <a:custGeom>
              <a:avLst/>
              <a:gdLst/>
              <a:ahLst/>
              <a:cxnLst/>
              <a:rect l="l" t="t" r="r" b="b"/>
              <a:pathLst>
                <a:path w="345" h="212" extrusionOk="0">
                  <a:moveTo>
                    <a:pt x="177" y="0"/>
                  </a:moveTo>
                  <a:cubicBezTo>
                    <a:pt x="0" y="0"/>
                    <a:pt x="169" y="211"/>
                    <a:pt x="275" y="211"/>
                  </a:cubicBezTo>
                  <a:cubicBezTo>
                    <a:pt x="309" y="211"/>
                    <a:pt x="336" y="190"/>
                    <a:pt x="344" y="134"/>
                  </a:cubicBezTo>
                  <a:cubicBezTo>
                    <a:pt x="344" y="67"/>
                    <a:pt x="277"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flipH="1">
              <a:off x="1596074" y="2399593"/>
              <a:ext cx="6557" cy="5891"/>
            </a:xfrm>
            <a:custGeom>
              <a:avLst/>
              <a:gdLst/>
              <a:ahLst/>
              <a:cxnLst/>
              <a:rect l="l" t="t" r="r" b="b"/>
              <a:pathLst>
                <a:path w="335" h="301" extrusionOk="0">
                  <a:moveTo>
                    <a:pt x="201" y="0"/>
                  </a:moveTo>
                  <a:cubicBezTo>
                    <a:pt x="0" y="0"/>
                    <a:pt x="0" y="300"/>
                    <a:pt x="201" y="300"/>
                  </a:cubicBezTo>
                  <a:cubicBezTo>
                    <a:pt x="267" y="300"/>
                    <a:pt x="334" y="234"/>
                    <a:pt x="334" y="167"/>
                  </a:cubicBezTo>
                  <a:cubicBezTo>
                    <a:pt x="334" y="67"/>
                    <a:pt x="267"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flipH="1">
              <a:off x="1545812" y="2399593"/>
              <a:ext cx="7203" cy="5891"/>
            </a:xfrm>
            <a:custGeom>
              <a:avLst/>
              <a:gdLst/>
              <a:ahLst/>
              <a:cxnLst/>
              <a:rect l="l" t="t" r="r" b="b"/>
              <a:pathLst>
                <a:path w="368" h="301" extrusionOk="0">
                  <a:moveTo>
                    <a:pt x="201" y="0"/>
                  </a:moveTo>
                  <a:cubicBezTo>
                    <a:pt x="1" y="0"/>
                    <a:pt x="1" y="300"/>
                    <a:pt x="201" y="300"/>
                  </a:cubicBezTo>
                  <a:cubicBezTo>
                    <a:pt x="301" y="300"/>
                    <a:pt x="368" y="234"/>
                    <a:pt x="368" y="167"/>
                  </a:cubicBezTo>
                  <a:cubicBezTo>
                    <a:pt x="368" y="67"/>
                    <a:pt x="301"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flipH="1">
              <a:off x="1495530" y="2399593"/>
              <a:ext cx="6557" cy="5891"/>
            </a:xfrm>
            <a:custGeom>
              <a:avLst/>
              <a:gdLst/>
              <a:ahLst/>
              <a:cxnLst/>
              <a:rect l="l" t="t" r="r" b="b"/>
              <a:pathLst>
                <a:path w="335" h="301" extrusionOk="0">
                  <a:moveTo>
                    <a:pt x="201" y="0"/>
                  </a:moveTo>
                  <a:cubicBezTo>
                    <a:pt x="0" y="0"/>
                    <a:pt x="0" y="300"/>
                    <a:pt x="201" y="300"/>
                  </a:cubicBezTo>
                  <a:cubicBezTo>
                    <a:pt x="267" y="300"/>
                    <a:pt x="334" y="234"/>
                    <a:pt x="334" y="167"/>
                  </a:cubicBezTo>
                  <a:cubicBezTo>
                    <a:pt x="334" y="67"/>
                    <a:pt x="267"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flipH="1">
              <a:off x="1445914" y="2399593"/>
              <a:ext cx="6224" cy="4443"/>
            </a:xfrm>
            <a:custGeom>
              <a:avLst/>
              <a:gdLst/>
              <a:ahLst/>
              <a:cxnLst/>
              <a:rect l="l" t="t" r="r" b="b"/>
              <a:pathLst>
                <a:path w="318" h="227" extrusionOk="0">
                  <a:moveTo>
                    <a:pt x="184" y="0"/>
                  </a:moveTo>
                  <a:cubicBezTo>
                    <a:pt x="0" y="0"/>
                    <a:pt x="188" y="227"/>
                    <a:pt x="276" y="227"/>
                  </a:cubicBezTo>
                  <a:cubicBezTo>
                    <a:pt x="300" y="227"/>
                    <a:pt x="317" y="210"/>
                    <a:pt x="317" y="167"/>
                  </a:cubicBezTo>
                  <a:cubicBezTo>
                    <a:pt x="317" y="67"/>
                    <a:pt x="250" y="0"/>
                    <a:pt x="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flipH="1">
              <a:off x="1395652" y="2399593"/>
              <a:ext cx="6224" cy="4443"/>
            </a:xfrm>
            <a:custGeom>
              <a:avLst/>
              <a:gdLst/>
              <a:ahLst/>
              <a:cxnLst/>
              <a:rect l="l" t="t" r="r" b="b"/>
              <a:pathLst>
                <a:path w="318" h="227" extrusionOk="0">
                  <a:moveTo>
                    <a:pt x="184" y="0"/>
                  </a:moveTo>
                  <a:cubicBezTo>
                    <a:pt x="1" y="0"/>
                    <a:pt x="188" y="227"/>
                    <a:pt x="277" y="227"/>
                  </a:cubicBezTo>
                  <a:cubicBezTo>
                    <a:pt x="301" y="227"/>
                    <a:pt x="318" y="210"/>
                    <a:pt x="318" y="167"/>
                  </a:cubicBezTo>
                  <a:cubicBezTo>
                    <a:pt x="318" y="67"/>
                    <a:pt x="251" y="0"/>
                    <a:pt x="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flipH="1">
              <a:off x="1520994" y="2509277"/>
              <a:ext cx="6557" cy="5891"/>
            </a:xfrm>
            <a:custGeom>
              <a:avLst/>
              <a:gdLst/>
              <a:ahLst/>
              <a:cxnLst/>
              <a:rect l="l" t="t" r="r" b="b"/>
              <a:pathLst>
                <a:path w="335" h="301" extrusionOk="0">
                  <a:moveTo>
                    <a:pt x="201" y="0"/>
                  </a:moveTo>
                  <a:cubicBezTo>
                    <a:pt x="1" y="0"/>
                    <a:pt x="1" y="267"/>
                    <a:pt x="201" y="300"/>
                  </a:cubicBezTo>
                  <a:cubicBezTo>
                    <a:pt x="267" y="300"/>
                    <a:pt x="334" y="234"/>
                    <a:pt x="334" y="134"/>
                  </a:cubicBezTo>
                  <a:cubicBezTo>
                    <a:pt x="334" y="67"/>
                    <a:pt x="267"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flipH="1">
              <a:off x="1545812" y="2472715"/>
              <a:ext cx="6557" cy="5891"/>
            </a:xfrm>
            <a:custGeom>
              <a:avLst/>
              <a:gdLst/>
              <a:ahLst/>
              <a:cxnLst/>
              <a:rect l="l" t="t" r="r" b="b"/>
              <a:pathLst>
                <a:path w="335" h="301" extrusionOk="0">
                  <a:moveTo>
                    <a:pt x="168" y="0"/>
                  </a:moveTo>
                  <a:cubicBezTo>
                    <a:pt x="1" y="34"/>
                    <a:pt x="1" y="267"/>
                    <a:pt x="168" y="300"/>
                  </a:cubicBezTo>
                  <a:cubicBezTo>
                    <a:pt x="268" y="300"/>
                    <a:pt x="335" y="234"/>
                    <a:pt x="335" y="134"/>
                  </a:cubicBezTo>
                  <a:cubicBezTo>
                    <a:pt x="335" y="67"/>
                    <a:pt x="268"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flipH="1">
              <a:off x="1495530" y="2472715"/>
              <a:ext cx="5911" cy="5891"/>
            </a:xfrm>
            <a:custGeom>
              <a:avLst/>
              <a:gdLst/>
              <a:ahLst/>
              <a:cxnLst/>
              <a:rect l="l" t="t" r="r" b="b"/>
              <a:pathLst>
                <a:path w="302" h="301" extrusionOk="0">
                  <a:moveTo>
                    <a:pt x="168" y="0"/>
                  </a:moveTo>
                  <a:cubicBezTo>
                    <a:pt x="1" y="34"/>
                    <a:pt x="1" y="267"/>
                    <a:pt x="168" y="300"/>
                  </a:cubicBezTo>
                  <a:cubicBezTo>
                    <a:pt x="234" y="300"/>
                    <a:pt x="301" y="234"/>
                    <a:pt x="301" y="134"/>
                  </a:cubicBezTo>
                  <a:cubicBezTo>
                    <a:pt x="301" y="67"/>
                    <a:pt x="234" y="0"/>
                    <a:pt x="1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flipH="1">
              <a:off x="1329438" y="2304842"/>
              <a:ext cx="234028" cy="241016"/>
            </a:xfrm>
            <a:custGeom>
              <a:avLst/>
              <a:gdLst/>
              <a:ahLst/>
              <a:cxnLst/>
              <a:rect l="l" t="t" r="r" b="b"/>
              <a:pathLst>
                <a:path w="11957" h="12314" extrusionOk="0">
                  <a:moveTo>
                    <a:pt x="9302" y="0"/>
                  </a:moveTo>
                  <a:cubicBezTo>
                    <a:pt x="9228" y="0"/>
                    <a:pt x="9152" y="2"/>
                    <a:pt x="9074" y="4"/>
                  </a:cubicBezTo>
                  <a:cubicBezTo>
                    <a:pt x="6739" y="2606"/>
                    <a:pt x="2636" y="7176"/>
                    <a:pt x="1" y="10178"/>
                  </a:cubicBezTo>
                  <a:lnTo>
                    <a:pt x="935" y="12313"/>
                  </a:lnTo>
                  <a:cubicBezTo>
                    <a:pt x="935" y="12313"/>
                    <a:pt x="8007" y="7310"/>
                    <a:pt x="10141" y="4207"/>
                  </a:cubicBezTo>
                  <a:cubicBezTo>
                    <a:pt x="11956" y="1647"/>
                    <a:pt x="11819" y="0"/>
                    <a:pt x="9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flipH="1">
              <a:off x="1519702" y="2365713"/>
              <a:ext cx="68915" cy="153214"/>
            </a:xfrm>
            <a:custGeom>
              <a:avLst/>
              <a:gdLst/>
              <a:ahLst/>
              <a:cxnLst/>
              <a:rect l="l" t="t" r="r" b="b"/>
              <a:pathLst>
                <a:path w="3521" h="7828" extrusionOk="0">
                  <a:moveTo>
                    <a:pt x="32" y="0"/>
                  </a:moveTo>
                  <a:cubicBezTo>
                    <a:pt x="12" y="0"/>
                    <a:pt x="0" y="27"/>
                    <a:pt x="18" y="63"/>
                  </a:cubicBezTo>
                  <a:cubicBezTo>
                    <a:pt x="1019" y="2699"/>
                    <a:pt x="2187" y="5267"/>
                    <a:pt x="3454" y="7802"/>
                  </a:cubicBezTo>
                  <a:cubicBezTo>
                    <a:pt x="3471" y="7819"/>
                    <a:pt x="3487" y="7827"/>
                    <a:pt x="3500" y="7827"/>
                  </a:cubicBezTo>
                  <a:cubicBezTo>
                    <a:pt x="3513" y="7827"/>
                    <a:pt x="3521" y="7819"/>
                    <a:pt x="3521" y="7802"/>
                  </a:cubicBezTo>
                  <a:cubicBezTo>
                    <a:pt x="2987" y="6468"/>
                    <a:pt x="685" y="1164"/>
                    <a:pt x="85" y="63"/>
                  </a:cubicBezTo>
                  <a:cubicBezTo>
                    <a:pt x="70" y="18"/>
                    <a:pt x="48" y="0"/>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flipH="1">
              <a:off x="1787376" y="2019788"/>
              <a:ext cx="229174" cy="300810"/>
            </a:xfrm>
            <a:custGeom>
              <a:avLst/>
              <a:gdLst/>
              <a:ahLst/>
              <a:cxnLst/>
              <a:rect l="l" t="t" r="r" b="b"/>
              <a:pathLst>
                <a:path w="11709" h="15369" extrusionOk="0">
                  <a:moveTo>
                    <a:pt x="6575" y="1"/>
                  </a:moveTo>
                  <a:cubicBezTo>
                    <a:pt x="4585" y="1"/>
                    <a:pt x="2574" y="512"/>
                    <a:pt x="1935" y="1759"/>
                  </a:cubicBezTo>
                  <a:cubicBezTo>
                    <a:pt x="1301" y="2993"/>
                    <a:pt x="3102" y="3027"/>
                    <a:pt x="3102" y="3027"/>
                  </a:cubicBezTo>
                  <a:cubicBezTo>
                    <a:pt x="3102" y="3027"/>
                    <a:pt x="500" y="3561"/>
                    <a:pt x="334" y="5062"/>
                  </a:cubicBezTo>
                  <a:cubicBezTo>
                    <a:pt x="180" y="6440"/>
                    <a:pt x="1997" y="6496"/>
                    <a:pt x="2423" y="6496"/>
                  </a:cubicBezTo>
                  <a:cubicBezTo>
                    <a:pt x="2461" y="6496"/>
                    <a:pt x="2488" y="6496"/>
                    <a:pt x="2502" y="6496"/>
                  </a:cubicBezTo>
                  <a:cubicBezTo>
                    <a:pt x="2368" y="6529"/>
                    <a:pt x="0" y="7096"/>
                    <a:pt x="0" y="8631"/>
                  </a:cubicBezTo>
                  <a:cubicBezTo>
                    <a:pt x="0" y="9668"/>
                    <a:pt x="990" y="9852"/>
                    <a:pt x="1673" y="9852"/>
                  </a:cubicBezTo>
                  <a:cubicBezTo>
                    <a:pt x="2001" y="9852"/>
                    <a:pt x="2258" y="9809"/>
                    <a:pt x="2302" y="9798"/>
                  </a:cubicBezTo>
                  <a:lnTo>
                    <a:pt x="2302" y="9798"/>
                  </a:lnTo>
                  <a:cubicBezTo>
                    <a:pt x="2168" y="9865"/>
                    <a:pt x="600" y="10799"/>
                    <a:pt x="867" y="11967"/>
                  </a:cubicBezTo>
                  <a:cubicBezTo>
                    <a:pt x="1003" y="12595"/>
                    <a:pt x="1498" y="12799"/>
                    <a:pt x="2161" y="12799"/>
                  </a:cubicBezTo>
                  <a:cubicBezTo>
                    <a:pt x="3393" y="12799"/>
                    <a:pt x="5206" y="12094"/>
                    <a:pt x="6383" y="12094"/>
                  </a:cubicBezTo>
                  <a:cubicBezTo>
                    <a:pt x="6590" y="12094"/>
                    <a:pt x="6777" y="12115"/>
                    <a:pt x="6938" y="12167"/>
                  </a:cubicBezTo>
                  <a:lnTo>
                    <a:pt x="6405" y="14769"/>
                  </a:lnTo>
                  <a:lnTo>
                    <a:pt x="6405" y="15035"/>
                  </a:lnTo>
                  <a:lnTo>
                    <a:pt x="7706" y="15369"/>
                  </a:lnTo>
                  <a:cubicBezTo>
                    <a:pt x="8206" y="14602"/>
                    <a:pt x="8773" y="13868"/>
                    <a:pt x="9373" y="13201"/>
                  </a:cubicBezTo>
                  <a:cubicBezTo>
                    <a:pt x="10107" y="12300"/>
                    <a:pt x="10774" y="11466"/>
                    <a:pt x="10908" y="10766"/>
                  </a:cubicBezTo>
                  <a:cubicBezTo>
                    <a:pt x="11075" y="10099"/>
                    <a:pt x="10808" y="9431"/>
                    <a:pt x="10241" y="9098"/>
                  </a:cubicBezTo>
                  <a:cubicBezTo>
                    <a:pt x="10241" y="9098"/>
                    <a:pt x="11575" y="8564"/>
                    <a:pt x="11608" y="7363"/>
                  </a:cubicBezTo>
                  <a:cubicBezTo>
                    <a:pt x="11642" y="6763"/>
                    <a:pt x="10674" y="6162"/>
                    <a:pt x="10674" y="6162"/>
                  </a:cubicBezTo>
                  <a:cubicBezTo>
                    <a:pt x="11275" y="5896"/>
                    <a:pt x="11675" y="5295"/>
                    <a:pt x="11708" y="4628"/>
                  </a:cubicBezTo>
                  <a:cubicBezTo>
                    <a:pt x="11708" y="3761"/>
                    <a:pt x="10708" y="3327"/>
                    <a:pt x="10708" y="3327"/>
                  </a:cubicBezTo>
                  <a:cubicBezTo>
                    <a:pt x="10708" y="3327"/>
                    <a:pt x="11542" y="2393"/>
                    <a:pt x="11208" y="1526"/>
                  </a:cubicBezTo>
                  <a:cubicBezTo>
                    <a:pt x="10878" y="605"/>
                    <a:pt x="8738" y="1"/>
                    <a:pt x="6575"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flipH="1">
              <a:off x="1812839" y="2265090"/>
              <a:ext cx="78368" cy="128513"/>
            </a:xfrm>
            <a:custGeom>
              <a:avLst/>
              <a:gdLst/>
              <a:ahLst/>
              <a:cxnLst/>
              <a:rect l="l" t="t" r="r" b="b"/>
              <a:pathLst>
                <a:path w="4004" h="6566" extrusionOk="0">
                  <a:moveTo>
                    <a:pt x="634" y="1"/>
                  </a:moveTo>
                  <a:lnTo>
                    <a:pt x="1" y="2236"/>
                  </a:lnTo>
                  <a:lnTo>
                    <a:pt x="1" y="2502"/>
                  </a:lnTo>
                  <a:cubicBezTo>
                    <a:pt x="1" y="4698"/>
                    <a:pt x="1588" y="6566"/>
                    <a:pt x="2672" y="6566"/>
                  </a:cubicBezTo>
                  <a:cubicBezTo>
                    <a:pt x="3053" y="6566"/>
                    <a:pt x="3371" y="6335"/>
                    <a:pt x="3536" y="5805"/>
                  </a:cubicBezTo>
                  <a:cubicBezTo>
                    <a:pt x="4003" y="4270"/>
                    <a:pt x="2236" y="2169"/>
                    <a:pt x="2936" y="668"/>
                  </a:cubicBezTo>
                  <a:lnTo>
                    <a:pt x="634"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flipH="1">
              <a:off x="1810236" y="2069091"/>
              <a:ext cx="149514" cy="13857"/>
            </a:xfrm>
            <a:custGeom>
              <a:avLst/>
              <a:gdLst/>
              <a:ahLst/>
              <a:cxnLst/>
              <a:rect l="l" t="t" r="r" b="b"/>
              <a:pathLst>
                <a:path w="7639" h="708" extrusionOk="0">
                  <a:moveTo>
                    <a:pt x="3598" y="0"/>
                  </a:moveTo>
                  <a:cubicBezTo>
                    <a:pt x="2421" y="0"/>
                    <a:pt x="1243" y="168"/>
                    <a:pt x="100" y="508"/>
                  </a:cubicBezTo>
                  <a:cubicBezTo>
                    <a:pt x="0" y="508"/>
                    <a:pt x="0" y="641"/>
                    <a:pt x="100" y="641"/>
                  </a:cubicBezTo>
                  <a:cubicBezTo>
                    <a:pt x="1294" y="482"/>
                    <a:pt x="2496" y="399"/>
                    <a:pt x="3697" y="399"/>
                  </a:cubicBezTo>
                  <a:cubicBezTo>
                    <a:pt x="5014" y="399"/>
                    <a:pt x="6331" y="499"/>
                    <a:pt x="7639" y="708"/>
                  </a:cubicBezTo>
                  <a:lnTo>
                    <a:pt x="7639" y="675"/>
                  </a:lnTo>
                  <a:cubicBezTo>
                    <a:pt x="6331" y="227"/>
                    <a:pt x="4965" y="0"/>
                    <a:pt x="3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flipH="1">
              <a:off x="1806968" y="2128063"/>
              <a:ext cx="164918" cy="20297"/>
            </a:xfrm>
            <a:custGeom>
              <a:avLst/>
              <a:gdLst/>
              <a:ahLst/>
              <a:cxnLst/>
              <a:rect l="l" t="t" r="r" b="b"/>
              <a:pathLst>
                <a:path w="8426" h="1037" extrusionOk="0">
                  <a:moveTo>
                    <a:pt x="4693" y="0"/>
                  </a:moveTo>
                  <a:cubicBezTo>
                    <a:pt x="3137" y="0"/>
                    <a:pt x="1582" y="305"/>
                    <a:pt x="120" y="897"/>
                  </a:cubicBezTo>
                  <a:cubicBezTo>
                    <a:pt x="60" y="927"/>
                    <a:pt x="1" y="1036"/>
                    <a:pt x="83" y="1036"/>
                  </a:cubicBezTo>
                  <a:cubicBezTo>
                    <a:pt x="93" y="1036"/>
                    <a:pt x="105" y="1034"/>
                    <a:pt x="120" y="1031"/>
                  </a:cubicBezTo>
                  <a:cubicBezTo>
                    <a:pt x="1246" y="614"/>
                    <a:pt x="3283" y="405"/>
                    <a:pt x="5224" y="405"/>
                  </a:cubicBezTo>
                  <a:cubicBezTo>
                    <a:pt x="6388" y="405"/>
                    <a:pt x="7517" y="480"/>
                    <a:pt x="8392" y="630"/>
                  </a:cubicBezTo>
                  <a:cubicBezTo>
                    <a:pt x="8426" y="630"/>
                    <a:pt x="8426" y="597"/>
                    <a:pt x="8392" y="597"/>
                  </a:cubicBezTo>
                  <a:cubicBezTo>
                    <a:pt x="7190" y="196"/>
                    <a:pt x="5941" y="0"/>
                    <a:pt x="4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flipH="1">
              <a:off x="1818065" y="2187681"/>
              <a:ext cx="158674" cy="27167"/>
            </a:xfrm>
            <a:custGeom>
              <a:avLst/>
              <a:gdLst/>
              <a:ahLst/>
              <a:cxnLst/>
              <a:rect l="l" t="t" r="r" b="b"/>
              <a:pathLst>
                <a:path w="8107" h="1388" extrusionOk="0">
                  <a:moveTo>
                    <a:pt x="4983" y="1"/>
                  </a:moveTo>
                  <a:cubicBezTo>
                    <a:pt x="4504" y="1"/>
                    <a:pt x="4036" y="22"/>
                    <a:pt x="3603" y="53"/>
                  </a:cubicBezTo>
                  <a:cubicBezTo>
                    <a:pt x="2336" y="153"/>
                    <a:pt x="1102" y="587"/>
                    <a:pt x="34" y="1287"/>
                  </a:cubicBezTo>
                  <a:cubicBezTo>
                    <a:pt x="1" y="1320"/>
                    <a:pt x="34" y="1387"/>
                    <a:pt x="101" y="1387"/>
                  </a:cubicBezTo>
                  <a:cubicBezTo>
                    <a:pt x="1916" y="633"/>
                    <a:pt x="3765" y="362"/>
                    <a:pt x="5670" y="362"/>
                  </a:cubicBezTo>
                  <a:cubicBezTo>
                    <a:pt x="6461" y="362"/>
                    <a:pt x="7261" y="408"/>
                    <a:pt x="8073" y="486"/>
                  </a:cubicBezTo>
                  <a:cubicBezTo>
                    <a:pt x="8107" y="486"/>
                    <a:pt x="8107" y="453"/>
                    <a:pt x="8073" y="453"/>
                  </a:cubicBezTo>
                  <a:cubicBezTo>
                    <a:pt x="7174" y="107"/>
                    <a:pt x="6052" y="1"/>
                    <a:pt x="49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flipH="1">
              <a:off x="1797827" y="2197017"/>
              <a:ext cx="97295" cy="200873"/>
            </a:xfrm>
            <a:custGeom>
              <a:avLst/>
              <a:gdLst/>
              <a:ahLst/>
              <a:cxnLst/>
              <a:rect l="l" t="t" r="r" b="b"/>
              <a:pathLst>
                <a:path w="4971" h="10263" extrusionOk="0">
                  <a:moveTo>
                    <a:pt x="3936" y="0"/>
                  </a:moveTo>
                  <a:cubicBezTo>
                    <a:pt x="3893" y="0"/>
                    <a:pt x="3876" y="49"/>
                    <a:pt x="3903" y="76"/>
                  </a:cubicBezTo>
                  <a:cubicBezTo>
                    <a:pt x="4470" y="476"/>
                    <a:pt x="4704" y="1210"/>
                    <a:pt x="4437" y="1877"/>
                  </a:cubicBezTo>
                  <a:cubicBezTo>
                    <a:pt x="4304" y="2178"/>
                    <a:pt x="4137" y="2445"/>
                    <a:pt x="3937" y="2711"/>
                  </a:cubicBezTo>
                  <a:cubicBezTo>
                    <a:pt x="3703" y="3012"/>
                    <a:pt x="3503" y="3345"/>
                    <a:pt x="3269" y="3645"/>
                  </a:cubicBezTo>
                  <a:cubicBezTo>
                    <a:pt x="2936" y="4112"/>
                    <a:pt x="2769" y="4646"/>
                    <a:pt x="2769" y="5213"/>
                  </a:cubicBezTo>
                  <a:cubicBezTo>
                    <a:pt x="2836" y="5847"/>
                    <a:pt x="3003" y="6481"/>
                    <a:pt x="3269" y="7081"/>
                  </a:cubicBezTo>
                  <a:cubicBezTo>
                    <a:pt x="3470" y="7615"/>
                    <a:pt x="3770" y="8182"/>
                    <a:pt x="3736" y="8816"/>
                  </a:cubicBezTo>
                  <a:cubicBezTo>
                    <a:pt x="3676" y="9364"/>
                    <a:pt x="3308" y="9829"/>
                    <a:pt x="2762" y="9829"/>
                  </a:cubicBezTo>
                  <a:cubicBezTo>
                    <a:pt x="2710" y="9829"/>
                    <a:pt x="2657" y="9825"/>
                    <a:pt x="2602" y="9817"/>
                  </a:cubicBezTo>
                  <a:cubicBezTo>
                    <a:pt x="1969" y="9716"/>
                    <a:pt x="1502" y="9116"/>
                    <a:pt x="1168" y="8616"/>
                  </a:cubicBezTo>
                  <a:cubicBezTo>
                    <a:pt x="868" y="8149"/>
                    <a:pt x="634" y="7582"/>
                    <a:pt x="534" y="7015"/>
                  </a:cubicBezTo>
                  <a:cubicBezTo>
                    <a:pt x="401" y="6347"/>
                    <a:pt x="401" y="5680"/>
                    <a:pt x="501" y="5013"/>
                  </a:cubicBezTo>
                  <a:cubicBezTo>
                    <a:pt x="601" y="4346"/>
                    <a:pt x="734" y="3746"/>
                    <a:pt x="834" y="3078"/>
                  </a:cubicBezTo>
                  <a:cubicBezTo>
                    <a:pt x="834" y="3055"/>
                    <a:pt x="784" y="3031"/>
                    <a:pt x="755" y="3031"/>
                  </a:cubicBezTo>
                  <a:cubicBezTo>
                    <a:pt x="743" y="3031"/>
                    <a:pt x="734" y="3035"/>
                    <a:pt x="734" y="3045"/>
                  </a:cubicBezTo>
                  <a:cubicBezTo>
                    <a:pt x="601" y="3512"/>
                    <a:pt x="501" y="3946"/>
                    <a:pt x="367" y="4379"/>
                  </a:cubicBezTo>
                  <a:cubicBezTo>
                    <a:pt x="234" y="4746"/>
                    <a:pt x="134" y="5147"/>
                    <a:pt x="101" y="5513"/>
                  </a:cubicBezTo>
                  <a:cubicBezTo>
                    <a:pt x="0" y="6281"/>
                    <a:pt x="101" y="7081"/>
                    <a:pt x="334" y="7815"/>
                  </a:cubicBezTo>
                  <a:cubicBezTo>
                    <a:pt x="682" y="8828"/>
                    <a:pt x="1572" y="10263"/>
                    <a:pt x="2803" y="10263"/>
                  </a:cubicBezTo>
                  <a:cubicBezTo>
                    <a:pt x="2868" y="10263"/>
                    <a:pt x="2935" y="10259"/>
                    <a:pt x="3003" y="10250"/>
                  </a:cubicBezTo>
                  <a:cubicBezTo>
                    <a:pt x="3570" y="10150"/>
                    <a:pt x="4003" y="9716"/>
                    <a:pt x="4103" y="9183"/>
                  </a:cubicBezTo>
                  <a:cubicBezTo>
                    <a:pt x="4237" y="8516"/>
                    <a:pt x="4137" y="7882"/>
                    <a:pt x="3870" y="7281"/>
                  </a:cubicBezTo>
                  <a:cubicBezTo>
                    <a:pt x="3570" y="6581"/>
                    <a:pt x="3203" y="5780"/>
                    <a:pt x="3236" y="5013"/>
                  </a:cubicBezTo>
                  <a:cubicBezTo>
                    <a:pt x="3303" y="4579"/>
                    <a:pt x="3470" y="4213"/>
                    <a:pt x="3736" y="3879"/>
                  </a:cubicBezTo>
                  <a:lnTo>
                    <a:pt x="4404" y="2945"/>
                  </a:lnTo>
                  <a:cubicBezTo>
                    <a:pt x="4804" y="2478"/>
                    <a:pt x="4971" y="1877"/>
                    <a:pt x="4904" y="1310"/>
                  </a:cubicBezTo>
                  <a:cubicBezTo>
                    <a:pt x="4771" y="777"/>
                    <a:pt x="4437" y="310"/>
                    <a:pt x="3970" y="9"/>
                  </a:cubicBezTo>
                  <a:cubicBezTo>
                    <a:pt x="3957" y="3"/>
                    <a:pt x="3946" y="0"/>
                    <a:pt x="39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flipH="1">
              <a:off x="1856721" y="2253993"/>
              <a:ext cx="68425" cy="15227"/>
            </a:xfrm>
            <a:custGeom>
              <a:avLst/>
              <a:gdLst/>
              <a:ahLst/>
              <a:cxnLst/>
              <a:rect l="l" t="t" r="r" b="b"/>
              <a:pathLst>
                <a:path w="3496" h="778" extrusionOk="0">
                  <a:moveTo>
                    <a:pt x="1935" y="1"/>
                  </a:moveTo>
                  <a:cubicBezTo>
                    <a:pt x="1601" y="1"/>
                    <a:pt x="1301" y="1"/>
                    <a:pt x="967" y="67"/>
                  </a:cubicBezTo>
                  <a:cubicBezTo>
                    <a:pt x="667" y="134"/>
                    <a:pt x="334" y="234"/>
                    <a:pt x="33" y="368"/>
                  </a:cubicBezTo>
                  <a:cubicBezTo>
                    <a:pt x="0" y="368"/>
                    <a:pt x="0" y="434"/>
                    <a:pt x="33" y="434"/>
                  </a:cubicBezTo>
                  <a:cubicBezTo>
                    <a:pt x="367" y="434"/>
                    <a:pt x="667" y="368"/>
                    <a:pt x="967" y="368"/>
                  </a:cubicBezTo>
                  <a:cubicBezTo>
                    <a:pt x="1118" y="351"/>
                    <a:pt x="1259" y="342"/>
                    <a:pt x="1401" y="342"/>
                  </a:cubicBezTo>
                  <a:cubicBezTo>
                    <a:pt x="1543" y="342"/>
                    <a:pt x="1685" y="351"/>
                    <a:pt x="1835" y="368"/>
                  </a:cubicBezTo>
                  <a:cubicBezTo>
                    <a:pt x="2135" y="401"/>
                    <a:pt x="2402" y="434"/>
                    <a:pt x="2669" y="534"/>
                  </a:cubicBezTo>
                  <a:cubicBezTo>
                    <a:pt x="2935" y="601"/>
                    <a:pt x="3202" y="668"/>
                    <a:pt x="3436" y="768"/>
                  </a:cubicBezTo>
                  <a:cubicBezTo>
                    <a:pt x="3443" y="774"/>
                    <a:pt x="3449" y="777"/>
                    <a:pt x="3455" y="777"/>
                  </a:cubicBezTo>
                  <a:cubicBezTo>
                    <a:pt x="3480" y="777"/>
                    <a:pt x="3496" y="734"/>
                    <a:pt x="3469" y="734"/>
                  </a:cubicBezTo>
                  <a:cubicBezTo>
                    <a:pt x="3302" y="501"/>
                    <a:pt x="3102" y="301"/>
                    <a:pt x="2835" y="201"/>
                  </a:cubicBezTo>
                  <a:cubicBezTo>
                    <a:pt x="2535" y="67"/>
                    <a:pt x="2235" y="1"/>
                    <a:pt x="1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8"/>
            <p:cNvSpPr/>
            <p:nvPr/>
          </p:nvSpPr>
          <p:spPr>
            <a:xfrm flipH="1">
              <a:off x="1795596" y="2181907"/>
              <a:ext cx="22489" cy="17263"/>
            </a:xfrm>
            <a:custGeom>
              <a:avLst/>
              <a:gdLst/>
              <a:ahLst/>
              <a:cxnLst/>
              <a:rect l="l" t="t" r="r" b="b"/>
              <a:pathLst>
                <a:path w="1149" h="882" extrusionOk="0">
                  <a:moveTo>
                    <a:pt x="1102" y="0"/>
                  </a:moveTo>
                  <a:cubicBezTo>
                    <a:pt x="1090" y="0"/>
                    <a:pt x="1078" y="5"/>
                    <a:pt x="1068" y="14"/>
                  </a:cubicBezTo>
                  <a:cubicBezTo>
                    <a:pt x="1035" y="48"/>
                    <a:pt x="1001" y="81"/>
                    <a:pt x="1001" y="81"/>
                  </a:cubicBezTo>
                  <a:lnTo>
                    <a:pt x="935" y="148"/>
                  </a:lnTo>
                  <a:cubicBezTo>
                    <a:pt x="868" y="181"/>
                    <a:pt x="835" y="214"/>
                    <a:pt x="801" y="281"/>
                  </a:cubicBezTo>
                  <a:cubicBezTo>
                    <a:pt x="701" y="348"/>
                    <a:pt x="601" y="415"/>
                    <a:pt x="534" y="481"/>
                  </a:cubicBezTo>
                  <a:cubicBezTo>
                    <a:pt x="434" y="548"/>
                    <a:pt x="368" y="615"/>
                    <a:pt x="267" y="681"/>
                  </a:cubicBezTo>
                  <a:lnTo>
                    <a:pt x="134" y="748"/>
                  </a:lnTo>
                  <a:cubicBezTo>
                    <a:pt x="67" y="748"/>
                    <a:pt x="34" y="781"/>
                    <a:pt x="1" y="815"/>
                  </a:cubicBezTo>
                  <a:cubicBezTo>
                    <a:pt x="1" y="815"/>
                    <a:pt x="1" y="815"/>
                    <a:pt x="1" y="848"/>
                  </a:cubicBezTo>
                  <a:cubicBezTo>
                    <a:pt x="67" y="848"/>
                    <a:pt x="101" y="882"/>
                    <a:pt x="167" y="882"/>
                  </a:cubicBezTo>
                  <a:cubicBezTo>
                    <a:pt x="201" y="882"/>
                    <a:pt x="267" y="848"/>
                    <a:pt x="334" y="848"/>
                  </a:cubicBezTo>
                  <a:cubicBezTo>
                    <a:pt x="434" y="815"/>
                    <a:pt x="568" y="748"/>
                    <a:pt x="634" y="681"/>
                  </a:cubicBezTo>
                  <a:cubicBezTo>
                    <a:pt x="734" y="581"/>
                    <a:pt x="835" y="481"/>
                    <a:pt x="901" y="381"/>
                  </a:cubicBezTo>
                  <a:cubicBezTo>
                    <a:pt x="935" y="348"/>
                    <a:pt x="968" y="281"/>
                    <a:pt x="1001" y="214"/>
                  </a:cubicBezTo>
                  <a:cubicBezTo>
                    <a:pt x="1035" y="214"/>
                    <a:pt x="1035" y="181"/>
                    <a:pt x="1035" y="148"/>
                  </a:cubicBezTo>
                  <a:lnTo>
                    <a:pt x="1101" y="48"/>
                  </a:lnTo>
                  <a:cubicBezTo>
                    <a:pt x="1149" y="24"/>
                    <a:pt x="1129" y="0"/>
                    <a:pt x="1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8"/>
            <p:cNvSpPr/>
            <p:nvPr/>
          </p:nvSpPr>
          <p:spPr>
            <a:xfrm flipH="1">
              <a:off x="1083568" y="2291611"/>
              <a:ext cx="438757" cy="521920"/>
            </a:xfrm>
            <a:custGeom>
              <a:avLst/>
              <a:gdLst/>
              <a:ahLst/>
              <a:cxnLst/>
              <a:rect l="l" t="t" r="r" b="b"/>
              <a:pathLst>
                <a:path w="22417" h="26666" extrusionOk="0">
                  <a:moveTo>
                    <a:pt x="9024" y="1"/>
                  </a:moveTo>
                  <a:cubicBezTo>
                    <a:pt x="7848" y="1"/>
                    <a:pt x="6765" y="536"/>
                    <a:pt x="5938" y="1448"/>
                  </a:cubicBezTo>
                  <a:cubicBezTo>
                    <a:pt x="5538" y="1881"/>
                    <a:pt x="768" y="8886"/>
                    <a:pt x="367" y="11488"/>
                  </a:cubicBezTo>
                  <a:cubicBezTo>
                    <a:pt x="0" y="13790"/>
                    <a:pt x="1602" y="16225"/>
                    <a:pt x="1602" y="16225"/>
                  </a:cubicBezTo>
                  <a:lnTo>
                    <a:pt x="567" y="26666"/>
                  </a:lnTo>
                  <a:cubicBezTo>
                    <a:pt x="567" y="26666"/>
                    <a:pt x="18247" y="26065"/>
                    <a:pt x="22416" y="25565"/>
                  </a:cubicBezTo>
                  <a:cubicBezTo>
                    <a:pt x="22416" y="25565"/>
                    <a:pt x="17346" y="6351"/>
                    <a:pt x="12576" y="1681"/>
                  </a:cubicBezTo>
                  <a:cubicBezTo>
                    <a:pt x="11406" y="511"/>
                    <a:pt x="10171" y="1"/>
                    <a:pt x="9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8"/>
            <p:cNvSpPr/>
            <p:nvPr/>
          </p:nvSpPr>
          <p:spPr>
            <a:xfrm flipH="1">
              <a:off x="1321863" y="2294469"/>
              <a:ext cx="3954" cy="1331"/>
            </a:xfrm>
            <a:custGeom>
              <a:avLst/>
              <a:gdLst/>
              <a:ahLst/>
              <a:cxnLst/>
              <a:rect l="l" t="t" r="r" b="b"/>
              <a:pathLst>
                <a:path w="202" h="68" extrusionOk="0">
                  <a:moveTo>
                    <a:pt x="1" y="1"/>
                  </a:moveTo>
                  <a:cubicBezTo>
                    <a:pt x="1" y="34"/>
                    <a:pt x="68" y="67"/>
                    <a:pt x="134" y="67"/>
                  </a:cubicBezTo>
                  <a:cubicBezTo>
                    <a:pt x="134" y="67"/>
                    <a:pt x="168" y="67"/>
                    <a:pt x="201" y="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8"/>
            <p:cNvSpPr/>
            <p:nvPr/>
          </p:nvSpPr>
          <p:spPr>
            <a:xfrm flipH="1">
              <a:off x="1420450" y="2363344"/>
              <a:ext cx="5911" cy="5422"/>
            </a:xfrm>
            <a:custGeom>
              <a:avLst/>
              <a:gdLst/>
              <a:ahLst/>
              <a:cxnLst/>
              <a:rect l="l" t="t" r="r" b="b"/>
              <a:pathLst>
                <a:path w="302" h="277" extrusionOk="0">
                  <a:moveTo>
                    <a:pt x="151" y="1"/>
                  </a:moveTo>
                  <a:cubicBezTo>
                    <a:pt x="76" y="1"/>
                    <a:pt x="1" y="51"/>
                    <a:pt x="1" y="151"/>
                  </a:cubicBezTo>
                  <a:cubicBezTo>
                    <a:pt x="1" y="234"/>
                    <a:pt x="68" y="276"/>
                    <a:pt x="139" y="276"/>
                  </a:cubicBezTo>
                  <a:cubicBezTo>
                    <a:pt x="209" y="276"/>
                    <a:pt x="284" y="234"/>
                    <a:pt x="301" y="151"/>
                  </a:cubicBezTo>
                  <a:cubicBezTo>
                    <a:pt x="301" y="51"/>
                    <a:pt x="226"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8"/>
            <p:cNvSpPr/>
            <p:nvPr/>
          </p:nvSpPr>
          <p:spPr>
            <a:xfrm flipH="1">
              <a:off x="1370834" y="2363344"/>
              <a:ext cx="5245" cy="5422"/>
            </a:xfrm>
            <a:custGeom>
              <a:avLst/>
              <a:gdLst/>
              <a:ahLst/>
              <a:cxnLst/>
              <a:rect l="l" t="t" r="r" b="b"/>
              <a:pathLst>
                <a:path w="268" h="277" extrusionOk="0">
                  <a:moveTo>
                    <a:pt x="134" y="1"/>
                  </a:moveTo>
                  <a:cubicBezTo>
                    <a:pt x="67" y="1"/>
                    <a:pt x="0" y="51"/>
                    <a:pt x="0" y="151"/>
                  </a:cubicBezTo>
                  <a:cubicBezTo>
                    <a:pt x="0" y="234"/>
                    <a:pt x="67" y="276"/>
                    <a:pt x="134" y="276"/>
                  </a:cubicBezTo>
                  <a:cubicBezTo>
                    <a:pt x="201" y="276"/>
                    <a:pt x="267" y="234"/>
                    <a:pt x="267" y="151"/>
                  </a:cubicBezTo>
                  <a:cubicBezTo>
                    <a:pt x="267" y="51"/>
                    <a:pt x="201"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8"/>
            <p:cNvSpPr/>
            <p:nvPr/>
          </p:nvSpPr>
          <p:spPr>
            <a:xfrm flipH="1">
              <a:off x="1320571" y="2363031"/>
              <a:ext cx="5891" cy="5891"/>
            </a:xfrm>
            <a:custGeom>
              <a:avLst/>
              <a:gdLst/>
              <a:ahLst/>
              <a:cxnLst/>
              <a:rect l="l" t="t" r="r" b="b"/>
              <a:pathLst>
                <a:path w="301" h="301" extrusionOk="0">
                  <a:moveTo>
                    <a:pt x="167" y="0"/>
                  </a:moveTo>
                  <a:cubicBezTo>
                    <a:pt x="67" y="0"/>
                    <a:pt x="1" y="67"/>
                    <a:pt x="1" y="167"/>
                  </a:cubicBezTo>
                  <a:cubicBezTo>
                    <a:pt x="1" y="234"/>
                    <a:pt x="67" y="300"/>
                    <a:pt x="167" y="300"/>
                  </a:cubicBezTo>
                  <a:cubicBezTo>
                    <a:pt x="234" y="300"/>
                    <a:pt x="301" y="234"/>
                    <a:pt x="301" y="167"/>
                  </a:cubicBezTo>
                  <a:cubicBezTo>
                    <a:pt x="301" y="67"/>
                    <a:pt x="234"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8"/>
            <p:cNvSpPr/>
            <p:nvPr/>
          </p:nvSpPr>
          <p:spPr>
            <a:xfrm flipH="1">
              <a:off x="1270290" y="2363031"/>
              <a:ext cx="5891" cy="5891"/>
            </a:xfrm>
            <a:custGeom>
              <a:avLst/>
              <a:gdLst/>
              <a:ahLst/>
              <a:cxnLst/>
              <a:rect l="l" t="t" r="r" b="b"/>
              <a:pathLst>
                <a:path w="301" h="301" extrusionOk="0">
                  <a:moveTo>
                    <a:pt x="133" y="0"/>
                  </a:moveTo>
                  <a:cubicBezTo>
                    <a:pt x="67" y="0"/>
                    <a:pt x="0" y="67"/>
                    <a:pt x="0" y="167"/>
                  </a:cubicBezTo>
                  <a:cubicBezTo>
                    <a:pt x="0" y="234"/>
                    <a:pt x="67" y="300"/>
                    <a:pt x="133" y="300"/>
                  </a:cubicBezTo>
                  <a:cubicBezTo>
                    <a:pt x="234" y="300"/>
                    <a:pt x="300" y="234"/>
                    <a:pt x="300" y="167"/>
                  </a:cubicBezTo>
                  <a:cubicBezTo>
                    <a:pt x="300" y="67"/>
                    <a:pt x="234" y="0"/>
                    <a:pt x="1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8"/>
            <p:cNvSpPr/>
            <p:nvPr/>
          </p:nvSpPr>
          <p:spPr>
            <a:xfrm flipH="1">
              <a:off x="1395652" y="2326783"/>
              <a:ext cx="5891" cy="5911"/>
            </a:xfrm>
            <a:custGeom>
              <a:avLst/>
              <a:gdLst/>
              <a:ahLst/>
              <a:cxnLst/>
              <a:rect l="l" t="t" r="r" b="b"/>
              <a:pathLst>
                <a:path w="301" h="302" extrusionOk="0">
                  <a:moveTo>
                    <a:pt x="151" y="1"/>
                  </a:moveTo>
                  <a:cubicBezTo>
                    <a:pt x="76" y="1"/>
                    <a:pt x="0" y="51"/>
                    <a:pt x="0" y="151"/>
                  </a:cubicBezTo>
                  <a:cubicBezTo>
                    <a:pt x="0" y="251"/>
                    <a:pt x="76" y="301"/>
                    <a:pt x="151" y="301"/>
                  </a:cubicBezTo>
                  <a:cubicBezTo>
                    <a:pt x="226" y="301"/>
                    <a:pt x="301" y="251"/>
                    <a:pt x="301" y="151"/>
                  </a:cubicBezTo>
                  <a:cubicBezTo>
                    <a:pt x="301" y="51"/>
                    <a:pt x="226"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8"/>
            <p:cNvSpPr/>
            <p:nvPr/>
          </p:nvSpPr>
          <p:spPr>
            <a:xfrm flipH="1">
              <a:off x="1345370" y="2326783"/>
              <a:ext cx="5911" cy="5911"/>
            </a:xfrm>
            <a:custGeom>
              <a:avLst/>
              <a:gdLst/>
              <a:ahLst/>
              <a:cxnLst/>
              <a:rect l="l" t="t" r="r" b="b"/>
              <a:pathLst>
                <a:path w="302" h="302" extrusionOk="0">
                  <a:moveTo>
                    <a:pt x="151" y="1"/>
                  </a:moveTo>
                  <a:cubicBezTo>
                    <a:pt x="76" y="1"/>
                    <a:pt x="1" y="51"/>
                    <a:pt x="1" y="151"/>
                  </a:cubicBezTo>
                  <a:cubicBezTo>
                    <a:pt x="1" y="251"/>
                    <a:pt x="76" y="301"/>
                    <a:pt x="151" y="301"/>
                  </a:cubicBezTo>
                  <a:cubicBezTo>
                    <a:pt x="226" y="301"/>
                    <a:pt x="301" y="251"/>
                    <a:pt x="301" y="151"/>
                  </a:cubicBezTo>
                  <a:cubicBezTo>
                    <a:pt x="301" y="51"/>
                    <a:pt x="22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8"/>
            <p:cNvSpPr/>
            <p:nvPr/>
          </p:nvSpPr>
          <p:spPr>
            <a:xfrm flipH="1">
              <a:off x="1295753" y="2327116"/>
              <a:ext cx="5245" cy="5245"/>
            </a:xfrm>
            <a:custGeom>
              <a:avLst/>
              <a:gdLst/>
              <a:ahLst/>
              <a:cxnLst/>
              <a:rect l="l" t="t" r="r" b="b"/>
              <a:pathLst>
                <a:path w="268" h="268" extrusionOk="0">
                  <a:moveTo>
                    <a:pt x="134" y="1"/>
                  </a:moveTo>
                  <a:cubicBezTo>
                    <a:pt x="67" y="1"/>
                    <a:pt x="0" y="67"/>
                    <a:pt x="0" y="134"/>
                  </a:cubicBezTo>
                  <a:cubicBezTo>
                    <a:pt x="0" y="201"/>
                    <a:pt x="67" y="267"/>
                    <a:pt x="134" y="267"/>
                  </a:cubicBezTo>
                  <a:cubicBezTo>
                    <a:pt x="201" y="267"/>
                    <a:pt x="267" y="201"/>
                    <a:pt x="267" y="134"/>
                  </a:cubicBezTo>
                  <a:cubicBezTo>
                    <a:pt x="267" y="67"/>
                    <a:pt x="201"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8"/>
            <p:cNvSpPr/>
            <p:nvPr/>
          </p:nvSpPr>
          <p:spPr>
            <a:xfrm flipH="1">
              <a:off x="1470732" y="2436154"/>
              <a:ext cx="6753" cy="4149"/>
            </a:xfrm>
            <a:custGeom>
              <a:avLst/>
              <a:gdLst/>
              <a:ahLst/>
              <a:cxnLst/>
              <a:rect l="l" t="t" r="r" b="b"/>
              <a:pathLst>
                <a:path w="345" h="212" extrusionOk="0">
                  <a:moveTo>
                    <a:pt x="178" y="0"/>
                  </a:moveTo>
                  <a:cubicBezTo>
                    <a:pt x="1" y="0"/>
                    <a:pt x="169" y="211"/>
                    <a:pt x="275" y="211"/>
                  </a:cubicBezTo>
                  <a:cubicBezTo>
                    <a:pt x="309" y="211"/>
                    <a:pt x="337" y="190"/>
                    <a:pt x="345" y="134"/>
                  </a:cubicBezTo>
                  <a:cubicBezTo>
                    <a:pt x="345" y="67"/>
                    <a:pt x="278"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8"/>
            <p:cNvSpPr/>
            <p:nvPr/>
          </p:nvSpPr>
          <p:spPr>
            <a:xfrm flipH="1">
              <a:off x="1420450" y="2436154"/>
              <a:ext cx="6753" cy="4149"/>
            </a:xfrm>
            <a:custGeom>
              <a:avLst/>
              <a:gdLst/>
              <a:ahLst/>
              <a:cxnLst/>
              <a:rect l="l" t="t" r="r" b="b"/>
              <a:pathLst>
                <a:path w="345" h="212" extrusionOk="0">
                  <a:moveTo>
                    <a:pt x="177" y="0"/>
                  </a:moveTo>
                  <a:cubicBezTo>
                    <a:pt x="0" y="0"/>
                    <a:pt x="169" y="211"/>
                    <a:pt x="275" y="211"/>
                  </a:cubicBezTo>
                  <a:cubicBezTo>
                    <a:pt x="309" y="211"/>
                    <a:pt x="336" y="190"/>
                    <a:pt x="344" y="134"/>
                  </a:cubicBezTo>
                  <a:cubicBezTo>
                    <a:pt x="344" y="67"/>
                    <a:pt x="277"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8"/>
            <p:cNvSpPr/>
            <p:nvPr/>
          </p:nvSpPr>
          <p:spPr>
            <a:xfrm flipH="1">
              <a:off x="1370188" y="2436115"/>
              <a:ext cx="5872" cy="4110"/>
            </a:xfrm>
            <a:custGeom>
              <a:avLst/>
              <a:gdLst/>
              <a:ahLst/>
              <a:cxnLst/>
              <a:rect l="l" t="t" r="r" b="b"/>
              <a:pathLst>
                <a:path w="300" h="210" extrusionOk="0">
                  <a:moveTo>
                    <a:pt x="140" y="0"/>
                  </a:moveTo>
                  <a:cubicBezTo>
                    <a:pt x="0" y="0"/>
                    <a:pt x="128" y="209"/>
                    <a:pt x="211" y="209"/>
                  </a:cubicBezTo>
                  <a:cubicBezTo>
                    <a:pt x="237" y="209"/>
                    <a:pt x="259" y="189"/>
                    <a:pt x="266" y="136"/>
                  </a:cubicBezTo>
                  <a:cubicBezTo>
                    <a:pt x="300" y="69"/>
                    <a:pt x="233" y="2"/>
                    <a:pt x="166" y="2"/>
                  </a:cubicBezTo>
                  <a:cubicBezTo>
                    <a:pt x="157" y="1"/>
                    <a:pt x="148" y="0"/>
                    <a:pt x="1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8"/>
            <p:cNvSpPr/>
            <p:nvPr/>
          </p:nvSpPr>
          <p:spPr>
            <a:xfrm flipH="1">
              <a:off x="1320571" y="2436154"/>
              <a:ext cx="5891" cy="5891"/>
            </a:xfrm>
            <a:custGeom>
              <a:avLst/>
              <a:gdLst/>
              <a:ahLst/>
              <a:cxnLst/>
              <a:rect l="l" t="t" r="r" b="b"/>
              <a:pathLst>
                <a:path w="301" h="301" extrusionOk="0">
                  <a:moveTo>
                    <a:pt x="167" y="0"/>
                  </a:moveTo>
                  <a:cubicBezTo>
                    <a:pt x="1" y="34"/>
                    <a:pt x="1" y="267"/>
                    <a:pt x="167" y="300"/>
                  </a:cubicBezTo>
                  <a:cubicBezTo>
                    <a:pt x="234" y="300"/>
                    <a:pt x="301" y="234"/>
                    <a:pt x="301" y="134"/>
                  </a:cubicBezTo>
                  <a:cubicBezTo>
                    <a:pt x="301" y="67"/>
                    <a:pt x="234"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8"/>
            <p:cNvSpPr/>
            <p:nvPr/>
          </p:nvSpPr>
          <p:spPr>
            <a:xfrm flipH="1">
              <a:off x="1270290" y="2436154"/>
              <a:ext cx="6557" cy="5891"/>
            </a:xfrm>
            <a:custGeom>
              <a:avLst/>
              <a:gdLst/>
              <a:ahLst/>
              <a:cxnLst/>
              <a:rect l="l" t="t" r="r" b="b"/>
              <a:pathLst>
                <a:path w="335" h="301" extrusionOk="0">
                  <a:moveTo>
                    <a:pt x="167" y="0"/>
                  </a:moveTo>
                  <a:cubicBezTo>
                    <a:pt x="1" y="34"/>
                    <a:pt x="1" y="267"/>
                    <a:pt x="167" y="300"/>
                  </a:cubicBezTo>
                  <a:cubicBezTo>
                    <a:pt x="268" y="300"/>
                    <a:pt x="334" y="234"/>
                    <a:pt x="334" y="134"/>
                  </a:cubicBezTo>
                  <a:cubicBezTo>
                    <a:pt x="334" y="67"/>
                    <a:pt x="268"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8"/>
            <p:cNvSpPr/>
            <p:nvPr/>
          </p:nvSpPr>
          <p:spPr>
            <a:xfrm flipH="1">
              <a:off x="1220027" y="2436154"/>
              <a:ext cx="6537" cy="5891"/>
            </a:xfrm>
            <a:custGeom>
              <a:avLst/>
              <a:gdLst/>
              <a:ahLst/>
              <a:cxnLst/>
              <a:rect l="l" t="t" r="r" b="b"/>
              <a:pathLst>
                <a:path w="334" h="301" extrusionOk="0">
                  <a:moveTo>
                    <a:pt x="167" y="0"/>
                  </a:moveTo>
                  <a:cubicBezTo>
                    <a:pt x="0" y="34"/>
                    <a:pt x="0" y="267"/>
                    <a:pt x="167" y="300"/>
                  </a:cubicBezTo>
                  <a:cubicBezTo>
                    <a:pt x="267" y="300"/>
                    <a:pt x="334" y="234"/>
                    <a:pt x="334" y="134"/>
                  </a:cubicBezTo>
                  <a:cubicBezTo>
                    <a:pt x="334" y="67"/>
                    <a:pt x="267"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8"/>
            <p:cNvSpPr/>
            <p:nvPr/>
          </p:nvSpPr>
          <p:spPr>
            <a:xfrm flipH="1">
              <a:off x="1445914" y="2399593"/>
              <a:ext cx="6224" cy="4443"/>
            </a:xfrm>
            <a:custGeom>
              <a:avLst/>
              <a:gdLst/>
              <a:ahLst/>
              <a:cxnLst/>
              <a:rect l="l" t="t" r="r" b="b"/>
              <a:pathLst>
                <a:path w="318" h="227" extrusionOk="0">
                  <a:moveTo>
                    <a:pt x="184" y="0"/>
                  </a:moveTo>
                  <a:cubicBezTo>
                    <a:pt x="0" y="0"/>
                    <a:pt x="188" y="227"/>
                    <a:pt x="276" y="227"/>
                  </a:cubicBezTo>
                  <a:cubicBezTo>
                    <a:pt x="300" y="227"/>
                    <a:pt x="317" y="210"/>
                    <a:pt x="317" y="167"/>
                  </a:cubicBezTo>
                  <a:cubicBezTo>
                    <a:pt x="317" y="67"/>
                    <a:pt x="250"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8"/>
            <p:cNvSpPr/>
            <p:nvPr/>
          </p:nvSpPr>
          <p:spPr>
            <a:xfrm flipH="1">
              <a:off x="1395652" y="2399593"/>
              <a:ext cx="6224" cy="4443"/>
            </a:xfrm>
            <a:custGeom>
              <a:avLst/>
              <a:gdLst/>
              <a:ahLst/>
              <a:cxnLst/>
              <a:rect l="l" t="t" r="r" b="b"/>
              <a:pathLst>
                <a:path w="318" h="227" extrusionOk="0">
                  <a:moveTo>
                    <a:pt x="184" y="0"/>
                  </a:moveTo>
                  <a:cubicBezTo>
                    <a:pt x="1" y="0"/>
                    <a:pt x="188" y="227"/>
                    <a:pt x="277" y="227"/>
                  </a:cubicBezTo>
                  <a:cubicBezTo>
                    <a:pt x="301" y="227"/>
                    <a:pt x="318" y="210"/>
                    <a:pt x="318" y="167"/>
                  </a:cubicBezTo>
                  <a:cubicBezTo>
                    <a:pt x="318" y="67"/>
                    <a:pt x="251"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8"/>
            <p:cNvSpPr/>
            <p:nvPr/>
          </p:nvSpPr>
          <p:spPr>
            <a:xfrm flipH="1">
              <a:off x="1345370" y="2399593"/>
              <a:ext cx="6890" cy="4443"/>
            </a:xfrm>
            <a:custGeom>
              <a:avLst/>
              <a:gdLst/>
              <a:ahLst/>
              <a:cxnLst/>
              <a:rect l="l" t="t" r="r" b="b"/>
              <a:pathLst>
                <a:path w="352" h="227" extrusionOk="0">
                  <a:moveTo>
                    <a:pt x="184" y="0"/>
                  </a:moveTo>
                  <a:cubicBezTo>
                    <a:pt x="1" y="0"/>
                    <a:pt x="209" y="227"/>
                    <a:pt x="306" y="227"/>
                  </a:cubicBezTo>
                  <a:cubicBezTo>
                    <a:pt x="333" y="227"/>
                    <a:pt x="351" y="210"/>
                    <a:pt x="351" y="167"/>
                  </a:cubicBezTo>
                  <a:cubicBezTo>
                    <a:pt x="351" y="67"/>
                    <a:pt x="284" y="0"/>
                    <a:pt x="1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8"/>
            <p:cNvSpPr/>
            <p:nvPr/>
          </p:nvSpPr>
          <p:spPr>
            <a:xfrm flipH="1">
              <a:off x="1295753" y="2399593"/>
              <a:ext cx="6557" cy="5891"/>
            </a:xfrm>
            <a:custGeom>
              <a:avLst/>
              <a:gdLst/>
              <a:ahLst/>
              <a:cxnLst/>
              <a:rect l="l" t="t" r="r" b="b"/>
              <a:pathLst>
                <a:path w="335" h="301" extrusionOk="0">
                  <a:moveTo>
                    <a:pt x="201" y="0"/>
                  </a:moveTo>
                  <a:cubicBezTo>
                    <a:pt x="1" y="0"/>
                    <a:pt x="1" y="300"/>
                    <a:pt x="201" y="300"/>
                  </a:cubicBezTo>
                  <a:cubicBezTo>
                    <a:pt x="268" y="300"/>
                    <a:pt x="334" y="234"/>
                    <a:pt x="334" y="167"/>
                  </a:cubicBezTo>
                  <a:cubicBezTo>
                    <a:pt x="334" y="67"/>
                    <a:pt x="268" y="0"/>
                    <a:pt x="2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8"/>
            <p:cNvSpPr/>
            <p:nvPr/>
          </p:nvSpPr>
          <p:spPr>
            <a:xfrm flipH="1">
              <a:off x="1245491" y="2399593"/>
              <a:ext cx="6537" cy="5891"/>
            </a:xfrm>
            <a:custGeom>
              <a:avLst/>
              <a:gdLst/>
              <a:ahLst/>
              <a:cxnLst/>
              <a:rect l="l" t="t" r="r" b="b"/>
              <a:pathLst>
                <a:path w="334" h="301" extrusionOk="0">
                  <a:moveTo>
                    <a:pt x="200" y="0"/>
                  </a:moveTo>
                  <a:cubicBezTo>
                    <a:pt x="0" y="0"/>
                    <a:pt x="0" y="300"/>
                    <a:pt x="200" y="300"/>
                  </a:cubicBezTo>
                  <a:cubicBezTo>
                    <a:pt x="267" y="300"/>
                    <a:pt x="334" y="234"/>
                    <a:pt x="334" y="167"/>
                  </a:cubicBezTo>
                  <a:cubicBezTo>
                    <a:pt x="334" y="67"/>
                    <a:pt x="267" y="0"/>
                    <a:pt x="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8"/>
            <p:cNvSpPr/>
            <p:nvPr/>
          </p:nvSpPr>
          <p:spPr>
            <a:xfrm flipH="1">
              <a:off x="1470732" y="2509277"/>
              <a:ext cx="6753" cy="4149"/>
            </a:xfrm>
            <a:custGeom>
              <a:avLst/>
              <a:gdLst/>
              <a:ahLst/>
              <a:cxnLst/>
              <a:rect l="l" t="t" r="r" b="b"/>
              <a:pathLst>
                <a:path w="345" h="212" extrusionOk="0">
                  <a:moveTo>
                    <a:pt x="178" y="0"/>
                  </a:moveTo>
                  <a:cubicBezTo>
                    <a:pt x="1" y="0"/>
                    <a:pt x="188" y="211"/>
                    <a:pt x="289" y="211"/>
                  </a:cubicBezTo>
                  <a:cubicBezTo>
                    <a:pt x="321" y="211"/>
                    <a:pt x="345" y="190"/>
                    <a:pt x="345" y="134"/>
                  </a:cubicBezTo>
                  <a:cubicBezTo>
                    <a:pt x="345" y="67"/>
                    <a:pt x="278"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8"/>
            <p:cNvSpPr/>
            <p:nvPr/>
          </p:nvSpPr>
          <p:spPr>
            <a:xfrm flipH="1">
              <a:off x="1420450" y="2509277"/>
              <a:ext cx="6753" cy="4149"/>
            </a:xfrm>
            <a:custGeom>
              <a:avLst/>
              <a:gdLst/>
              <a:ahLst/>
              <a:cxnLst/>
              <a:rect l="l" t="t" r="r" b="b"/>
              <a:pathLst>
                <a:path w="345" h="212" extrusionOk="0">
                  <a:moveTo>
                    <a:pt x="177" y="0"/>
                  </a:moveTo>
                  <a:cubicBezTo>
                    <a:pt x="0" y="0"/>
                    <a:pt x="188" y="211"/>
                    <a:pt x="289" y="211"/>
                  </a:cubicBezTo>
                  <a:cubicBezTo>
                    <a:pt x="321" y="211"/>
                    <a:pt x="344" y="190"/>
                    <a:pt x="344" y="134"/>
                  </a:cubicBezTo>
                  <a:cubicBezTo>
                    <a:pt x="344" y="67"/>
                    <a:pt x="277"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8"/>
            <p:cNvSpPr/>
            <p:nvPr/>
          </p:nvSpPr>
          <p:spPr>
            <a:xfrm flipH="1">
              <a:off x="1370697" y="2509238"/>
              <a:ext cx="5774" cy="4110"/>
            </a:xfrm>
            <a:custGeom>
              <a:avLst/>
              <a:gdLst/>
              <a:ahLst/>
              <a:cxnLst/>
              <a:rect l="l" t="t" r="r" b="b"/>
              <a:pathLst>
                <a:path w="295" h="210" extrusionOk="0">
                  <a:moveTo>
                    <a:pt x="158" y="0"/>
                  </a:moveTo>
                  <a:cubicBezTo>
                    <a:pt x="1" y="0"/>
                    <a:pt x="177" y="209"/>
                    <a:pt x="256" y="209"/>
                  </a:cubicBezTo>
                  <a:cubicBezTo>
                    <a:pt x="280" y="209"/>
                    <a:pt x="295" y="189"/>
                    <a:pt x="287" y="136"/>
                  </a:cubicBezTo>
                  <a:cubicBezTo>
                    <a:pt x="287" y="69"/>
                    <a:pt x="254" y="2"/>
                    <a:pt x="187" y="2"/>
                  </a:cubicBezTo>
                  <a:cubicBezTo>
                    <a:pt x="176" y="1"/>
                    <a:pt x="167"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8"/>
            <p:cNvSpPr/>
            <p:nvPr/>
          </p:nvSpPr>
          <p:spPr>
            <a:xfrm flipH="1">
              <a:off x="1320571" y="2509277"/>
              <a:ext cx="6537" cy="5891"/>
            </a:xfrm>
            <a:custGeom>
              <a:avLst/>
              <a:gdLst/>
              <a:ahLst/>
              <a:cxnLst/>
              <a:rect l="l" t="t" r="r" b="b"/>
              <a:pathLst>
                <a:path w="334" h="301" extrusionOk="0">
                  <a:moveTo>
                    <a:pt x="200" y="0"/>
                  </a:moveTo>
                  <a:cubicBezTo>
                    <a:pt x="0" y="0"/>
                    <a:pt x="0" y="267"/>
                    <a:pt x="200" y="300"/>
                  </a:cubicBezTo>
                  <a:cubicBezTo>
                    <a:pt x="267" y="300"/>
                    <a:pt x="334" y="234"/>
                    <a:pt x="334" y="134"/>
                  </a:cubicBezTo>
                  <a:cubicBezTo>
                    <a:pt x="334" y="67"/>
                    <a:pt x="267" y="0"/>
                    <a:pt x="2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8"/>
            <p:cNvSpPr/>
            <p:nvPr/>
          </p:nvSpPr>
          <p:spPr>
            <a:xfrm flipH="1">
              <a:off x="1270290" y="2509277"/>
              <a:ext cx="6557" cy="5891"/>
            </a:xfrm>
            <a:custGeom>
              <a:avLst/>
              <a:gdLst/>
              <a:ahLst/>
              <a:cxnLst/>
              <a:rect l="l" t="t" r="r" b="b"/>
              <a:pathLst>
                <a:path w="335" h="301" extrusionOk="0">
                  <a:moveTo>
                    <a:pt x="167" y="0"/>
                  </a:moveTo>
                  <a:cubicBezTo>
                    <a:pt x="1" y="0"/>
                    <a:pt x="1" y="300"/>
                    <a:pt x="167" y="300"/>
                  </a:cubicBezTo>
                  <a:cubicBezTo>
                    <a:pt x="268" y="300"/>
                    <a:pt x="334" y="234"/>
                    <a:pt x="334" y="134"/>
                  </a:cubicBezTo>
                  <a:cubicBezTo>
                    <a:pt x="334" y="67"/>
                    <a:pt x="268"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8"/>
            <p:cNvSpPr/>
            <p:nvPr/>
          </p:nvSpPr>
          <p:spPr>
            <a:xfrm flipH="1">
              <a:off x="1220027" y="2509277"/>
              <a:ext cx="7203" cy="5891"/>
            </a:xfrm>
            <a:custGeom>
              <a:avLst/>
              <a:gdLst/>
              <a:ahLst/>
              <a:cxnLst/>
              <a:rect l="l" t="t" r="r" b="b"/>
              <a:pathLst>
                <a:path w="368" h="301" extrusionOk="0">
                  <a:moveTo>
                    <a:pt x="201" y="0"/>
                  </a:moveTo>
                  <a:cubicBezTo>
                    <a:pt x="1" y="0"/>
                    <a:pt x="1" y="300"/>
                    <a:pt x="201" y="300"/>
                  </a:cubicBezTo>
                  <a:cubicBezTo>
                    <a:pt x="301" y="300"/>
                    <a:pt x="368" y="234"/>
                    <a:pt x="368" y="134"/>
                  </a:cubicBezTo>
                  <a:cubicBezTo>
                    <a:pt x="368" y="67"/>
                    <a:pt x="301"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8"/>
            <p:cNvSpPr/>
            <p:nvPr/>
          </p:nvSpPr>
          <p:spPr>
            <a:xfrm flipH="1">
              <a:off x="1173014" y="2509923"/>
              <a:ext cx="3288" cy="4600"/>
            </a:xfrm>
            <a:custGeom>
              <a:avLst/>
              <a:gdLst/>
              <a:ahLst/>
              <a:cxnLst/>
              <a:rect l="l" t="t" r="r" b="b"/>
              <a:pathLst>
                <a:path w="168" h="235" extrusionOk="0">
                  <a:moveTo>
                    <a:pt x="67" y="1"/>
                  </a:moveTo>
                  <a:cubicBezTo>
                    <a:pt x="34" y="34"/>
                    <a:pt x="34" y="67"/>
                    <a:pt x="34" y="101"/>
                  </a:cubicBezTo>
                  <a:cubicBezTo>
                    <a:pt x="1" y="167"/>
                    <a:pt x="67" y="234"/>
                    <a:pt x="167" y="234"/>
                  </a:cubicBezTo>
                  <a:cubicBezTo>
                    <a:pt x="134" y="167"/>
                    <a:pt x="101" y="101"/>
                    <a:pt x="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8"/>
            <p:cNvSpPr/>
            <p:nvPr/>
          </p:nvSpPr>
          <p:spPr>
            <a:xfrm flipH="1">
              <a:off x="1495530" y="2472715"/>
              <a:ext cx="5245" cy="5891"/>
            </a:xfrm>
            <a:custGeom>
              <a:avLst/>
              <a:gdLst/>
              <a:ahLst/>
              <a:cxnLst/>
              <a:rect l="l" t="t" r="r" b="b"/>
              <a:pathLst>
                <a:path w="268" h="301" extrusionOk="0">
                  <a:moveTo>
                    <a:pt x="67" y="0"/>
                  </a:moveTo>
                  <a:cubicBezTo>
                    <a:pt x="34" y="67"/>
                    <a:pt x="34" y="134"/>
                    <a:pt x="0" y="200"/>
                  </a:cubicBezTo>
                  <a:cubicBezTo>
                    <a:pt x="0" y="267"/>
                    <a:pt x="67" y="300"/>
                    <a:pt x="134" y="300"/>
                  </a:cubicBezTo>
                  <a:cubicBezTo>
                    <a:pt x="200" y="300"/>
                    <a:pt x="267" y="234"/>
                    <a:pt x="267" y="134"/>
                  </a:cubicBezTo>
                  <a:cubicBezTo>
                    <a:pt x="267" y="67"/>
                    <a:pt x="200"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8"/>
            <p:cNvSpPr/>
            <p:nvPr/>
          </p:nvSpPr>
          <p:spPr>
            <a:xfrm flipH="1">
              <a:off x="1445914" y="2472715"/>
              <a:ext cx="6107" cy="4149"/>
            </a:xfrm>
            <a:custGeom>
              <a:avLst/>
              <a:gdLst/>
              <a:ahLst/>
              <a:cxnLst/>
              <a:rect l="l" t="t" r="r" b="b"/>
              <a:pathLst>
                <a:path w="312" h="212" extrusionOk="0">
                  <a:moveTo>
                    <a:pt x="178" y="0"/>
                  </a:moveTo>
                  <a:cubicBezTo>
                    <a:pt x="1" y="0"/>
                    <a:pt x="169" y="211"/>
                    <a:pt x="261" y="211"/>
                  </a:cubicBezTo>
                  <a:cubicBezTo>
                    <a:pt x="290" y="211"/>
                    <a:pt x="311" y="190"/>
                    <a:pt x="311" y="134"/>
                  </a:cubicBezTo>
                  <a:cubicBezTo>
                    <a:pt x="311" y="67"/>
                    <a:pt x="244" y="0"/>
                    <a:pt x="1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8"/>
            <p:cNvSpPr/>
            <p:nvPr/>
          </p:nvSpPr>
          <p:spPr>
            <a:xfrm flipH="1">
              <a:off x="1395652" y="2472715"/>
              <a:ext cx="6087" cy="4149"/>
            </a:xfrm>
            <a:custGeom>
              <a:avLst/>
              <a:gdLst/>
              <a:ahLst/>
              <a:cxnLst/>
              <a:rect l="l" t="t" r="r" b="b"/>
              <a:pathLst>
                <a:path w="311" h="212" extrusionOk="0">
                  <a:moveTo>
                    <a:pt x="177" y="0"/>
                  </a:moveTo>
                  <a:cubicBezTo>
                    <a:pt x="0" y="0"/>
                    <a:pt x="169" y="211"/>
                    <a:pt x="260" y="211"/>
                  </a:cubicBezTo>
                  <a:cubicBezTo>
                    <a:pt x="289" y="211"/>
                    <a:pt x="311" y="190"/>
                    <a:pt x="311" y="134"/>
                  </a:cubicBezTo>
                  <a:cubicBezTo>
                    <a:pt x="311" y="67"/>
                    <a:pt x="244"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8"/>
            <p:cNvSpPr/>
            <p:nvPr/>
          </p:nvSpPr>
          <p:spPr>
            <a:xfrm flipH="1">
              <a:off x="1345370" y="2472715"/>
              <a:ext cx="6753" cy="4149"/>
            </a:xfrm>
            <a:custGeom>
              <a:avLst/>
              <a:gdLst/>
              <a:ahLst/>
              <a:cxnLst/>
              <a:rect l="l" t="t" r="r" b="b"/>
              <a:pathLst>
                <a:path w="345" h="212" extrusionOk="0">
                  <a:moveTo>
                    <a:pt x="177" y="0"/>
                  </a:moveTo>
                  <a:cubicBezTo>
                    <a:pt x="0" y="0"/>
                    <a:pt x="188" y="211"/>
                    <a:pt x="289" y="211"/>
                  </a:cubicBezTo>
                  <a:cubicBezTo>
                    <a:pt x="321" y="211"/>
                    <a:pt x="344" y="190"/>
                    <a:pt x="344" y="134"/>
                  </a:cubicBezTo>
                  <a:cubicBezTo>
                    <a:pt x="344" y="67"/>
                    <a:pt x="277" y="0"/>
                    <a:pt x="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8"/>
            <p:cNvSpPr/>
            <p:nvPr/>
          </p:nvSpPr>
          <p:spPr>
            <a:xfrm flipH="1">
              <a:off x="1295753" y="2472715"/>
              <a:ext cx="5891" cy="5891"/>
            </a:xfrm>
            <a:custGeom>
              <a:avLst/>
              <a:gdLst/>
              <a:ahLst/>
              <a:cxnLst/>
              <a:rect l="l" t="t" r="r" b="b"/>
              <a:pathLst>
                <a:path w="301" h="301" extrusionOk="0">
                  <a:moveTo>
                    <a:pt x="167" y="0"/>
                  </a:moveTo>
                  <a:cubicBezTo>
                    <a:pt x="0" y="34"/>
                    <a:pt x="0" y="267"/>
                    <a:pt x="167" y="300"/>
                  </a:cubicBezTo>
                  <a:cubicBezTo>
                    <a:pt x="234" y="300"/>
                    <a:pt x="300" y="234"/>
                    <a:pt x="300" y="134"/>
                  </a:cubicBezTo>
                  <a:cubicBezTo>
                    <a:pt x="300" y="67"/>
                    <a:pt x="234"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8"/>
            <p:cNvSpPr/>
            <p:nvPr/>
          </p:nvSpPr>
          <p:spPr>
            <a:xfrm flipH="1">
              <a:off x="1245491" y="2472715"/>
              <a:ext cx="5891" cy="5891"/>
            </a:xfrm>
            <a:custGeom>
              <a:avLst/>
              <a:gdLst/>
              <a:ahLst/>
              <a:cxnLst/>
              <a:rect l="l" t="t" r="r" b="b"/>
              <a:pathLst>
                <a:path w="301" h="301" extrusionOk="0">
                  <a:moveTo>
                    <a:pt x="167" y="0"/>
                  </a:moveTo>
                  <a:cubicBezTo>
                    <a:pt x="1" y="34"/>
                    <a:pt x="1" y="267"/>
                    <a:pt x="167" y="300"/>
                  </a:cubicBezTo>
                  <a:cubicBezTo>
                    <a:pt x="234" y="300"/>
                    <a:pt x="301" y="234"/>
                    <a:pt x="301" y="134"/>
                  </a:cubicBezTo>
                  <a:cubicBezTo>
                    <a:pt x="301" y="67"/>
                    <a:pt x="234"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8"/>
            <p:cNvSpPr/>
            <p:nvPr/>
          </p:nvSpPr>
          <p:spPr>
            <a:xfrm flipH="1">
              <a:off x="1195210" y="2472715"/>
              <a:ext cx="6557" cy="5891"/>
            </a:xfrm>
            <a:custGeom>
              <a:avLst/>
              <a:gdLst/>
              <a:ahLst/>
              <a:cxnLst/>
              <a:rect l="l" t="t" r="r" b="b"/>
              <a:pathLst>
                <a:path w="335" h="301" extrusionOk="0">
                  <a:moveTo>
                    <a:pt x="201" y="0"/>
                  </a:moveTo>
                  <a:cubicBezTo>
                    <a:pt x="1" y="34"/>
                    <a:pt x="1" y="267"/>
                    <a:pt x="201" y="300"/>
                  </a:cubicBezTo>
                  <a:cubicBezTo>
                    <a:pt x="268" y="300"/>
                    <a:pt x="334" y="234"/>
                    <a:pt x="334" y="134"/>
                  </a:cubicBezTo>
                  <a:cubicBezTo>
                    <a:pt x="334" y="67"/>
                    <a:pt x="268"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8"/>
            <p:cNvSpPr/>
            <p:nvPr/>
          </p:nvSpPr>
          <p:spPr>
            <a:xfrm flipH="1">
              <a:off x="1470732" y="2582067"/>
              <a:ext cx="5891" cy="5891"/>
            </a:xfrm>
            <a:custGeom>
              <a:avLst/>
              <a:gdLst/>
              <a:ahLst/>
              <a:cxnLst/>
              <a:rect l="l" t="t" r="r" b="b"/>
              <a:pathLst>
                <a:path w="301" h="301" extrusionOk="0">
                  <a:moveTo>
                    <a:pt x="138" y="1"/>
                  </a:moveTo>
                  <a:cubicBezTo>
                    <a:pt x="67" y="1"/>
                    <a:pt x="0" y="51"/>
                    <a:pt x="0" y="151"/>
                  </a:cubicBezTo>
                  <a:cubicBezTo>
                    <a:pt x="0" y="251"/>
                    <a:pt x="75" y="301"/>
                    <a:pt x="151" y="301"/>
                  </a:cubicBezTo>
                  <a:cubicBezTo>
                    <a:pt x="226" y="301"/>
                    <a:pt x="301" y="251"/>
                    <a:pt x="301" y="151"/>
                  </a:cubicBezTo>
                  <a:cubicBezTo>
                    <a:pt x="284" y="51"/>
                    <a:pt x="209" y="1"/>
                    <a:pt x="1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8"/>
            <p:cNvSpPr/>
            <p:nvPr/>
          </p:nvSpPr>
          <p:spPr>
            <a:xfrm flipH="1">
              <a:off x="1420450" y="2582067"/>
              <a:ext cx="5911" cy="5891"/>
            </a:xfrm>
            <a:custGeom>
              <a:avLst/>
              <a:gdLst/>
              <a:ahLst/>
              <a:cxnLst/>
              <a:rect l="l" t="t" r="r" b="b"/>
              <a:pathLst>
                <a:path w="302" h="301" extrusionOk="0">
                  <a:moveTo>
                    <a:pt x="151" y="1"/>
                  </a:moveTo>
                  <a:cubicBezTo>
                    <a:pt x="76" y="1"/>
                    <a:pt x="1" y="51"/>
                    <a:pt x="1" y="151"/>
                  </a:cubicBezTo>
                  <a:cubicBezTo>
                    <a:pt x="1" y="251"/>
                    <a:pt x="68" y="301"/>
                    <a:pt x="139" y="301"/>
                  </a:cubicBezTo>
                  <a:cubicBezTo>
                    <a:pt x="209" y="301"/>
                    <a:pt x="284" y="251"/>
                    <a:pt x="301" y="151"/>
                  </a:cubicBezTo>
                  <a:cubicBezTo>
                    <a:pt x="301" y="51"/>
                    <a:pt x="22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8"/>
            <p:cNvSpPr/>
            <p:nvPr/>
          </p:nvSpPr>
          <p:spPr>
            <a:xfrm flipH="1">
              <a:off x="1370834" y="2582067"/>
              <a:ext cx="5245" cy="5891"/>
            </a:xfrm>
            <a:custGeom>
              <a:avLst/>
              <a:gdLst/>
              <a:ahLst/>
              <a:cxnLst/>
              <a:rect l="l" t="t" r="r" b="b"/>
              <a:pathLst>
                <a:path w="268" h="301" extrusionOk="0">
                  <a:moveTo>
                    <a:pt x="134" y="1"/>
                  </a:moveTo>
                  <a:cubicBezTo>
                    <a:pt x="67" y="1"/>
                    <a:pt x="0" y="51"/>
                    <a:pt x="0" y="151"/>
                  </a:cubicBezTo>
                  <a:cubicBezTo>
                    <a:pt x="0" y="251"/>
                    <a:pt x="67" y="301"/>
                    <a:pt x="134" y="301"/>
                  </a:cubicBezTo>
                  <a:cubicBezTo>
                    <a:pt x="201" y="301"/>
                    <a:pt x="267" y="251"/>
                    <a:pt x="267" y="151"/>
                  </a:cubicBezTo>
                  <a:cubicBezTo>
                    <a:pt x="267" y="51"/>
                    <a:pt x="201"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8"/>
            <p:cNvSpPr/>
            <p:nvPr/>
          </p:nvSpPr>
          <p:spPr>
            <a:xfrm flipH="1">
              <a:off x="1320571" y="2582400"/>
              <a:ext cx="5891" cy="5245"/>
            </a:xfrm>
            <a:custGeom>
              <a:avLst/>
              <a:gdLst/>
              <a:ahLst/>
              <a:cxnLst/>
              <a:rect l="l" t="t" r="r" b="b"/>
              <a:pathLst>
                <a:path w="301" h="268" extrusionOk="0">
                  <a:moveTo>
                    <a:pt x="167" y="0"/>
                  </a:moveTo>
                  <a:cubicBezTo>
                    <a:pt x="67" y="0"/>
                    <a:pt x="1" y="34"/>
                    <a:pt x="1" y="134"/>
                  </a:cubicBezTo>
                  <a:cubicBezTo>
                    <a:pt x="1" y="200"/>
                    <a:pt x="67" y="267"/>
                    <a:pt x="167" y="267"/>
                  </a:cubicBezTo>
                  <a:cubicBezTo>
                    <a:pt x="234" y="267"/>
                    <a:pt x="301" y="200"/>
                    <a:pt x="301" y="134"/>
                  </a:cubicBezTo>
                  <a:cubicBezTo>
                    <a:pt x="301" y="34"/>
                    <a:pt x="234" y="0"/>
                    <a:pt x="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8"/>
            <p:cNvSpPr/>
            <p:nvPr/>
          </p:nvSpPr>
          <p:spPr>
            <a:xfrm flipH="1">
              <a:off x="1270290" y="2582400"/>
              <a:ext cx="5891" cy="5245"/>
            </a:xfrm>
            <a:custGeom>
              <a:avLst/>
              <a:gdLst/>
              <a:ahLst/>
              <a:cxnLst/>
              <a:rect l="l" t="t" r="r" b="b"/>
              <a:pathLst>
                <a:path w="301" h="268" extrusionOk="0">
                  <a:moveTo>
                    <a:pt x="133" y="0"/>
                  </a:moveTo>
                  <a:cubicBezTo>
                    <a:pt x="67" y="0"/>
                    <a:pt x="0" y="34"/>
                    <a:pt x="0" y="134"/>
                  </a:cubicBezTo>
                  <a:cubicBezTo>
                    <a:pt x="0" y="200"/>
                    <a:pt x="67" y="267"/>
                    <a:pt x="133" y="267"/>
                  </a:cubicBezTo>
                  <a:cubicBezTo>
                    <a:pt x="234" y="267"/>
                    <a:pt x="300" y="200"/>
                    <a:pt x="300" y="134"/>
                  </a:cubicBezTo>
                  <a:cubicBezTo>
                    <a:pt x="300" y="34"/>
                    <a:pt x="234" y="0"/>
                    <a:pt x="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8"/>
            <p:cNvSpPr/>
            <p:nvPr/>
          </p:nvSpPr>
          <p:spPr>
            <a:xfrm flipH="1">
              <a:off x="1220027" y="2582400"/>
              <a:ext cx="5891" cy="5245"/>
            </a:xfrm>
            <a:custGeom>
              <a:avLst/>
              <a:gdLst/>
              <a:ahLst/>
              <a:cxnLst/>
              <a:rect l="l" t="t" r="r" b="b"/>
              <a:pathLst>
                <a:path w="301" h="268" extrusionOk="0">
                  <a:moveTo>
                    <a:pt x="134" y="0"/>
                  </a:moveTo>
                  <a:cubicBezTo>
                    <a:pt x="67" y="0"/>
                    <a:pt x="1" y="34"/>
                    <a:pt x="1" y="134"/>
                  </a:cubicBezTo>
                  <a:cubicBezTo>
                    <a:pt x="1" y="200"/>
                    <a:pt x="67" y="267"/>
                    <a:pt x="134" y="267"/>
                  </a:cubicBezTo>
                  <a:cubicBezTo>
                    <a:pt x="234" y="267"/>
                    <a:pt x="301" y="200"/>
                    <a:pt x="301" y="134"/>
                  </a:cubicBezTo>
                  <a:cubicBezTo>
                    <a:pt x="301" y="34"/>
                    <a:pt x="234"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8"/>
            <p:cNvSpPr/>
            <p:nvPr/>
          </p:nvSpPr>
          <p:spPr>
            <a:xfrm flipH="1">
              <a:off x="1170411" y="2582556"/>
              <a:ext cx="5226" cy="4913"/>
            </a:xfrm>
            <a:custGeom>
              <a:avLst/>
              <a:gdLst/>
              <a:ahLst/>
              <a:cxnLst/>
              <a:rect l="l" t="t" r="r" b="b"/>
              <a:pathLst>
                <a:path w="267" h="251" extrusionOk="0">
                  <a:moveTo>
                    <a:pt x="133" y="1"/>
                  </a:moveTo>
                  <a:cubicBezTo>
                    <a:pt x="67" y="1"/>
                    <a:pt x="0" y="42"/>
                    <a:pt x="0" y="126"/>
                  </a:cubicBezTo>
                  <a:cubicBezTo>
                    <a:pt x="0" y="209"/>
                    <a:pt x="67" y="251"/>
                    <a:pt x="133" y="251"/>
                  </a:cubicBezTo>
                  <a:cubicBezTo>
                    <a:pt x="200" y="251"/>
                    <a:pt x="267" y="209"/>
                    <a:pt x="267" y="126"/>
                  </a:cubicBezTo>
                  <a:cubicBezTo>
                    <a:pt x="267" y="42"/>
                    <a:pt x="200"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8"/>
            <p:cNvSpPr/>
            <p:nvPr/>
          </p:nvSpPr>
          <p:spPr>
            <a:xfrm flipH="1">
              <a:off x="1495530" y="2545838"/>
              <a:ext cx="5911" cy="5891"/>
            </a:xfrm>
            <a:custGeom>
              <a:avLst/>
              <a:gdLst/>
              <a:ahLst/>
              <a:cxnLst/>
              <a:rect l="l" t="t" r="r" b="b"/>
              <a:pathLst>
                <a:path w="302" h="301" extrusionOk="0">
                  <a:moveTo>
                    <a:pt x="168" y="0"/>
                  </a:moveTo>
                  <a:cubicBezTo>
                    <a:pt x="68" y="0"/>
                    <a:pt x="1" y="67"/>
                    <a:pt x="1" y="134"/>
                  </a:cubicBezTo>
                  <a:cubicBezTo>
                    <a:pt x="1" y="234"/>
                    <a:pt x="68" y="300"/>
                    <a:pt x="168" y="300"/>
                  </a:cubicBezTo>
                  <a:cubicBezTo>
                    <a:pt x="234" y="300"/>
                    <a:pt x="301" y="234"/>
                    <a:pt x="301" y="134"/>
                  </a:cubicBezTo>
                  <a:cubicBezTo>
                    <a:pt x="301" y="67"/>
                    <a:pt x="234" y="0"/>
                    <a:pt x="1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8"/>
            <p:cNvSpPr/>
            <p:nvPr/>
          </p:nvSpPr>
          <p:spPr>
            <a:xfrm flipH="1">
              <a:off x="1445914" y="2545506"/>
              <a:ext cx="5911" cy="5891"/>
            </a:xfrm>
            <a:custGeom>
              <a:avLst/>
              <a:gdLst/>
              <a:ahLst/>
              <a:cxnLst/>
              <a:rect l="l" t="t" r="r" b="b"/>
              <a:pathLst>
                <a:path w="302" h="301" extrusionOk="0">
                  <a:moveTo>
                    <a:pt x="151" y="1"/>
                  </a:moveTo>
                  <a:cubicBezTo>
                    <a:pt x="76" y="1"/>
                    <a:pt x="1" y="51"/>
                    <a:pt x="1" y="151"/>
                  </a:cubicBezTo>
                  <a:cubicBezTo>
                    <a:pt x="1" y="251"/>
                    <a:pt x="76" y="301"/>
                    <a:pt x="151" y="301"/>
                  </a:cubicBezTo>
                  <a:cubicBezTo>
                    <a:pt x="226" y="301"/>
                    <a:pt x="301" y="251"/>
                    <a:pt x="301" y="151"/>
                  </a:cubicBezTo>
                  <a:cubicBezTo>
                    <a:pt x="301" y="51"/>
                    <a:pt x="22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8"/>
            <p:cNvSpPr/>
            <p:nvPr/>
          </p:nvSpPr>
          <p:spPr>
            <a:xfrm flipH="1">
              <a:off x="1395652" y="2545506"/>
              <a:ext cx="5891" cy="5891"/>
            </a:xfrm>
            <a:custGeom>
              <a:avLst/>
              <a:gdLst/>
              <a:ahLst/>
              <a:cxnLst/>
              <a:rect l="l" t="t" r="r" b="b"/>
              <a:pathLst>
                <a:path w="301" h="301" extrusionOk="0">
                  <a:moveTo>
                    <a:pt x="151" y="1"/>
                  </a:moveTo>
                  <a:cubicBezTo>
                    <a:pt x="76" y="1"/>
                    <a:pt x="0" y="51"/>
                    <a:pt x="0" y="151"/>
                  </a:cubicBezTo>
                  <a:cubicBezTo>
                    <a:pt x="0" y="251"/>
                    <a:pt x="76" y="301"/>
                    <a:pt x="151" y="301"/>
                  </a:cubicBezTo>
                  <a:cubicBezTo>
                    <a:pt x="226" y="301"/>
                    <a:pt x="301" y="251"/>
                    <a:pt x="301" y="151"/>
                  </a:cubicBezTo>
                  <a:cubicBezTo>
                    <a:pt x="301" y="51"/>
                    <a:pt x="22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8"/>
            <p:cNvSpPr/>
            <p:nvPr/>
          </p:nvSpPr>
          <p:spPr>
            <a:xfrm flipH="1">
              <a:off x="1345370" y="2545506"/>
              <a:ext cx="5911" cy="5891"/>
            </a:xfrm>
            <a:custGeom>
              <a:avLst/>
              <a:gdLst/>
              <a:ahLst/>
              <a:cxnLst/>
              <a:rect l="l" t="t" r="r" b="b"/>
              <a:pathLst>
                <a:path w="302" h="301" extrusionOk="0">
                  <a:moveTo>
                    <a:pt x="151" y="1"/>
                  </a:moveTo>
                  <a:cubicBezTo>
                    <a:pt x="76" y="1"/>
                    <a:pt x="1" y="51"/>
                    <a:pt x="1" y="151"/>
                  </a:cubicBezTo>
                  <a:cubicBezTo>
                    <a:pt x="1" y="251"/>
                    <a:pt x="76" y="301"/>
                    <a:pt x="151" y="301"/>
                  </a:cubicBezTo>
                  <a:cubicBezTo>
                    <a:pt x="226" y="301"/>
                    <a:pt x="301" y="251"/>
                    <a:pt x="301" y="151"/>
                  </a:cubicBezTo>
                  <a:cubicBezTo>
                    <a:pt x="301" y="51"/>
                    <a:pt x="22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8"/>
            <p:cNvSpPr/>
            <p:nvPr/>
          </p:nvSpPr>
          <p:spPr>
            <a:xfrm flipH="1">
              <a:off x="1295753" y="2545838"/>
              <a:ext cx="5245" cy="5891"/>
            </a:xfrm>
            <a:custGeom>
              <a:avLst/>
              <a:gdLst/>
              <a:ahLst/>
              <a:cxnLst/>
              <a:rect l="l" t="t" r="r" b="b"/>
              <a:pathLst>
                <a:path w="268" h="301" extrusionOk="0">
                  <a:moveTo>
                    <a:pt x="134" y="0"/>
                  </a:moveTo>
                  <a:cubicBezTo>
                    <a:pt x="67" y="0"/>
                    <a:pt x="0" y="67"/>
                    <a:pt x="0" y="134"/>
                  </a:cubicBezTo>
                  <a:cubicBezTo>
                    <a:pt x="0" y="234"/>
                    <a:pt x="67" y="300"/>
                    <a:pt x="134" y="300"/>
                  </a:cubicBezTo>
                  <a:cubicBezTo>
                    <a:pt x="201" y="300"/>
                    <a:pt x="267" y="234"/>
                    <a:pt x="267" y="134"/>
                  </a:cubicBezTo>
                  <a:cubicBezTo>
                    <a:pt x="267" y="67"/>
                    <a:pt x="201" y="0"/>
                    <a:pt x="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8"/>
            <p:cNvSpPr/>
            <p:nvPr/>
          </p:nvSpPr>
          <p:spPr>
            <a:xfrm flipH="1">
              <a:off x="1245491" y="2545838"/>
              <a:ext cx="5891" cy="5891"/>
            </a:xfrm>
            <a:custGeom>
              <a:avLst/>
              <a:gdLst/>
              <a:ahLst/>
              <a:cxnLst/>
              <a:rect l="l" t="t" r="r" b="b"/>
              <a:pathLst>
                <a:path w="301" h="301" extrusionOk="0">
                  <a:moveTo>
                    <a:pt x="167" y="0"/>
                  </a:moveTo>
                  <a:cubicBezTo>
                    <a:pt x="67" y="0"/>
                    <a:pt x="1" y="67"/>
                    <a:pt x="1" y="134"/>
                  </a:cubicBezTo>
                  <a:cubicBezTo>
                    <a:pt x="1" y="234"/>
                    <a:pt x="67" y="300"/>
                    <a:pt x="167" y="300"/>
                  </a:cubicBezTo>
                  <a:cubicBezTo>
                    <a:pt x="234" y="300"/>
                    <a:pt x="301" y="234"/>
                    <a:pt x="301" y="134"/>
                  </a:cubicBezTo>
                  <a:cubicBezTo>
                    <a:pt x="301" y="67"/>
                    <a:pt x="234"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8"/>
            <p:cNvSpPr/>
            <p:nvPr/>
          </p:nvSpPr>
          <p:spPr>
            <a:xfrm flipH="1">
              <a:off x="1195210" y="2545838"/>
              <a:ext cx="5891" cy="5891"/>
            </a:xfrm>
            <a:custGeom>
              <a:avLst/>
              <a:gdLst/>
              <a:ahLst/>
              <a:cxnLst/>
              <a:rect l="l" t="t" r="r" b="b"/>
              <a:pathLst>
                <a:path w="301" h="301" extrusionOk="0">
                  <a:moveTo>
                    <a:pt x="167" y="0"/>
                  </a:moveTo>
                  <a:cubicBezTo>
                    <a:pt x="67" y="0"/>
                    <a:pt x="0" y="67"/>
                    <a:pt x="0" y="134"/>
                  </a:cubicBezTo>
                  <a:cubicBezTo>
                    <a:pt x="0" y="234"/>
                    <a:pt x="67" y="300"/>
                    <a:pt x="167" y="300"/>
                  </a:cubicBezTo>
                  <a:cubicBezTo>
                    <a:pt x="234" y="300"/>
                    <a:pt x="300" y="234"/>
                    <a:pt x="300" y="134"/>
                  </a:cubicBezTo>
                  <a:cubicBezTo>
                    <a:pt x="300" y="67"/>
                    <a:pt x="234"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8"/>
            <p:cNvSpPr/>
            <p:nvPr/>
          </p:nvSpPr>
          <p:spPr>
            <a:xfrm flipH="1">
              <a:off x="1470732" y="2655190"/>
              <a:ext cx="5891" cy="5891"/>
            </a:xfrm>
            <a:custGeom>
              <a:avLst/>
              <a:gdLst/>
              <a:ahLst/>
              <a:cxnLst/>
              <a:rect l="l" t="t" r="r" b="b"/>
              <a:pathLst>
                <a:path w="301" h="301" extrusionOk="0">
                  <a:moveTo>
                    <a:pt x="151" y="1"/>
                  </a:moveTo>
                  <a:cubicBezTo>
                    <a:pt x="75" y="1"/>
                    <a:pt x="0" y="51"/>
                    <a:pt x="0" y="151"/>
                  </a:cubicBezTo>
                  <a:cubicBezTo>
                    <a:pt x="0" y="251"/>
                    <a:pt x="75" y="301"/>
                    <a:pt x="151" y="301"/>
                  </a:cubicBezTo>
                  <a:cubicBezTo>
                    <a:pt x="226" y="301"/>
                    <a:pt x="301" y="251"/>
                    <a:pt x="301" y="151"/>
                  </a:cubicBezTo>
                  <a:cubicBezTo>
                    <a:pt x="301" y="51"/>
                    <a:pt x="22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8"/>
            <p:cNvSpPr/>
            <p:nvPr/>
          </p:nvSpPr>
          <p:spPr>
            <a:xfrm flipH="1">
              <a:off x="1420450" y="2655190"/>
              <a:ext cx="5911" cy="5891"/>
            </a:xfrm>
            <a:custGeom>
              <a:avLst/>
              <a:gdLst/>
              <a:ahLst/>
              <a:cxnLst/>
              <a:rect l="l" t="t" r="r" b="b"/>
              <a:pathLst>
                <a:path w="302" h="301" extrusionOk="0">
                  <a:moveTo>
                    <a:pt x="151" y="1"/>
                  </a:moveTo>
                  <a:cubicBezTo>
                    <a:pt x="76" y="1"/>
                    <a:pt x="1" y="51"/>
                    <a:pt x="1" y="151"/>
                  </a:cubicBezTo>
                  <a:cubicBezTo>
                    <a:pt x="1" y="251"/>
                    <a:pt x="68" y="301"/>
                    <a:pt x="139" y="301"/>
                  </a:cubicBezTo>
                  <a:cubicBezTo>
                    <a:pt x="209" y="301"/>
                    <a:pt x="284" y="251"/>
                    <a:pt x="301" y="151"/>
                  </a:cubicBezTo>
                  <a:cubicBezTo>
                    <a:pt x="301" y="51"/>
                    <a:pt x="22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8"/>
            <p:cNvSpPr/>
            <p:nvPr/>
          </p:nvSpPr>
          <p:spPr>
            <a:xfrm flipH="1">
              <a:off x="1370834" y="2655190"/>
              <a:ext cx="5245" cy="5891"/>
            </a:xfrm>
            <a:custGeom>
              <a:avLst/>
              <a:gdLst/>
              <a:ahLst/>
              <a:cxnLst/>
              <a:rect l="l" t="t" r="r" b="b"/>
              <a:pathLst>
                <a:path w="268" h="301" extrusionOk="0">
                  <a:moveTo>
                    <a:pt x="134" y="1"/>
                  </a:moveTo>
                  <a:cubicBezTo>
                    <a:pt x="67" y="1"/>
                    <a:pt x="0" y="51"/>
                    <a:pt x="0" y="151"/>
                  </a:cubicBezTo>
                  <a:cubicBezTo>
                    <a:pt x="0" y="251"/>
                    <a:pt x="67" y="301"/>
                    <a:pt x="134" y="301"/>
                  </a:cubicBezTo>
                  <a:cubicBezTo>
                    <a:pt x="201" y="301"/>
                    <a:pt x="267" y="251"/>
                    <a:pt x="267" y="151"/>
                  </a:cubicBezTo>
                  <a:cubicBezTo>
                    <a:pt x="267" y="51"/>
                    <a:pt x="201"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8"/>
            <p:cNvSpPr/>
            <p:nvPr/>
          </p:nvSpPr>
          <p:spPr>
            <a:xfrm flipH="1">
              <a:off x="1320571" y="2654857"/>
              <a:ext cx="5891" cy="5911"/>
            </a:xfrm>
            <a:custGeom>
              <a:avLst/>
              <a:gdLst/>
              <a:ahLst/>
              <a:cxnLst/>
              <a:rect l="l" t="t" r="r" b="b"/>
              <a:pathLst>
                <a:path w="301" h="302" extrusionOk="0">
                  <a:moveTo>
                    <a:pt x="167" y="1"/>
                  </a:moveTo>
                  <a:cubicBezTo>
                    <a:pt x="67" y="1"/>
                    <a:pt x="1" y="68"/>
                    <a:pt x="1" y="168"/>
                  </a:cubicBezTo>
                  <a:cubicBezTo>
                    <a:pt x="1" y="234"/>
                    <a:pt x="67" y="301"/>
                    <a:pt x="167" y="301"/>
                  </a:cubicBezTo>
                  <a:cubicBezTo>
                    <a:pt x="234" y="301"/>
                    <a:pt x="301" y="234"/>
                    <a:pt x="301" y="168"/>
                  </a:cubicBezTo>
                  <a:cubicBezTo>
                    <a:pt x="301" y="68"/>
                    <a:pt x="234"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8"/>
            <p:cNvSpPr/>
            <p:nvPr/>
          </p:nvSpPr>
          <p:spPr>
            <a:xfrm flipH="1">
              <a:off x="1270290" y="2654857"/>
              <a:ext cx="5891" cy="5911"/>
            </a:xfrm>
            <a:custGeom>
              <a:avLst/>
              <a:gdLst/>
              <a:ahLst/>
              <a:cxnLst/>
              <a:rect l="l" t="t" r="r" b="b"/>
              <a:pathLst>
                <a:path w="301" h="302" extrusionOk="0">
                  <a:moveTo>
                    <a:pt x="133" y="1"/>
                  </a:moveTo>
                  <a:cubicBezTo>
                    <a:pt x="67" y="1"/>
                    <a:pt x="0" y="68"/>
                    <a:pt x="0" y="168"/>
                  </a:cubicBezTo>
                  <a:cubicBezTo>
                    <a:pt x="0" y="234"/>
                    <a:pt x="67" y="301"/>
                    <a:pt x="133" y="301"/>
                  </a:cubicBezTo>
                  <a:cubicBezTo>
                    <a:pt x="234" y="301"/>
                    <a:pt x="300" y="234"/>
                    <a:pt x="300" y="168"/>
                  </a:cubicBezTo>
                  <a:cubicBezTo>
                    <a:pt x="300" y="68"/>
                    <a:pt x="234"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8"/>
            <p:cNvSpPr/>
            <p:nvPr/>
          </p:nvSpPr>
          <p:spPr>
            <a:xfrm flipH="1">
              <a:off x="1220027" y="2654857"/>
              <a:ext cx="5891" cy="5911"/>
            </a:xfrm>
            <a:custGeom>
              <a:avLst/>
              <a:gdLst/>
              <a:ahLst/>
              <a:cxnLst/>
              <a:rect l="l" t="t" r="r" b="b"/>
              <a:pathLst>
                <a:path w="301" h="302" extrusionOk="0">
                  <a:moveTo>
                    <a:pt x="134" y="1"/>
                  </a:moveTo>
                  <a:cubicBezTo>
                    <a:pt x="67" y="1"/>
                    <a:pt x="1" y="68"/>
                    <a:pt x="1" y="168"/>
                  </a:cubicBezTo>
                  <a:cubicBezTo>
                    <a:pt x="1" y="234"/>
                    <a:pt x="67" y="301"/>
                    <a:pt x="134" y="301"/>
                  </a:cubicBezTo>
                  <a:cubicBezTo>
                    <a:pt x="234" y="301"/>
                    <a:pt x="301" y="234"/>
                    <a:pt x="301" y="168"/>
                  </a:cubicBezTo>
                  <a:cubicBezTo>
                    <a:pt x="301" y="68"/>
                    <a:pt x="234"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8"/>
            <p:cNvSpPr/>
            <p:nvPr/>
          </p:nvSpPr>
          <p:spPr>
            <a:xfrm flipH="1">
              <a:off x="1170411" y="2655679"/>
              <a:ext cx="5226" cy="4913"/>
            </a:xfrm>
            <a:custGeom>
              <a:avLst/>
              <a:gdLst/>
              <a:ahLst/>
              <a:cxnLst/>
              <a:rect l="l" t="t" r="r" b="b"/>
              <a:pathLst>
                <a:path w="267" h="251" extrusionOk="0">
                  <a:moveTo>
                    <a:pt x="133" y="1"/>
                  </a:moveTo>
                  <a:cubicBezTo>
                    <a:pt x="67" y="1"/>
                    <a:pt x="0" y="42"/>
                    <a:pt x="0" y="126"/>
                  </a:cubicBezTo>
                  <a:cubicBezTo>
                    <a:pt x="0" y="209"/>
                    <a:pt x="67" y="251"/>
                    <a:pt x="133" y="251"/>
                  </a:cubicBezTo>
                  <a:cubicBezTo>
                    <a:pt x="200" y="251"/>
                    <a:pt x="267" y="209"/>
                    <a:pt x="267" y="126"/>
                  </a:cubicBezTo>
                  <a:cubicBezTo>
                    <a:pt x="267" y="42"/>
                    <a:pt x="200"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8"/>
            <p:cNvSpPr/>
            <p:nvPr/>
          </p:nvSpPr>
          <p:spPr>
            <a:xfrm flipH="1">
              <a:off x="1122087" y="2655523"/>
              <a:ext cx="3934" cy="5245"/>
            </a:xfrm>
            <a:custGeom>
              <a:avLst/>
              <a:gdLst/>
              <a:ahLst/>
              <a:cxnLst/>
              <a:rect l="l" t="t" r="r" b="b"/>
              <a:pathLst>
                <a:path w="201" h="268" extrusionOk="0">
                  <a:moveTo>
                    <a:pt x="100" y="0"/>
                  </a:moveTo>
                  <a:cubicBezTo>
                    <a:pt x="34" y="0"/>
                    <a:pt x="0" y="67"/>
                    <a:pt x="0" y="134"/>
                  </a:cubicBezTo>
                  <a:cubicBezTo>
                    <a:pt x="0" y="200"/>
                    <a:pt x="67" y="267"/>
                    <a:pt x="167" y="267"/>
                  </a:cubicBezTo>
                  <a:lnTo>
                    <a:pt x="200" y="267"/>
                  </a:lnTo>
                  <a:cubicBezTo>
                    <a:pt x="167" y="167"/>
                    <a:pt x="134" y="10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8"/>
            <p:cNvSpPr/>
            <p:nvPr/>
          </p:nvSpPr>
          <p:spPr>
            <a:xfrm flipH="1">
              <a:off x="1445914" y="2618628"/>
              <a:ext cx="5911" cy="5891"/>
            </a:xfrm>
            <a:custGeom>
              <a:avLst/>
              <a:gdLst/>
              <a:ahLst/>
              <a:cxnLst/>
              <a:rect l="l" t="t" r="r" b="b"/>
              <a:pathLst>
                <a:path w="302" h="301" extrusionOk="0">
                  <a:moveTo>
                    <a:pt x="151" y="1"/>
                  </a:moveTo>
                  <a:cubicBezTo>
                    <a:pt x="76" y="1"/>
                    <a:pt x="1" y="51"/>
                    <a:pt x="1" y="151"/>
                  </a:cubicBezTo>
                  <a:cubicBezTo>
                    <a:pt x="1" y="251"/>
                    <a:pt x="76" y="301"/>
                    <a:pt x="151" y="301"/>
                  </a:cubicBezTo>
                  <a:cubicBezTo>
                    <a:pt x="226" y="301"/>
                    <a:pt x="301" y="251"/>
                    <a:pt x="301" y="151"/>
                  </a:cubicBezTo>
                  <a:cubicBezTo>
                    <a:pt x="301" y="51"/>
                    <a:pt x="22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8"/>
            <p:cNvSpPr/>
            <p:nvPr/>
          </p:nvSpPr>
          <p:spPr>
            <a:xfrm flipH="1">
              <a:off x="1395652" y="2618628"/>
              <a:ext cx="5891" cy="5891"/>
            </a:xfrm>
            <a:custGeom>
              <a:avLst/>
              <a:gdLst/>
              <a:ahLst/>
              <a:cxnLst/>
              <a:rect l="l" t="t" r="r" b="b"/>
              <a:pathLst>
                <a:path w="301" h="301" extrusionOk="0">
                  <a:moveTo>
                    <a:pt x="151" y="1"/>
                  </a:moveTo>
                  <a:cubicBezTo>
                    <a:pt x="76" y="1"/>
                    <a:pt x="0" y="51"/>
                    <a:pt x="0" y="151"/>
                  </a:cubicBezTo>
                  <a:cubicBezTo>
                    <a:pt x="0" y="251"/>
                    <a:pt x="76" y="301"/>
                    <a:pt x="151" y="301"/>
                  </a:cubicBezTo>
                  <a:cubicBezTo>
                    <a:pt x="226" y="301"/>
                    <a:pt x="301" y="251"/>
                    <a:pt x="301" y="151"/>
                  </a:cubicBezTo>
                  <a:cubicBezTo>
                    <a:pt x="301" y="51"/>
                    <a:pt x="22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8"/>
            <p:cNvSpPr/>
            <p:nvPr/>
          </p:nvSpPr>
          <p:spPr>
            <a:xfrm flipH="1">
              <a:off x="1345370" y="2618628"/>
              <a:ext cx="5911" cy="5891"/>
            </a:xfrm>
            <a:custGeom>
              <a:avLst/>
              <a:gdLst/>
              <a:ahLst/>
              <a:cxnLst/>
              <a:rect l="l" t="t" r="r" b="b"/>
              <a:pathLst>
                <a:path w="302" h="301" extrusionOk="0">
                  <a:moveTo>
                    <a:pt x="151" y="1"/>
                  </a:moveTo>
                  <a:cubicBezTo>
                    <a:pt x="76" y="1"/>
                    <a:pt x="1" y="51"/>
                    <a:pt x="1" y="151"/>
                  </a:cubicBezTo>
                  <a:cubicBezTo>
                    <a:pt x="1" y="251"/>
                    <a:pt x="76" y="301"/>
                    <a:pt x="151" y="301"/>
                  </a:cubicBezTo>
                  <a:cubicBezTo>
                    <a:pt x="226" y="301"/>
                    <a:pt x="301" y="251"/>
                    <a:pt x="301" y="151"/>
                  </a:cubicBezTo>
                  <a:cubicBezTo>
                    <a:pt x="301" y="51"/>
                    <a:pt x="226" y="1"/>
                    <a:pt x="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8"/>
            <p:cNvSpPr/>
            <p:nvPr/>
          </p:nvSpPr>
          <p:spPr>
            <a:xfrm flipH="1">
              <a:off x="1295753" y="2618961"/>
              <a:ext cx="5245" cy="5245"/>
            </a:xfrm>
            <a:custGeom>
              <a:avLst/>
              <a:gdLst/>
              <a:ahLst/>
              <a:cxnLst/>
              <a:rect l="l" t="t" r="r" b="b"/>
              <a:pathLst>
                <a:path w="268" h="268" extrusionOk="0">
                  <a:moveTo>
                    <a:pt x="134" y="0"/>
                  </a:moveTo>
                  <a:cubicBezTo>
                    <a:pt x="67" y="0"/>
                    <a:pt x="0" y="34"/>
                    <a:pt x="0" y="134"/>
                  </a:cubicBezTo>
                  <a:cubicBezTo>
                    <a:pt x="0" y="200"/>
                    <a:pt x="67" y="267"/>
                    <a:pt x="134" y="267"/>
                  </a:cubicBezTo>
                  <a:cubicBezTo>
                    <a:pt x="201" y="267"/>
                    <a:pt x="267" y="200"/>
                    <a:pt x="267" y="134"/>
                  </a:cubicBezTo>
                  <a:cubicBezTo>
                    <a:pt x="267" y="34"/>
                    <a:pt x="201"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8"/>
            <p:cNvSpPr/>
            <p:nvPr/>
          </p:nvSpPr>
          <p:spPr>
            <a:xfrm flipH="1">
              <a:off x="1245491" y="2618961"/>
              <a:ext cx="5891" cy="5245"/>
            </a:xfrm>
            <a:custGeom>
              <a:avLst/>
              <a:gdLst/>
              <a:ahLst/>
              <a:cxnLst/>
              <a:rect l="l" t="t" r="r" b="b"/>
              <a:pathLst>
                <a:path w="301" h="268" extrusionOk="0">
                  <a:moveTo>
                    <a:pt x="167" y="0"/>
                  </a:moveTo>
                  <a:cubicBezTo>
                    <a:pt x="67" y="0"/>
                    <a:pt x="1" y="34"/>
                    <a:pt x="1" y="134"/>
                  </a:cubicBezTo>
                  <a:cubicBezTo>
                    <a:pt x="1" y="200"/>
                    <a:pt x="67" y="267"/>
                    <a:pt x="167" y="267"/>
                  </a:cubicBezTo>
                  <a:cubicBezTo>
                    <a:pt x="234" y="267"/>
                    <a:pt x="301" y="200"/>
                    <a:pt x="301" y="134"/>
                  </a:cubicBezTo>
                  <a:cubicBezTo>
                    <a:pt x="301" y="34"/>
                    <a:pt x="234"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8"/>
            <p:cNvSpPr/>
            <p:nvPr/>
          </p:nvSpPr>
          <p:spPr>
            <a:xfrm flipH="1">
              <a:off x="1195210" y="2618961"/>
              <a:ext cx="5891" cy="5245"/>
            </a:xfrm>
            <a:custGeom>
              <a:avLst/>
              <a:gdLst/>
              <a:ahLst/>
              <a:cxnLst/>
              <a:rect l="l" t="t" r="r" b="b"/>
              <a:pathLst>
                <a:path w="301" h="268" extrusionOk="0">
                  <a:moveTo>
                    <a:pt x="167" y="0"/>
                  </a:moveTo>
                  <a:cubicBezTo>
                    <a:pt x="67" y="0"/>
                    <a:pt x="0" y="34"/>
                    <a:pt x="0" y="134"/>
                  </a:cubicBezTo>
                  <a:cubicBezTo>
                    <a:pt x="0" y="200"/>
                    <a:pt x="67" y="267"/>
                    <a:pt x="167" y="267"/>
                  </a:cubicBezTo>
                  <a:cubicBezTo>
                    <a:pt x="234" y="267"/>
                    <a:pt x="300" y="200"/>
                    <a:pt x="300" y="134"/>
                  </a:cubicBezTo>
                  <a:cubicBezTo>
                    <a:pt x="300" y="34"/>
                    <a:pt x="234"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8"/>
            <p:cNvSpPr/>
            <p:nvPr/>
          </p:nvSpPr>
          <p:spPr>
            <a:xfrm flipH="1">
              <a:off x="1144947" y="2619118"/>
              <a:ext cx="5891" cy="4913"/>
            </a:xfrm>
            <a:custGeom>
              <a:avLst/>
              <a:gdLst/>
              <a:ahLst/>
              <a:cxnLst/>
              <a:rect l="l" t="t" r="r" b="b"/>
              <a:pathLst>
                <a:path w="301" h="251" extrusionOk="0">
                  <a:moveTo>
                    <a:pt x="151" y="1"/>
                  </a:moveTo>
                  <a:cubicBezTo>
                    <a:pt x="84" y="1"/>
                    <a:pt x="17" y="42"/>
                    <a:pt x="1" y="126"/>
                  </a:cubicBezTo>
                  <a:cubicBezTo>
                    <a:pt x="17" y="209"/>
                    <a:pt x="84" y="251"/>
                    <a:pt x="151" y="251"/>
                  </a:cubicBezTo>
                  <a:cubicBezTo>
                    <a:pt x="217" y="251"/>
                    <a:pt x="284" y="209"/>
                    <a:pt x="301" y="126"/>
                  </a:cubicBezTo>
                  <a:cubicBezTo>
                    <a:pt x="284" y="42"/>
                    <a:pt x="217"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8"/>
            <p:cNvSpPr/>
            <p:nvPr/>
          </p:nvSpPr>
          <p:spPr>
            <a:xfrm flipH="1">
              <a:off x="1470732" y="2727980"/>
              <a:ext cx="5891" cy="5911"/>
            </a:xfrm>
            <a:custGeom>
              <a:avLst/>
              <a:gdLst/>
              <a:ahLst/>
              <a:cxnLst/>
              <a:rect l="l" t="t" r="r" b="b"/>
              <a:pathLst>
                <a:path w="301" h="302" extrusionOk="0">
                  <a:moveTo>
                    <a:pt x="134" y="1"/>
                  </a:moveTo>
                  <a:cubicBezTo>
                    <a:pt x="67" y="1"/>
                    <a:pt x="0" y="68"/>
                    <a:pt x="0" y="168"/>
                  </a:cubicBezTo>
                  <a:cubicBezTo>
                    <a:pt x="0" y="234"/>
                    <a:pt x="67" y="301"/>
                    <a:pt x="134" y="301"/>
                  </a:cubicBezTo>
                  <a:cubicBezTo>
                    <a:pt x="234" y="301"/>
                    <a:pt x="301" y="234"/>
                    <a:pt x="301" y="168"/>
                  </a:cubicBezTo>
                  <a:cubicBezTo>
                    <a:pt x="301" y="68"/>
                    <a:pt x="234"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8"/>
            <p:cNvSpPr/>
            <p:nvPr/>
          </p:nvSpPr>
          <p:spPr>
            <a:xfrm flipH="1">
              <a:off x="1421115" y="2727980"/>
              <a:ext cx="5245" cy="5911"/>
            </a:xfrm>
            <a:custGeom>
              <a:avLst/>
              <a:gdLst/>
              <a:ahLst/>
              <a:cxnLst/>
              <a:rect l="l" t="t" r="r" b="b"/>
              <a:pathLst>
                <a:path w="268" h="302" extrusionOk="0">
                  <a:moveTo>
                    <a:pt x="134" y="1"/>
                  </a:moveTo>
                  <a:cubicBezTo>
                    <a:pt x="68" y="1"/>
                    <a:pt x="1" y="68"/>
                    <a:pt x="1" y="168"/>
                  </a:cubicBezTo>
                  <a:cubicBezTo>
                    <a:pt x="1" y="234"/>
                    <a:pt x="68" y="301"/>
                    <a:pt x="134" y="301"/>
                  </a:cubicBezTo>
                  <a:cubicBezTo>
                    <a:pt x="234" y="301"/>
                    <a:pt x="268" y="234"/>
                    <a:pt x="268" y="168"/>
                  </a:cubicBezTo>
                  <a:cubicBezTo>
                    <a:pt x="268" y="68"/>
                    <a:pt x="234"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8"/>
            <p:cNvSpPr/>
            <p:nvPr/>
          </p:nvSpPr>
          <p:spPr>
            <a:xfrm flipH="1">
              <a:off x="1370834" y="2727980"/>
              <a:ext cx="6224" cy="4463"/>
            </a:xfrm>
            <a:custGeom>
              <a:avLst/>
              <a:gdLst/>
              <a:ahLst/>
              <a:cxnLst/>
              <a:rect l="l" t="t" r="r" b="b"/>
              <a:pathLst>
                <a:path w="318" h="228" extrusionOk="0">
                  <a:moveTo>
                    <a:pt x="184" y="1"/>
                  </a:moveTo>
                  <a:cubicBezTo>
                    <a:pt x="0" y="1"/>
                    <a:pt x="188" y="227"/>
                    <a:pt x="276" y="227"/>
                  </a:cubicBezTo>
                  <a:cubicBezTo>
                    <a:pt x="300" y="227"/>
                    <a:pt x="317" y="211"/>
                    <a:pt x="317" y="168"/>
                  </a:cubicBezTo>
                  <a:cubicBezTo>
                    <a:pt x="317" y="68"/>
                    <a:pt x="25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8"/>
            <p:cNvSpPr/>
            <p:nvPr/>
          </p:nvSpPr>
          <p:spPr>
            <a:xfrm flipH="1">
              <a:off x="1320571" y="2727980"/>
              <a:ext cx="6537" cy="5911"/>
            </a:xfrm>
            <a:custGeom>
              <a:avLst/>
              <a:gdLst/>
              <a:ahLst/>
              <a:cxnLst/>
              <a:rect l="l" t="t" r="r" b="b"/>
              <a:pathLst>
                <a:path w="334" h="302" extrusionOk="0">
                  <a:moveTo>
                    <a:pt x="200" y="1"/>
                  </a:moveTo>
                  <a:cubicBezTo>
                    <a:pt x="0" y="1"/>
                    <a:pt x="0" y="301"/>
                    <a:pt x="200" y="301"/>
                  </a:cubicBezTo>
                  <a:cubicBezTo>
                    <a:pt x="267" y="301"/>
                    <a:pt x="334" y="234"/>
                    <a:pt x="334" y="168"/>
                  </a:cubicBezTo>
                  <a:cubicBezTo>
                    <a:pt x="334" y="68"/>
                    <a:pt x="267" y="1"/>
                    <a:pt x="2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8"/>
            <p:cNvSpPr/>
            <p:nvPr/>
          </p:nvSpPr>
          <p:spPr>
            <a:xfrm flipH="1">
              <a:off x="1270290" y="2727980"/>
              <a:ext cx="6557" cy="5911"/>
            </a:xfrm>
            <a:custGeom>
              <a:avLst/>
              <a:gdLst/>
              <a:ahLst/>
              <a:cxnLst/>
              <a:rect l="l" t="t" r="r" b="b"/>
              <a:pathLst>
                <a:path w="335" h="302" extrusionOk="0">
                  <a:moveTo>
                    <a:pt x="167" y="1"/>
                  </a:moveTo>
                  <a:cubicBezTo>
                    <a:pt x="1" y="1"/>
                    <a:pt x="1" y="301"/>
                    <a:pt x="167" y="301"/>
                  </a:cubicBezTo>
                  <a:cubicBezTo>
                    <a:pt x="268" y="301"/>
                    <a:pt x="334" y="234"/>
                    <a:pt x="334" y="168"/>
                  </a:cubicBezTo>
                  <a:cubicBezTo>
                    <a:pt x="334" y="68"/>
                    <a:pt x="268"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8"/>
            <p:cNvSpPr/>
            <p:nvPr/>
          </p:nvSpPr>
          <p:spPr>
            <a:xfrm flipH="1">
              <a:off x="1220027" y="2727980"/>
              <a:ext cx="7203" cy="5911"/>
            </a:xfrm>
            <a:custGeom>
              <a:avLst/>
              <a:gdLst/>
              <a:ahLst/>
              <a:cxnLst/>
              <a:rect l="l" t="t" r="r" b="b"/>
              <a:pathLst>
                <a:path w="368" h="302" extrusionOk="0">
                  <a:moveTo>
                    <a:pt x="201" y="1"/>
                  </a:moveTo>
                  <a:cubicBezTo>
                    <a:pt x="1" y="1"/>
                    <a:pt x="1" y="301"/>
                    <a:pt x="201" y="301"/>
                  </a:cubicBezTo>
                  <a:cubicBezTo>
                    <a:pt x="301" y="301"/>
                    <a:pt x="368" y="234"/>
                    <a:pt x="368" y="168"/>
                  </a:cubicBezTo>
                  <a:cubicBezTo>
                    <a:pt x="368" y="68"/>
                    <a:pt x="301"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8"/>
            <p:cNvSpPr/>
            <p:nvPr/>
          </p:nvSpPr>
          <p:spPr>
            <a:xfrm flipH="1">
              <a:off x="1170411" y="2727980"/>
              <a:ext cx="5226" cy="5911"/>
            </a:xfrm>
            <a:custGeom>
              <a:avLst/>
              <a:gdLst/>
              <a:ahLst/>
              <a:cxnLst/>
              <a:rect l="l" t="t" r="r" b="b"/>
              <a:pathLst>
                <a:path w="267" h="302" extrusionOk="0">
                  <a:moveTo>
                    <a:pt x="133" y="1"/>
                  </a:moveTo>
                  <a:cubicBezTo>
                    <a:pt x="33" y="1"/>
                    <a:pt x="0" y="68"/>
                    <a:pt x="0" y="168"/>
                  </a:cubicBezTo>
                  <a:cubicBezTo>
                    <a:pt x="0" y="234"/>
                    <a:pt x="33" y="301"/>
                    <a:pt x="133" y="301"/>
                  </a:cubicBezTo>
                  <a:cubicBezTo>
                    <a:pt x="200" y="301"/>
                    <a:pt x="267" y="234"/>
                    <a:pt x="267" y="168"/>
                  </a:cubicBezTo>
                  <a:cubicBezTo>
                    <a:pt x="267" y="68"/>
                    <a:pt x="200" y="1"/>
                    <a:pt x="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8"/>
            <p:cNvSpPr/>
            <p:nvPr/>
          </p:nvSpPr>
          <p:spPr>
            <a:xfrm flipH="1">
              <a:off x="1120129" y="2727980"/>
              <a:ext cx="6674" cy="4717"/>
            </a:xfrm>
            <a:custGeom>
              <a:avLst/>
              <a:gdLst/>
              <a:ahLst/>
              <a:cxnLst/>
              <a:rect l="l" t="t" r="r" b="b"/>
              <a:pathLst>
                <a:path w="341" h="241" extrusionOk="0">
                  <a:moveTo>
                    <a:pt x="207" y="1"/>
                  </a:moveTo>
                  <a:cubicBezTo>
                    <a:pt x="0" y="1"/>
                    <a:pt x="194" y="241"/>
                    <a:pt x="291" y="241"/>
                  </a:cubicBezTo>
                  <a:cubicBezTo>
                    <a:pt x="320" y="241"/>
                    <a:pt x="340" y="220"/>
                    <a:pt x="340" y="168"/>
                  </a:cubicBezTo>
                  <a:cubicBezTo>
                    <a:pt x="340" y="68"/>
                    <a:pt x="274" y="1"/>
                    <a:pt x="2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8"/>
            <p:cNvSpPr/>
            <p:nvPr/>
          </p:nvSpPr>
          <p:spPr>
            <a:xfrm flipH="1">
              <a:off x="1495530" y="2691908"/>
              <a:ext cx="3954" cy="5422"/>
            </a:xfrm>
            <a:custGeom>
              <a:avLst/>
              <a:gdLst/>
              <a:ahLst/>
              <a:cxnLst/>
              <a:rect l="l" t="t" r="r" b="b"/>
              <a:pathLst>
                <a:path w="202" h="277" extrusionOk="0">
                  <a:moveTo>
                    <a:pt x="84" y="1"/>
                  </a:moveTo>
                  <a:cubicBezTo>
                    <a:pt x="69" y="1"/>
                    <a:pt x="52" y="3"/>
                    <a:pt x="34" y="9"/>
                  </a:cubicBezTo>
                  <a:lnTo>
                    <a:pt x="1" y="276"/>
                  </a:lnTo>
                  <a:lnTo>
                    <a:pt x="68" y="276"/>
                  </a:lnTo>
                  <a:cubicBezTo>
                    <a:pt x="134" y="276"/>
                    <a:pt x="201" y="209"/>
                    <a:pt x="201" y="143"/>
                  </a:cubicBezTo>
                  <a:cubicBezTo>
                    <a:pt x="201" y="60"/>
                    <a:pt x="156" y="1"/>
                    <a:pt x="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8"/>
            <p:cNvSpPr/>
            <p:nvPr/>
          </p:nvSpPr>
          <p:spPr>
            <a:xfrm flipH="1">
              <a:off x="1445914" y="2691419"/>
              <a:ext cx="6185" cy="4717"/>
            </a:xfrm>
            <a:custGeom>
              <a:avLst/>
              <a:gdLst/>
              <a:ahLst/>
              <a:cxnLst/>
              <a:rect l="l" t="t" r="r" b="b"/>
              <a:pathLst>
                <a:path w="316" h="241" extrusionOk="0">
                  <a:moveTo>
                    <a:pt x="182" y="1"/>
                  </a:moveTo>
                  <a:cubicBezTo>
                    <a:pt x="1" y="1"/>
                    <a:pt x="180" y="241"/>
                    <a:pt x="270" y="241"/>
                  </a:cubicBezTo>
                  <a:cubicBezTo>
                    <a:pt x="296" y="241"/>
                    <a:pt x="315" y="220"/>
                    <a:pt x="315" y="168"/>
                  </a:cubicBezTo>
                  <a:cubicBezTo>
                    <a:pt x="315" y="68"/>
                    <a:pt x="248"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8"/>
            <p:cNvSpPr/>
            <p:nvPr/>
          </p:nvSpPr>
          <p:spPr>
            <a:xfrm flipH="1">
              <a:off x="1395652" y="2691419"/>
              <a:ext cx="6165" cy="4717"/>
            </a:xfrm>
            <a:custGeom>
              <a:avLst/>
              <a:gdLst/>
              <a:ahLst/>
              <a:cxnLst/>
              <a:rect l="l" t="t" r="r" b="b"/>
              <a:pathLst>
                <a:path w="315" h="241" extrusionOk="0">
                  <a:moveTo>
                    <a:pt x="181" y="1"/>
                  </a:moveTo>
                  <a:cubicBezTo>
                    <a:pt x="0" y="1"/>
                    <a:pt x="180" y="241"/>
                    <a:pt x="270" y="241"/>
                  </a:cubicBezTo>
                  <a:cubicBezTo>
                    <a:pt x="296" y="241"/>
                    <a:pt x="315" y="220"/>
                    <a:pt x="315" y="168"/>
                  </a:cubicBezTo>
                  <a:cubicBezTo>
                    <a:pt x="315" y="68"/>
                    <a:pt x="248"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8"/>
            <p:cNvSpPr/>
            <p:nvPr/>
          </p:nvSpPr>
          <p:spPr>
            <a:xfrm flipH="1">
              <a:off x="1345370" y="2691419"/>
              <a:ext cx="5911" cy="5911"/>
            </a:xfrm>
            <a:custGeom>
              <a:avLst/>
              <a:gdLst/>
              <a:ahLst/>
              <a:cxnLst/>
              <a:rect l="l" t="t" r="r" b="b"/>
              <a:pathLst>
                <a:path w="302" h="302" extrusionOk="0">
                  <a:moveTo>
                    <a:pt x="134" y="1"/>
                  </a:moveTo>
                  <a:cubicBezTo>
                    <a:pt x="68" y="1"/>
                    <a:pt x="1" y="68"/>
                    <a:pt x="1" y="168"/>
                  </a:cubicBezTo>
                  <a:cubicBezTo>
                    <a:pt x="1" y="234"/>
                    <a:pt x="68" y="301"/>
                    <a:pt x="134" y="301"/>
                  </a:cubicBezTo>
                  <a:cubicBezTo>
                    <a:pt x="234" y="301"/>
                    <a:pt x="301" y="234"/>
                    <a:pt x="301" y="168"/>
                  </a:cubicBezTo>
                  <a:cubicBezTo>
                    <a:pt x="301" y="68"/>
                    <a:pt x="234"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8"/>
            <p:cNvSpPr/>
            <p:nvPr/>
          </p:nvSpPr>
          <p:spPr>
            <a:xfrm flipH="1">
              <a:off x="1295753" y="2691419"/>
              <a:ext cx="5245" cy="5911"/>
            </a:xfrm>
            <a:custGeom>
              <a:avLst/>
              <a:gdLst/>
              <a:ahLst/>
              <a:cxnLst/>
              <a:rect l="l" t="t" r="r" b="b"/>
              <a:pathLst>
                <a:path w="268" h="302" extrusionOk="0">
                  <a:moveTo>
                    <a:pt x="134" y="1"/>
                  </a:moveTo>
                  <a:cubicBezTo>
                    <a:pt x="67" y="1"/>
                    <a:pt x="0" y="68"/>
                    <a:pt x="0" y="168"/>
                  </a:cubicBezTo>
                  <a:cubicBezTo>
                    <a:pt x="0" y="234"/>
                    <a:pt x="67" y="301"/>
                    <a:pt x="134" y="301"/>
                  </a:cubicBezTo>
                  <a:cubicBezTo>
                    <a:pt x="201" y="301"/>
                    <a:pt x="267" y="234"/>
                    <a:pt x="267" y="168"/>
                  </a:cubicBezTo>
                  <a:cubicBezTo>
                    <a:pt x="267" y="68"/>
                    <a:pt x="201"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8"/>
            <p:cNvSpPr/>
            <p:nvPr/>
          </p:nvSpPr>
          <p:spPr>
            <a:xfrm flipH="1">
              <a:off x="1245491" y="2691419"/>
              <a:ext cx="5891" cy="5911"/>
            </a:xfrm>
            <a:custGeom>
              <a:avLst/>
              <a:gdLst/>
              <a:ahLst/>
              <a:cxnLst/>
              <a:rect l="l" t="t" r="r" b="b"/>
              <a:pathLst>
                <a:path w="301" h="302" extrusionOk="0">
                  <a:moveTo>
                    <a:pt x="167" y="1"/>
                  </a:moveTo>
                  <a:cubicBezTo>
                    <a:pt x="1" y="34"/>
                    <a:pt x="1" y="268"/>
                    <a:pt x="167" y="301"/>
                  </a:cubicBezTo>
                  <a:cubicBezTo>
                    <a:pt x="234" y="301"/>
                    <a:pt x="301" y="234"/>
                    <a:pt x="301" y="168"/>
                  </a:cubicBezTo>
                  <a:cubicBezTo>
                    <a:pt x="301" y="68"/>
                    <a:pt x="234"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8"/>
            <p:cNvSpPr/>
            <p:nvPr/>
          </p:nvSpPr>
          <p:spPr>
            <a:xfrm flipH="1">
              <a:off x="1195210" y="2691419"/>
              <a:ext cx="6557" cy="5911"/>
            </a:xfrm>
            <a:custGeom>
              <a:avLst/>
              <a:gdLst/>
              <a:ahLst/>
              <a:cxnLst/>
              <a:rect l="l" t="t" r="r" b="b"/>
              <a:pathLst>
                <a:path w="335" h="302" extrusionOk="0">
                  <a:moveTo>
                    <a:pt x="201" y="1"/>
                  </a:moveTo>
                  <a:cubicBezTo>
                    <a:pt x="1" y="34"/>
                    <a:pt x="1" y="268"/>
                    <a:pt x="201" y="301"/>
                  </a:cubicBezTo>
                  <a:cubicBezTo>
                    <a:pt x="268" y="301"/>
                    <a:pt x="334" y="234"/>
                    <a:pt x="334" y="168"/>
                  </a:cubicBezTo>
                  <a:cubicBezTo>
                    <a:pt x="334" y="68"/>
                    <a:pt x="268"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8"/>
            <p:cNvSpPr/>
            <p:nvPr/>
          </p:nvSpPr>
          <p:spPr>
            <a:xfrm flipH="1">
              <a:off x="1144947" y="2691419"/>
              <a:ext cx="6811" cy="4717"/>
            </a:xfrm>
            <a:custGeom>
              <a:avLst/>
              <a:gdLst/>
              <a:ahLst/>
              <a:cxnLst/>
              <a:rect l="l" t="t" r="r" b="b"/>
              <a:pathLst>
                <a:path w="348" h="241" extrusionOk="0">
                  <a:moveTo>
                    <a:pt x="181" y="1"/>
                  </a:moveTo>
                  <a:cubicBezTo>
                    <a:pt x="0" y="1"/>
                    <a:pt x="199" y="241"/>
                    <a:pt x="299" y="241"/>
                  </a:cubicBezTo>
                  <a:cubicBezTo>
                    <a:pt x="327" y="241"/>
                    <a:pt x="348" y="220"/>
                    <a:pt x="348" y="168"/>
                  </a:cubicBezTo>
                  <a:cubicBezTo>
                    <a:pt x="348" y="68"/>
                    <a:pt x="281"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8"/>
            <p:cNvSpPr/>
            <p:nvPr/>
          </p:nvSpPr>
          <p:spPr>
            <a:xfrm flipH="1">
              <a:off x="1470732" y="2801103"/>
              <a:ext cx="5891" cy="5911"/>
            </a:xfrm>
            <a:custGeom>
              <a:avLst/>
              <a:gdLst/>
              <a:ahLst/>
              <a:cxnLst/>
              <a:rect l="l" t="t" r="r" b="b"/>
              <a:pathLst>
                <a:path w="301" h="302" extrusionOk="0">
                  <a:moveTo>
                    <a:pt x="134" y="1"/>
                  </a:moveTo>
                  <a:cubicBezTo>
                    <a:pt x="67" y="1"/>
                    <a:pt x="0" y="68"/>
                    <a:pt x="0" y="134"/>
                  </a:cubicBezTo>
                  <a:cubicBezTo>
                    <a:pt x="0" y="234"/>
                    <a:pt x="67" y="301"/>
                    <a:pt x="134" y="301"/>
                  </a:cubicBezTo>
                  <a:cubicBezTo>
                    <a:pt x="234" y="301"/>
                    <a:pt x="301" y="234"/>
                    <a:pt x="301" y="134"/>
                  </a:cubicBezTo>
                  <a:cubicBezTo>
                    <a:pt x="301" y="68"/>
                    <a:pt x="234" y="1"/>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8"/>
            <p:cNvSpPr/>
            <p:nvPr/>
          </p:nvSpPr>
          <p:spPr>
            <a:xfrm flipH="1">
              <a:off x="1421115" y="2801103"/>
              <a:ext cx="5245" cy="5911"/>
            </a:xfrm>
            <a:custGeom>
              <a:avLst/>
              <a:gdLst/>
              <a:ahLst/>
              <a:cxnLst/>
              <a:rect l="l" t="t" r="r" b="b"/>
              <a:pathLst>
                <a:path w="268" h="302" extrusionOk="0">
                  <a:moveTo>
                    <a:pt x="134" y="1"/>
                  </a:moveTo>
                  <a:cubicBezTo>
                    <a:pt x="68" y="1"/>
                    <a:pt x="1" y="68"/>
                    <a:pt x="1" y="134"/>
                  </a:cubicBezTo>
                  <a:cubicBezTo>
                    <a:pt x="1" y="234"/>
                    <a:pt x="68" y="301"/>
                    <a:pt x="134" y="301"/>
                  </a:cubicBezTo>
                  <a:cubicBezTo>
                    <a:pt x="234" y="301"/>
                    <a:pt x="268" y="234"/>
                    <a:pt x="268" y="134"/>
                  </a:cubicBezTo>
                  <a:cubicBezTo>
                    <a:pt x="268" y="68"/>
                    <a:pt x="234"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8"/>
            <p:cNvSpPr/>
            <p:nvPr/>
          </p:nvSpPr>
          <p:spPr>
            <a:xfrm flipH="1">
              <a:off x="1370834" y="2801103"/>
              <a:ext cx="6107" cy="4169"/>
            </a:xfrm>
            <a:custGeom>
              <a:avLst/>
              <a:gdLst/>
              <a:ahLst/>
              <a:cxnLst/>
              <a:rect l="l" t="t" r="r" b="b"/>
              <a:pathLst>
                <a:path w="312" h="213" extrusionOk="0">
                  <a:moveTo>
                    <a:pt x="178" y="1"/>
                  </a:moveTo>
                  <a:cubicBezTo>
                    <a:pt x="1" y="1"/>
                    <a:pt x="169" y="212"/>
                    <a:pt x="261" y="212"/>
                  </a:cubicBezTo>
                  <a:cubicBezTo>
                    <a:pt x="290" y="212"/>
                    <a:pt x="311" y="191"/>
                    <a:pt x="311" y="134"/>
                  </a:cubicBezTo>
                  <a:cubicBezTo>
                    <a:pt x="311" y="68"/>
                    <a:pt x="245" y="1"/>
                    <a:pt x="1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8"/>
            <p:cNvSpPr/>
            <p:nvPr/>
          </p:nvSpPr>
          <p:spPr>
            <a:xfrm flipH="1">
              <a:off x="1320571" y="2801103"/>
              <a:ext cx="5891" cy="5245"/>
            </a:xfrm>
            <a:custGeom>
              <a:avLst/>
              <a:gdLst/>
              <a:ahLst/>
              <a:cxnLst/>
              <a:rect l="l" t="t" r="r" b="b"/>
              <a:pathLst>
                <a:path w="301" h="268" extrusionOk="0">
                  <a:moveTo>
                    <a:pt x="167" y="1"/>
                  </a:moveTo>
                  <a:cubicBezTo>
                    <a:pt x="67" y="1"/>
                    <a:pt x="1" y="68"/>
                    <a:pt x="1" y="134"/>
                  </a:cubicBezTo>
                  <a:cubicBezTo>
                    <a:pt x="1" y="201"/>
                    <a:pt x="34" y="234"/>
                    <a:pt x="101" y="268"/>
                  </a:cubicBezTo>
                  <a:lnTo>
                    <a:pt x="234" y="268"/>
                  </a:lnTo>
                  <a:cubicBezTo>
                    <a:pt x="267" y="234"/>
                    <a:pt x="301" y="201"/>
                    <a:pt x="301" y="134"/>
                  </a:cubicBezTo>
                  <a:cubicBezTo>
                    <a:pt x="301" y="68"/>
                    <a:pt x="234"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8"/>
            <p:cNvSpPr/>
            <p:nvPr/>
          </p:nvSpPr>
          <p:spPr>
            <a:xfrm flipH="1">
              <a:off x="1270290" y="2800457"/>
              <a:ext cx="5891" cy="3288"/>
            </a:xfrm>
            <a:custGeom>
              <a:avLst/>
              <a:gdLst/>
              <a:ahLst/>
              <a:cxnLst/>
              <a:rect l="l" t="t" r="r" b="b"/>
              <a:pathLst>
                <a:path w="301" h="168" extrusionOk="0">
                  <a:moveTo>
                    <a:pt x="167" y="1"/>
                  </a:moveTo>
                  <a:cubicBezTo>
                    <a:pt x="67" y="1"/>
                    <a:pt x="0" y="67"/>
                    <a:pt x="0" y="167"/>
                  </a:cubicBezTo>
                  <a:lnTo>
                    <a:pt x="300" y="167"/>
                  </a:lnTo>
                  <a:cubicBezTo>
                    <a:pt x="300" y="101"/>
                    <a:pt x="234"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8"/>
            <p:cNvSpPr/>
            <p:nvPr/>
          </p:nvSpPr>
          <p:spPr>
            <a:xfrm flipH="1">
              <a:off x="1221319" y="2801103"/>
              <a:ext cx="3954" cy="685"/>
            </a:xfrm>
            <a:custGeom>
              <a:avLst/>
              <a:gdLst/>
              <a:ahLst/>
              <a:cxnLst/>
              <a:rect l="l" t="t" r="r" b="b"/>
              <a:pathLst>
                <a:path w="202" h="35" extrusionOk="0">
                  <a:moveTo>
                    <a:pt x="101" y="1"/>
                  </a:moveTo>
                  <a:cubicBezTo>
                    <a:pt x="68" y="1"/>
                    <a:pt x="34" y="1"/>
                    <a:pt x="1" y="34"/>
                  </a:cubicBezTo>
                  <a:lnTo>
                    <a:pt x="201" y="34"/>
                  </a:lnTo>
                  <a:cubicBezTo>
                    <a:pt x="168" y="1"/>
                    <a:pt x="134"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8"/>
            <p:cNvSpPr/>
            <p:nvPr/>
          </p:nvSpPr>
          <p:spPr>
            <a:xfrm flipH="1">
              <a:off x="1495530" y="2764541"/>
              <a:ext cx="6557" cy="5911"/>
            </a:xfrm>
            <a:custGeom>
              <a:avLst/>
              <a:gdLst/>
              <a:ahLst/>
              <a:cxnLst/>
              <a:rect l="l" t="t" r="r" b="b"/>
              <a:pathLst>
                <a:path w="335" h="302" extrusionOk="0">
                  <a:moveTo>
                    <a:pt x="201" y="1"/>
                  </a:moveTo>
                  <a:cubicBezTo>
                    <a:pt x="0" y="1"/>
                    <a:pt x="0" y="301"/>
                    <a:pt x="201" y="301"/>
                  </a:cubicBezTo>
                  <a:cubicBezTo>
                    <a:pt x="267" y="301"/>
                    <a:pt x="334" y="234"/>
                    <a:pt x="334" y="168"/>
                  </a:cubicBezTo>
                  <a:cubicBezTo>
                    <a:pt x="334" y="68"/>
                    <a:pt x="267" y="1"/>
                    <a:pt x="2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8"/>
            <p:cNvSpPr/>
            <p:nvPr/>
          </p:nvSpPr>
          <p:spPr>
            <a:xfrm flipH="1">
              <a:off x="1445914" y="2764541"/>
              <a:ext cx="6224" cy="4463"/>
            </a:xfrm>
            <a:custGeom>
              <a:avLst/>
              <a:gdLst/>
              <a:ahLst/>
              <a:cxnLst/>
              <a:rect l="l" t="t" r="r" b="b"/>
              <a:pathLst>
                <a:path w="318" h="228" extrusionOk="0">
                  <a:moveTo>
                    <a:pt x="184" y="1"/>
                  </a:moveTo>
                  <a:cubicBezTo>
                    <a:pt x="0" y="1"/>
                    <a:pt x="188" y="227"/>
                    <a:pt x="276" y="227"/>
                  </a:cubicBezTo>
                  <a:cubicBezTo>
                    <a:pt x="300" y="227"/>
                    <a:pt x="317" y="211"/>
                    <a:pt x="317" y="168"/>
                  </a:cubicBezTo>
                  <a:cubicBezTo>
                    <a:pt x="317" y="68"/>
                    <a:pt x="250" y="1"/>
                    <a:pt x="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8"/>
            <p:cNvSpPr/>
            <p:nvPr/>
          </p:nvSpPr>
          <p:spPr>
            <a:xfrm flipH="1">
              <a:off x="1395652" y="2764541"/>
              <a:ext cx="6224" cy="4463"/>
            </a:xfrm>
            <a:custGeom>
              <a:avLst/>
              <a:gdLst/>
              <a:ahLst/>
              <a:cxnLst/>
              <a:rect l="l" t="t" r="r" b="b"/>
              <a:pathLst>
                <a:path w="318" h="228" extrusionOk="0">
                  <a:moveTo>
                    <a:pt x="184" y="1"/>
                  </a:moveTo>
                  <a:cubicBezTo>
                    <a:pt x="1" y="1"/>
                    <a:pt x="188" y="227"/>
                    <a:pt x="277" y="227"/>
                  </a:cubicBezTo>
                  <a:cubicBezTo>
                    <a:pt x="301" y="227"/>
                    <a:pt x="318" y="211"/>
                    <a:pt x="318" y="168"/>
                  </a:cubicBezTo>
                  <a:cubicBezTo>
                    <a:pt x="318" y="68"/>
                    <a:pt x="251" y="1"/>
                    <a:pt x="1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8"/>
            <p:cNvSpPr/>
            <p:nvPr/>
          </p:nvSpPr>
          <p:spPr>
            <a:xfrm flipH="1">
              <a:off x="1345370" y="2764541"/>
              <a:ext cx="5911" cy="5911"/>
            </a:xfrm>
            <a:custGeom>
              <a:avLst/>
              <a:gdLst/>
              <a:ahLst/>
              <a:cxnLst/>
              <a:rect l="l" t="t" r="r" b="b"/>
              <a:pathLst>
                <a:path w="302" h="302" extrusionOk="0">
                  <a:moveTo>
                    <a:pt x="134" y="1"/>
                  </a:moveTo>
                  <a:cubicBezTo>
                    <a:pt x="68" y="1"/>
                    <a:pt x="1" y="68"/>
                    <a:pt x="1" y="134"/>
                  </a:cubicBezTo>
                  <a:cubicBezTo>
                    <a:pt x="1" y="234"/>
                    <a:pt x="68" y="301"/>
                    <a:pt x="134" y="301"/>
                  </a:cubicBezTo>
                  <a:cubicBezTo>
                    <a:pt x="234" y="301"/>
                    <a:pt x="301" y="234"/>
                    <a:pt x="301" y="134"/>
                  </a:cubicBezTo>
                  <a:cubicBezTo>
                    <a:pt x="301" y="68"/>
                    <a:pt x="234"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8"/>
            <p:cNvSpPr/>
            <p:nvPr/>
          </p:nvSpPr>
          <p:spPr>
            <a:xfrm flipH="1">
              <a:off x="1295753" y="2764541"/>
              <a:ext cx="5245" cy="5911"/>
            </a:xfrm>
            <a:custGeom>
              <a:avLst/>
              <a:gdLst/>
              <a:ahLst/>
              <a:cxnLst/>
              <a:rect l="l" t="t" r="r" b="b"/>
              <a:pathLst>
                <a:path w="268" h="302" extrusionOk="0">
                  <a:moveTo>
                    <a:pt x="134" y="1"/>
                  </a:moveTo>
                  <a:cubicBezTo>
                    <a:pt x="67" y="1"/>
                    <a:pt x="0" y="68"/>
                    <a:pt x="0" y="134"/>
                  </a:cubicBezTo>
                  <a:cubicBezTo>
                    <a:pt x="0" y="234"/>
                    <a:pt x="67" y="301"/>
                    <a:pt x="134" y="301"/>
                  </a:cubicBezTo>
                  <a:cubicBezTo>
                    <a:pt x="201" y="301"/>
                    <a:pt x="267" y="234"/>
                    <a:pt x="267" y="134"/>
                  </a:cubicBezTo>
                  <a:cubicBezTo>
                    <a:pt x="267" y="68"/>
                    <a:pt x="201"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8"/>
            <p:cNvSpPr/>
            <p:nvPr/>
          </p:nvSpPr>
          <p:spPr>
            <a:xfrm flipH="1">
              <a:off x="1245491" y="2764541"/>
              <a:ext cx="6537" cy="5911"/>
            </a:xfrm>
            <a:custGeom>
              <a:avLst/>
              <a:gdLst/>
              <a:ahLst/>
              <a:cxnLst/>
              <a:rect l="l" t="t" r="r" b="b"/>
              <a:pathLst>
                <a:path w="334" h="302" extrusionOk="0">
                  <a:moveTo>
                    <a:pt x="200" y="1"/>
                  </a:moveTo>
                  <a:cubicBezTo>
                    <a:pt x="0" y="1"/>
                    <a:pt x="0" y="301"/>
                    <a:pt x="200" y="301"/>
                  </a:cubicBezTo>
                  <a:cubicBezTo>
                    <a:pt x="267" y="301"/>
                    <a:pt x="334" y="234"/>
                    <a:pt x="334" y="168"/>
                  </a:cubicBezTo>
                  <a:cubicBezTo>
                    <a:pt x="334" y="68"/>
                    <a:pt x="267" y="1"/>
                    <a:pt x="2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8"/>
            <p:cNvSpPr/>
            <p:nvPr/>
          </p:nvSpPr>
          <p:spPr>
            <a:xfrm flipH="1">
              <a:off x="1195210" y="2764541"/>
              <a:ext cx="6557" cy="5911"/>
            </a:xfrm>
            <a:custGeom>
              <a:avLst/>
              <a:gdLst/>
              <a:ahLst/>
              <a:cxnLst/>
              <a:rect l="l" t="t" r="r" b="b"/>
              <a:pathLst>
                <a:path w="335" h="302" extrusionOk="0">
                  <a:moveTo>
                    <a:pt x="201" y="1"/>
                  </a:moveTo>
                  <a:cubicBezTo>
                    <a:pt x="1" y="1"/>
                    <a:pt x="1" y="301"/>
                    <a:pt x="201" y="301"/>
                  </a:cubicBezTo>
                  <a:cubicBezTo>
                    <a:pt x="268" y="301"/>
                    <a:pt x="334" y="234"/>
                    <a:pt x="334" y="168"/>
                  </a:cubicBezTo>
                  <a:cubicBezTo>
                    <a:pt x="334" y="68"/>
                    <a:pt x="268" y="1"/>
                    <a:pt x="2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8"/>
            <p:cNvSpPr/>
            <p:nvPr/>
          </p:nvSpPr>
          <p:spPr>
            <a:xfrm flipH="1">
              <a:off x="1144947" y="2764541"/>
              <a:ext cx="6811" cy="4717"/>
            </a:xfrm>
            <a:custGeom>
              <a:avLst/>
              <a:gdLst/>
              <a:ahLst/>
              <a:cxnLst/>
              <a:rect l="l" t="t" r="r" b="b"/>
              <a:pathLst>
                <a:path w="348" h="241" extrusionOk="0">
                  <a:moveTo>
                    <a:pt x="181" y="1"/>
                  </a:moveTo>
                  <a:cubicBezTo>
                    <a:pt x="0" y="1"/>
                    <a:pt x="199" y="241"/>
                    <a:pt x="299" y="241"/>
                  </a:cubicBezTo>
                  <a:cubicBezTo>
                    <a:pt x="327" y="241"/>
                    <a:pt x="348" y="220"/>
                    <a:pt x="348" y="168"/>
                  </a:cubicBezTo>
                  <a:cubicBezTo>
                    <a:pt x="348" y="68"/>
                    <a:pt x="281" y="1"/>
                    <a:pt x="1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8"/>
            <p:cNvSpPr/>
            <p:nvPr/>
          </p:nvSpPr>
          <p:spPr>
            <a:xfrm flipH="1">
              <a:off x="1094666" y="2764541"/>
              <a:ext cx="6831" cy="4717"/>
            </a:xfrm>
            <a:custGeom>
              <a:avLst/>
              <a:gdLst/>
              <a:ahLst/>
              <a:cxnLst/>
              <a:rect l="l" t="t" r="r" b="b"/>
              <a:pathLst>
                <a:path w="349" h="241" extrusionOk="0">
                  <a:moveTo>
                    <a:pt x="182" y="1"/>
                  </a:moveTo>
                  <a:cubicBezTo>
                    <a:pt x="1" y="1"/>
                    <a:pt x="200" y="241"/>
                    <a:pt x="299" y="241"/>
                  </a:cubicBezTo>
                  <a:cubicBezTo>
                    <a:pt x="328" y="241"/>
                    <a:pt x="348" y="220"/>
                    <a:pt x="348" y="168"/>
                  </a:cubicBezTo>
                  <a:cubicBezTo>
                    <a:pt x="348" y="68"/>
                    <a:pt x="282" y="1"/>
                    <a:pt x="1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8"/>
            <p:cNvSpPr/>
            <p:nvPr/>
          </p:nvSpPr>
          <p:spPr>
            <a:xfrm flipH="1">
              <a:off x="1314034" y="2191322"/>
              <a:ext cx="86197" cy="164898"/>
            </a:xfrm>
            <a:custGeom>
              <a:avLst/>
              <a:gdLst/>
              <a:ahLst/>
              <a:cxnLst/>
              <a:rect l="l" t="t" r="r" b="b"/>
              <a:pathLst>
                <a:path w="4404" h="8425" extrusionOk="0">
                  <a:moveTo>
                    <a:pt x="4237" y="0"/>
                  </a:moveTo>
                  <a:lnTo>
                    <a:pt x="3703" y="234"/>
                  </a:lnTo>
                  <a:lnTo>
                    <a:pt x="0" y="2168"/>
                  </a:lnTo>
                  <a:lnTo>
                    <a:pt x="400" y="5237"/>
                  </a:lnTo>
                  <a:lnTo>
                    <a:pt x="400" y="5438"/>
                  </a:lnTo>
                  <a:cubicBezTo>
                    <a:pt x="400" y="5438"/>
                    <a:pt x="134" y="8340"/>
                    <a:pt x="667" y="8406"/>
                  </a:cubicBezTo>
                  <a:cubicBezTo>
                    <a:pt x="750" y="8418"/>
                    <a:pt x="834" y="8424"/>
                    <a:pt x="918" y="8424"/>
                  </a:cubicBezTo>
                  <a:cubicBezTo>
                    <a:pt x="2463" y="8424"/>
                    <a:pt x="4208" y="6486"/>
                    <a:pt x="4303" y="6138"/>
                  </a:cubicBezTo>
                  <a:cubicBezTo>
                    <a:pt x="4403" y="5237"/>
                    <a:pt x="4403" y="4337"/>
                    <a:pt x="4370" y="3436"/>
                  </a:cubicBezTo>
                  <a:lnTo>
                    <a:pt x="4370" y="3036"/>
                  </a:lnTo>
                  <a:cubicBezTo>
                    <a:pt x="4370" y="2936"/>
                    <a:pt x="4370" y="2836"/>
                    <a:pt x="4370" y="2669"/>
                  </a:cubicBezTo>
                  <a:cubicBezTo>
                    <a:pt x="4370" y="2502"/>
                    <a:pt x="4370" y="2369"/>
                    <a:pt x="4370" y="2202"/>
                  </a:cubicBezTo>
                  <a:lnTo>
                    <a:pt x="4370" y="2035"/>
                  </a:lnTo>
                  <a:lnTo>
                    <a:pt x="4370" y="1902"/>
                  </a:lnTo>
                  <a:cubicBezTo>
                    <a:pt x="4303" y="834"/>
                    <a:pt x="4237" y="0"/>
                    <a:pt x="4237"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8"/>
            <p:cNvSpPr/>
            <p:nvPr/>
          </p:nvSpPr>
          <p:spPr>
            <a:xfrm flipH="1">
              <a:off x="1315346" y="2190656"/>
              <a:ext cx="85551" cy="103186"/>
            </a:xfrm>
            <a:custGeom>
              <a:avLst/>
              <a:gdLst/>
              <a:ahLst/>
              <a:cxnLst/>
              <a:rect l="l" t="t" r="r" b="b"/>
              <a:pathLst>
                <a:path w="4371" h="5272" extrusionOk="0">
                  <a:moveTo>
                    <a:pt x="4271" y="1"/>
                  </a:moveTo>
                  <a:lnTo>
                    <a:pt x="3737" y="268"/>
                  </a:lnTo>
                  <a:lnTo>
                    <a:pt x="1" y="2202"/>
                  </a:lnTo>
                  <a:lnTo>
                    <a:pt x="401" y="5271"/>
                  </a:lnTo>
                  <a:cubicBezTo>
                    <a:pt x="2136" y="4771"/>
                    <a:pt x="3603" y="3570"/>
                    <a:pt x="4371" y="1936"/>
                  </a:cubicBezTo>
                  <a:cubicBezTo>
                    <a:pt x="4337" y="868"/>
                    <a:pt x="4271" y="1"/>
                    <a:pt x="4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8"/>
            <p:cNvSpPr/>
            <p:nvPr/>
          </p:nvSpPr>
          <p:spPr>
            <a:xfrm flipH="1">
              <a:off x="1258546" y="2019553"/>
              <a:ext cx="232443" cy="247122"/>
            </a:xfrm>
            <a:custGeom>
              <a:avLst/>
              <a:gdLst/>
              <a:ahLst/>
              <a:cxnLst/>
              <a:rect l="l" t="t" r="r" b="b"/>
              <a:pathLst>
                <a:path w="11876" h="12626" extrusionOk="0">
                  <a:moveTo>
                    <a:pt x="6160" y="1"/>
                  </a:moveTo>
                  <a:cubicBezTo>
                    <a:pt x="4066" y="1"/>
                    <a:pt x="1779" y="1334"/>
                    <a:pt x="968" y="5807"/>
                  </a:cubicBezTo>
                  <a:cubicBezTo>
                    <a:pt x="1" y="11111"/>
                    <a:pt x="3069" y="12312"/>
                    <a:pt x="4204" y="12512"/>
                  </a:cubicBezTo>
                  <a:cubicBezTo>
                    <a:pt x="4460" y="12560"/>
                    <a:pt x="4859" y="12626"/>
                    <a:pt x="5338" y="12626"/>
                  </a:cubicBezTo>
                  <a:cubicBezTo>
                    <a:pt x="6854" y="12626"/>
                    <a:pt x="9175" y="11971"/>
                    <a:pt x="10341" y="8042"/>
                  </a:cubicBezTo>
                  <a:cubicBezTo>
                    <a:pt x="11876" y="2839"/>
                    <a:pt x="9707" y="704"/>
                    <a:pt x="7339" y="137"/>
                  </a:cubicBezTo>
                  <a:cubicBezTo>
                    <a:pt x="6961" y="50"/>
                    <a:pt x="6564" y="1"/>
                    <a:pt x="6160"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8"/>
            <p:cNvSpPr/>
            <p:nvPr/>
          </p:nvSpPr>
          <p:spPr>
            <a:xfrm flipH="1">
              <a:off x="1437439" y="2106279"/>
              <a:ext cx="20903" cy="10628"/>
            </a:xfrm>
            <a:custGeom>
              <a:avLst/>
              <a:gdLst/>
              <a:ahLst/>
              <a:cxnLst/>
              <a:rect l="l" t="t" r="r" b="b"/>
              <a:pathLst>
                <a:path w="1068" h="543" extrusionOk="0">
                  <a:moveTo>
                    <a:pt x="653" y="0"/>
                  </a:moveTo>
                  <a:cubicBezTo>
                    <a:pt x="625" y="0"/>
                    <a:pt x="596" y="3"/>
                    <a:pt x="567" y="9"/>
                  </a:cubicBezTo>
                  <a:cubicBezTo>
                    <a:pt x="401" y="9"/>
                    <a:pt x="234" y="76"/>
                    <a:pt x="100" y="209"/>
                  </a:cubicBezTo>
                  <a:cubicBezTo>
                    <a:pt x="0" y="309"/>
                    <a:pt x="67" y="543"/>
                    <a:pt x="234" y="543"/>
                  </a:cubicBezTo>
                  <a:cubicBezTo>
                    <a:pt x="367" y="543"/>
                    <a:pt x="501" y="509"/>
                    <a:pt x="634" y="509"/>
                  </a:cubicBezTo>
                  <a:cubicBezTo>
                    <a:pt x="768" y="509"/>
                    <a:pt x="868" y="476"/>
                    <a:pt x="1001" y="376"/>
                  </a:cubicBezTo>
                  <a:cubicBezTo>
                    <a:pt x="1034" y="309"/>
                    <a:pt x="1068" y="242"/>
                    <a:pt x="1034" y="176"/>
                  </a:cubicBezTo>
                  <a:cubicBezTo>
                    <a:pt x="924" y="65"/>
                    <a:pt x="791" y="0"/>
                    <a:pt x="6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8"/>
            <p:cNvSpPr/>
            <p:nvPr/>
          </p:nvSpPr>
          <p:spPr>
            <a:xfrm flipH="1">
              <a:off x="1377508" y="2114676"/>
              <a:ext cx="20766" cy="12742"/>
            </a:xfrm>
            <a:custGeom>
              <a:avLst/>
              <a:gdLst/>
              <a:ahLst/>
              <a:cxnLst/>
              <a:rect l="l" t="t" r="r" b="b"/>
              <a:pathLst>
                <a:path w="1061" h="651" extrusionOk="0">
                  <a:moveTo>
                    <a:pt x="331" y="0"/>
                  </a:moveTo>
                  <a:cubicBezTo>
                    <a:pt x="234" y="0"/>
                    <a:pt x="140" y="25"/>
                    <a:pt x="67" y="80"/>
                  </a:cubicBezTo>
                  <a:cubicBezTo>
                    <a:pt x="34" y="147"/>
                    <a:pt x="0" y="247"/>
                    <a:pt x="67" y="314"/>
                  </a:cubicBezTo>
                  <a:cubicBezTo>
                    <a:pt x="134" y="414"/>
                    <a:pt x="267" y="480"/>
                    <a:pt x="401" y="514"/>
                  </a:cubicBezTo>
                  <a:cubicBezTo>
                    <a:pt x="501" y="547"/>
                    <a:pt x="634" y="614"/>
                    <a:pt x="734" y="647"/>
                  </a:cubicBezTo>
                  <a:cubicBezTo>
                    <a:pt x="749" y="650"/>
                    <a:pt x="764" y="651"/>
                    <a:pt x="778" y="651"/>
                  </a:cubicBezTo>
                  <a:cubicBezTo>
                    <a:pt x="953" y="651"/>
                    <a:pt x="1060" y="468"/>
                    <a:pt x="968" y="314"/>
                  </a:cubicBezTo>
                  <a:cubicBezTo>
                    <a:pt x="868" y="180"/>
                    <a:pt x="734" y="80"/>
                    <a:pt x="567" y="47"/>
                  </a:cubicBezTo>
                  <a:cubicBezTo>
                    <a:pt x="492" y="17"/>
                    <a:pt x="411" y="0"/>
                    <a:pt x="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8"/>
            <p:cNvSpPr/>
            <p:nvPr/>
          </p:nvSpPr>
          <p:spPr>
            <a:xfrm flipH="1">
              <a:off x="1396297" y="2148888"/>
              <a:ext cx="7849" cy="19592"/>
            </a:xfrm>
            <a:custGeom>
              <a:avLst/>
              <a:gdLst/>
              <a:ahLst/>
              <a:cxnLst/>
              <a:rect l="l" t="t" r="r" b="b"/>
              <a:pathLst>
                <a:path w="401" h="1001" extrusionOk="0">
                  <a:moveTo>
                    <a:pt x="133" y="0"/>
                  </a:moveTo>
                  <a:cubicBezTo>
                    <a:pt x="0" y="334"/>
                    <a:pt x="0" y="901"/>
                    <a:pt x="400" y="1001"/>
                  </a:cubicBezTo>
                  <a:cubicBezTo>
                    <a:pt x="67" y="834"/>
                    <a:pt x="100" y="400"/>
                    <a:pt x="133" y="33"/>
                  </a:cubicBezTo>
                  <a:cubicBezTo>
                    <a:pt x="133" y="0"/>
                    <a:pt x="133" y="0"/>
                    <a:pt x="1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8"/>
            <p:cNvSpPr/>
            <p:nvPr/>
          </p:nvSpPr>
          <p:spPr>
            <a:xfrm flipH="1">
              <a:off x="1382753" y="2142351"/>
              <a:ext cx="24015" cy="22880"/>
            </a:xfrm>
            <a:custGeom>
              <a:avLst/>
              <a:gdLst/>
              <a:ahLst/>
              <a:cxnLst/>
              <a:rect l="l" t="t" r="r" b="b"/>
              <a:pathLst>
                <a:path w="1227" h="1169" extrusionOk="0">
                  <a:moveTo>
                    <a:pt x="634" y="0"/>
                  </a:moveTo>
                  <a:cubicBezTo>
                    <a:pt x="134" y="0"/>
                    <a:pt x="1" y="1135"/>
                    <a:pt x="568" y="1168"/>
                  </a:cubicBezTo>
                  <a:cubicBezTo>
                    <a:pt x="575" y="1168"/>
                    <a:pt x="583" y="1169"/>
                    <a:pt x="590" y="1169"/>
                  </a:cubicBezTo>
                  <a:cubicBezTo>
                    <a:pt x="1105" y="1169"/>
                    <a:pt x="1226" y="33"/>
                    <a:pt x="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8"/>
            <p:cNvSpPr/>
            <p:nvPr/>
          </p:nvSpPr>
          <p:spPr>
            <a:xfrm flipH="1">
              <a:off x="1376059" y="2144034"/>
              <a:ext cx="15697" cy="9493"/>
            </a:xfrm>
            <a:custGeom>
              <a:avLst/>
              <a:gdLst/>
              <a:ahLst/>
              <a:cxnLst/>
              <a:rect l="l" t="t" r="r" b="b"/>
              <a:pathLst>
                <a:path w="802" h="485" extrusionOk="0">
                  <a:moveTo>
                    <a:pt x="66" y="1"/>
                  </a:moveTo>
                  <a:cubicBezTo>
                    <a:pt x="34" y="1"/>
                    <a:pt x="1" y="24"/>
                    <a:pt x="1" y="48"/>
                  </a:cubicBezTo>
                  <a:cubicBezTo>
                    <a:pt x="63" y="266"/>
                    <a:pt x="155" y="485"/>
                    <a:pt x="358" y="485"/>
                  </a:cubicBezTo>
                  <a:cubicBezTo>
                    <a:pt x="372" y="485"/>
                    <a:pt x="386" y="484"/>
                    <a:pt x="401" y="482"/>
                  </a:cubicBezTo>
                  <a:cubicBezTo>
                    <a:pt x="668" y="482"/>
                    <a:pt x="768" y="248"/>
                    <a:pt x="801" y="48"/>
                  </a:cubicBezTo>
                  <a:lnTo>
                    <a:pt x="768" y="48"/>
                  </a:lnTo>
                  <a:cubicBezTo>
                    <a:pt x="681" y="135"/>
                    <a:pt x="570" y="221"/>
                    <a:pt x="455" y="221"/>
                  </a:cubicBezTo>
                  <a:cubicBezTo>
                    <a:pt x="437" y="221"/>
                    <a:pt x="419" y="219"/>
                    <a:pt x="401" y="215"/>
                  </a:cubicBezTo>
                  <a:cubicBezTo>
                    <a:pt x="268" y="215"/>
                    <a:pt x="201" y="81"/>
                    <a:pt x="101" y="15"/>
                  </a:cubicBezTo>
                  <a:cubicBezTo>
                    <a:pt x="91" y="5"/>
                    <a:pt x="79" y="1"/>
                    <a:pt x="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8"/>
            <p:cNvSpPr/>
            <p:nvPr/>
          </p:nvSpPr>
          <p:spPr>
            <a:xfrm flipH="1">
              <a:off x="1440688" y="2142351"/>
              <a:ext cx="9825" cy="17654"/>
            </a:xfrm>
            <a:custGeom>
              <a:avLst/>
              <a:gdLst/>
              <a:ahLst/>
              <a:cxnLst/>
              <a:rect l="l" t="t" r="r" b="b"/>
              <a:pathLst>
                <a:path w="502" h="902" extrusionOk="0">
                  <a:moveTo>
                    <a:pt x="434" y="0"/>
                  </a:moveTo>
                  <a:cubicBezTo>
                    <a:pt x="401" y="367"/>
                    <a:pt x="334" y="801"/>
                    <a:pt x="1" y="901"/>
                  </a:cubicBezTo>
                  <a:cubicBezTo>
                    <a:pt x="401" y="901"/>
                    <a:pt x="501" y="367"/>
                    <a:pt x="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8"/>
            <p:cNvSpPr/>
            <p:nvPr/>
          </p:nvSpPr>
          <p:spPr>
            <a:xfrm flipH="1">
              <a:off x="1437713" y="2134405"/>
              <a:ext cx="23467" cy="23037"/>
            </a:xfrm>
            <a:custGeom>
              <a:avLst/>
              <a:gdLst/>
              <a:ahLst/>
              <a:cxnLst/>
              <a:rect l="l" t="t" r="r" b="b"/>
              <a:pathLst>
                <a:path w="1199" h="1177" extrusionOk="0">
                  <a:moveTo>
                    <a:pt x="645" y="0"/>
                  </a:moveTo>
                  <a:cubicBezTo>
                    <a:pt x="133" y="0"/>
                    <a:pt x="1" y="1078"/>
                    <a:pt x="512" y="1174"/>
                  </a:cubicBezTo>
                  <a:cubicBezTo>
                    <a:pt x="527" y="1176"/>
                    <a:pt x="542" y="1176"/>
                    <a:pt x="556" y="1176"/>
                  </a:cubicBezTo>
                  <a:cubicBezTo>
                    <a:pt x="1055" y="1176"/>
                    <a:pt x="1199" y="71"/>
                    <a:pt x="712" y="6"/>
                  </a:cubicBezTo>
                  <a:cubicBezTo>
                    <a:pt x="689" y="2"/>
                    <a:pt x="667" y="0"/>
                    <a:pt x="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8"/>
            <p:cNvSpPr/>
            <p:nvPr/>
          </p:nvSpPr>
          <p:spPr>
            <a:xfrm flipH="1">
              <a:off x="1451140" y="2132565"/>
              <a:ext cx="13740" cy="10745"/>
            </a:xfrm>
            <a:custGeom>
              <a:avLst/>
              <a:gdLst/>
              <a:ahLst/>
              <a:cxnLst/>
              <a:rect l="l" t="t" r="r" b="b"/>
              <a:pathLst>
                <a:path w="702" h="549" extrusionOk="0">
                  <a:moveTo>
                    <a:pt x="68" y="0"/>
                  </a:moveTo>
                  <a:lnTo>
                    <a:pt x="68" y="0"/>
                  </a:lnTo>
                  <a:cubicBezTo>
                    <a:pt x="1" y="234"/>
                    <a:pt x="68" y="467"/>
                    <a:pt x="268" y="534"/>
                  </a:cubicBezTo>
                  <a:cubicBezTo>
                    <a:pt x="298" y="544"/>
                    <a:pt x="327" y="549"/>
                    <a:pt x="356" y="549"/>
                  </a:cubicBezTo>
                  <a:cubicBezTo>
                    <a:pt x="516" y="549"/>
                    <a:pt x="645" y="399"/>
                    <a:pt x="701" y="200"/>
                  </a:cubicBezTo>
                  <a:cubicBezTo>
                    <a:pt x="701" y="200"/>
                    <a:pt x="701" y="127"/>
                    <a:pt x="659" y="127"/>
                  </a:cubicBezTo>
                  <a:cubicBezTo>
                    <a:pt x="652" y="127"/>
                    <a:pt x="644" y="129"/>
                    <a:pt x="635" y="134"/>
                  </a:cubicBezTo>
                  <a:cubicBezTo>
                    <a:pt x="548" y="191"/>
                    <a:pt x="462" y="274"/>
                    <a:pt x="375" y="274"/>
                  </a:cubicBezTo>
                  <a:cubicBezTo>
                    <a:pt x="362" y="274"/>
                    <a:pt x="348" y="272"/>
                    <a:pt x="334" y="267"/>
                  </a:cubicBezTo>
                  <a:cubicBezTo>
                    <a:pt x="234" y="267"/>
                    <a:pt x="134" y="134"/>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8"/>
            <p:cNvSpPr/>
            <p:nvPr/>
          </p:nvSpPr>
          <p:spPr>
            <a:xfrm flipH="1">
              <a:off x="1404792" y="2203887"/>
              <a:ext cx="15032" cy="7027"/>
            </a:xfrm>
            <a:custGeom>
              <a:avLst/>
              <a:gdLst/>
              <a:ahLst/>
              <a:cxnLst/>
              <a:rect l="l" t="t" r="r" b="b"/>
              <a:pathLst>
                <a:path w="768" h="359" extrusionOk="0">
                  <a:moveTo>
                    <a:pt x="751" y="0"/>
                  </a:moveTo>
                  <a:cubicBezTo>
                    <a:pt x="743" y="0"/>
                    <a:pt x="734" y="9"/>
                    <a:pt x="734" y="25"/>
                  </a:cubicBezTo>
                  <a:cubicBezTo>
                    <a:pt x="634" y="125"/>
                    <a:pt x="534" y="226"/>
                    <a:pt x="401" y="226"/>
                  </a:cubicBezTo>
                  <a:cubicBezTo>
                    <a:pt x="267" y="226"/>
                    <a:pt x="134" y="192"/>
                    <a:pt x="0" y="125"/>
                  </a:cubicBezTo>
                  <a:lnTo>
                    <a:pt x="0" y="125"/>
                  </a:lnTo>
                  <a:cubicBezTo>
                    <a:pt x="101" y="292"/>
                    <a:pt x="267" y="359"/>
                    <a:pt x="467" y="359"/>
                  </a:cubicBezTo>
                  <a:cubicBezTo>
                    <a:pt x="634" y="326"/>
                    <a:pt x="734" y="192"/>
                    <a:pt x="768" y="25"/>
                  </a:cubicBezTo>
                  <a:cubicBezTo>
                    <a:pt x="768" y="9"/>
                    <a:pt x="759" y="0"/>
                    <a:pt x="7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8"/>
            <p:cNvSpPr/>
            <p:nvPr/>
          </p:nvSpPr>
          <p:spPr>
            <a:xfrm flipH="1">
              <a:off x="1408060" y="2106005"/>
              <a:ext cx="36992" cy="87098"/>
            </a:xfrm>
            <a:custGeom>
              <a:avLst/>
              <a:gdLst/>
              <a:ahLst/>
              <a:cxnLst/>
              <a:rect l="l" t="t" r="r" b="b"/>
              <a:pathLst>
                <a:path w="1890" h="4450" extrusionOk="0">
                  <a:moveTo>
                    <a:pt x="1172" y="1"/>
                  </a:moveTo>
                  <a:cubicBezTo>
                    <a:pt x="1156" y="1"/>
                    <a:pt x="1137" y="9"/>
                    <a:pt x="1123" y="23"/>
                  </a:cubicBezTo>
                  <a:cubicBezTo>
                    <a:pt x="656" y="1157"/>
                    <a:pt x="255" y="2358"/>
                    <a:pt x="22" y="3592"/>
                  </a:cubicBezTo>
                  <a:cubicBezTo>
                    <a:pt x="1" y="3635"/>
                    <a:pt x="44" y="3650"/>
                    <a:pt x="117" y="3650"/>
                  </a:cubicBezTo>
                  <a:cubicBezTo>
                    <a:pt x="271" y="3650"/>
                    <a:pt x="554" y="3581"/>
                    <a:pt x="622" y="3559"/>
                  </a:cubicBezTo>
                  <a:lnTo>
                    <a:pt x="622" y="3559"/>
                  </a:lnTo>
                  <a:cubicBezTo>
                    <a:pt x="556" y="3826"/>
                    <a:pt x="489" y="4092"/>
                    <a:pt x="456" y="4359"/>
                  </a:cubicBezTo>
                  <a:cubicBezTo>
                    <a:pt x="456" y="4359"/>
                    <a:pt x="522" y="4393"/>
                    <a:pt x="622" y="4393"/>
                  </a:cubicBezTo>
                  <a:cubicBezTo>
                    <a:pt x="744" y="4430"/>
                    <a:pt x="868" y="4449"/>
                    <a:pt x="991" y="4449"/>
                  </a:cubicBezTo>
                  <a:cubicBezTo>
                    <a:pt x="1307" y="4449"/>
                    <a:pt x="1616" y="4323"/>
                    <a:pt x="1857" y="4059"/>
                  </a:cubicBezTo>
                  <a:cubicBezTo>
                    <a:pt x="1890" y="4059"/>
                    <a:pt x="1857" y="4026"/>
                    <a:pt x="1823" y="4026"/>
                  </a:cubicBezTo>
                  <a:cubicBezTo>
                    <a:pt x="1573" y="4176"/>
                    <a:pt x="1267" y="4251"/>
                    <a:pt x="974" y="4251"/>
                  </a:cubicBezTo>
                  <a:cubicBezTo>
                    <a:pt x="877" y="4251"/>
                    <a:pt x="781" y="4243"/>
                    <a:pt x="689" y="4226"/>
                  </a:cubicBezTo>
                  <a:cubicBezTo>
                    <a:pt x="689" y="4159"/>
                    <a:pt x="923" y="3325"/>
                    <a:pt x="889" y="3325"/>
                  </a:cubicBezTo>
                  <a:cubicBezTo>
                    <a:pt x="689" y="3325"/>
                    <a:pt x="489" y="3325"/>
                    <a:pt x="289" y="3392"/>
                  </a:cubicBezTo>
                  <a:cubicBezTo>
                    <a:pt x="556" y="2258"/>
                    <a:pt x="989" y="1157"/>
                    <a:pt x="1189" y="56"/>
                  </a:cubicBezTo>
                  <a:cubicBezTo>
                    <a:pt x="1209" y="17"/>
                    <a:pt x="1194" y="1"/>
                    <a:pt x="11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8"/>
            <p:cNvSpPr/>
            <p:nvPr/>
          </p:nvSpPr>
          <p:spPr>
            <a:xfrm flipH="1">
              <a:off x="1407395" y="2184784"/>
              <a:ext cx="24838" cy="17654"/>
            </a:xfrm>
            <a:custGeom>
              <a:avLst/>
              <a:gdLst/>
              <a:ahLst/>
              <a:cxnLst/>
              <a:rect l="l" t="t" r="r" b="b"/>
              <a:pathLst>
                <a:path w="1269" h="902" extrusionOk="0">
                  <a:moveTo>
                    <a:pt x="1202" y="1"/>
                  </a:moveTo>
                  <a:cubicBezTo>
                    <a:pt x="913" y="132"/>
                    <a:pt x="583" y="222"/>
                    <a:pt x="261" y="222"/>
                  </a:cubicBezTo>
                  <a:cubicBezTo>
                    <a:pt x="173" y="222"/>
                    <a:pt x="86" y="215"/>
                    <a:pt x="1" y="201"/>
                  </a:cubicBezTo>
                  <a:lnTo>
                    <a:pt x="1" y="201"/>
                  </a:lnTo>
                  <a:cubicBezTo>
                    <a:pt x="101" y="434"/>
                    <a:pt x="268" y="634"/>
                    <a:pt x="468" y="768"/>
                  </a:cubicBezTo>
                  <a:cubicBezTo>
                    <a:pt x="601" y="835"/>
                    <a:pt x="735" y="901"/>
                    <a:pt x="868" y="901"/>
                  </a:cubicBezTo>
                  <a:cubicBezTo>
                    <a:pt x="1202" y="901"/>
                    <a:pt x="1268" y="601"/>
                    <a:pt x="1268" y="368"/>
                  </a:cubicBezTo>
                  <a:cubicBezTo>
                    <a:pt x="1235" y="234"/>
                    <a:pt x="1235" y="101"/>
                    <a:pt x="1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8"/>
            <p:cNvSpPr/>
            <p:nvPr/>
          </p:nvSpPr>
          <p:spPr>
            <a:xfrm flipH="1">
              <a:off x="1407395" y="2191693"/>
              <a:ext cx="15697" cy="10745"/>
            </a:xfrm>
            <a:custGeom>
              <a:avLst/>
              <a:gdLst/>
              <a:ahLst/>
              <a:cxnLst/>
              <a:rect l="l" t="t" r="r" b="b"/>
              <a:pathLst>
                <a:path w="802" h="549" extrusionOk="0">
                  <a:moveTo>
                    <a:pt x="654" y="0"/>
                  </a:moveTo>
                  <a:cubicBezTo>
                    <a:pt x="374" y="0"/>
                    <a:pt x="114" y="159"/>
                    <a:pt x="1" y="415"/>
                  </a:cubicBezTo>
                  <a:cubicBezTo>
                    <a:pt x="134" y="482"/>
                    <a:pt x="268" y="548"/>
                    <a:pt x="401" y="548"/>
                  </a:cubicBezTo>
                  <a:cubicBezTo>
                    <a:pt x="735" y="548"/>
                    <a:pt x="801" y="248"/>
                    <a:pt x="801" y="15"/>
                  </a:cubicBezTo>
                  <a:cubicBezTo>
                    <a:pt x="752" y="5"/>
                    <a:pt x="703" y="0"/>
                    <a:pt x="6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8"/>
            <p:cNvSpPr/>
            <p:nvPr/>
          </p:nvSpPr>
          <p:spPr>
            <a:xfrm flipH="1">
              <a:off x="1233082" y="2004854"/>
              <a:ext cx="182181" cy="149925"/>
            </a:xfrm>
            <a:custGeom>
              <a:avLst/>
              <a:gdLst/>
              <a:ahLst/>
              <a:cxnLst/>
              <a:rect l="l" t="t" r="r" b="b"/>
              <a:pathLst>
                <a:path w="9308" h="7660" extrusionOk="0">
                  <a:moveTo>
                    <a:pt x="3412" y="0"/>
                  </a:moveTo>
                  <a:cubicBezTo>
                    <a:pt x="1601" y="0"/>
                    <a:pt x="1" y="721"/>
                    <a:pt x="1" y="721"/>
                  </a:cubicBezTo>
                  <a:cubicBezTo>
                    <a:pt x="1" y="721"/>
                    <a:pt x="601" y="629"/>
                    <a:pt x="1469" y="629"/>
                  </a:cubicBezTo>
                  <a:cubicBezTo>
                    <a:pt x="2625" y="629"/>
                    <a:pt x="4256" y="792"/>
                    <a:pt x="5572" y="1555"/>
                  </a:cubicBezTo>
                  <a:cubicBezTo>
                    <a:pt x="7907" y="2889"/>
                    <a:pt x="6839" y="7659"/>
                    <a:pt x="6839" y="7659"/>
                  </a:cubicBezTo>
                  <a:cubicBezTo>
                    <a:pt x="6839" y="7659"/>
                    <a:pt x="9308" y="3890"/>
                    <a:pt x="6839" y="1321"/>
                  </a:cubicBezTo>
                  <a:cubicBezTo>
                    <a:pt x="5864" y="307"/>
                    <a:pt x="4593" y="0"/>
                    <a:pt x="3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8"/>
            <p:cNvSpPr/>
            <p:nvPr/>
          </p:nvSpPr>
          <p:spPr>
            <a:xfrm flipH="1">
              <a:off x="1248094" y="2010628"/>
              <a:ext cx="216120" cy="166993"/>
            </a:xfrm>
            <a:custGeom>
              <a:avLst/>
              <a:gdLst/>
              <a:ahLst/>
              <a:cxnLst/>
              <a:rect l="l" t="t" r="r" b="b"/>
              <a:pathLst>
                <a:path w="11042" h="8532" extrusionOk="0">
                  <a:moveTo>
                    <a:pt x="4829" y="1"/>
                  </a:moveTo>
                  <a:cubicBezTo>
                    <a:pt x="3303" y="1"/>
                    <a:pt x="1852" y="493"/>
                    <a:pt x="1168" y="1327"/>
                  </a:cubicBezTo>
                  <a:cubicBezTo>
                    <a:pt x="34" y="2661"/>
                    <a:pt x="0" y="4762"/>
                    <a:pt x="0" y="4762"/>
                  </a:cubicBezTo>
                  <a:cubicBezTo>
                    <a:pt x="334" y="3962"/>
                    <a:pt x="867" y="3228"/>
                    <a:pt x="1535" y="2661"/>
                  </a:cubicBezTo>
                  <a:cubicBezTo>
                    <a:pt x="1535" y="2661"/>
                    <a:pt x="2502" y="5296"/>
                    <a:pt x="5871" y="6030"/>
                  </a:cubicBezTo>
                  <a:cubicBezTo>
                    <a:pt x="5738" y="5630"/>
                    <a:pt x="5504" y="4829"/>
                    <a:pt x="5471" y="4729"/>
                  </a:cubicBezTo>
                  <a:lnTo>
                    <a:pt x="5471" y="4729"/>
                  </a:lnTo>
                  <a:cubicBezTo>
                    <a:pt x="6038" y="5563"/>
                    <a:pt x="6838" y="6263"/>
                    <a:pt x="7739" y="6697"/>
                  </a:cubicBezTo>
                  <a:cubicBezTo>
                    <a:pt x="7806" y="7464"/>
                    <a:pt x="8239" y="8165"/>
                    <a:pt x="8940" y="8532"/>
                  </a:cubicBezTo>
                  <a:cubicBezTo>
                    <a:pt x="8940" y="8532"/>
                    <a:pt x="11041" y="4129"/>
                    <a:pt x="8940" y="1627"/>
                  </a:cubicBezTo>
                  <a:cubicBezTo>
                    <a:pt x="7956" y="493"/>
                    <a:pt x="6355" y="1"/>
                    <a:pt x="4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8"/>
            <p:cNvSpPr/>
            <p:nvPr/>
          </p:nvSpPr>
          <p:spPr>
            <a:xfrm flipH="1">
              <a:off x="1365608" y="2052416"/>
              <a:ext cx="70539" cy="77546"/>
            </a:xfrm>
            <a:custGeom>
              <a:avLst/>
              <a:gdLst/>
              <a:ahLst/>
              <a:cxnLst/>
              <a:rect l="l" t="t" r="r" b="b"/>
              <a:pathLst>
                <a:path w="3604" h="3962" extrusionOk="0">
                  <a:moveTo>
                    <a:pt x="17" y="1"/>
                  </a:moveTo>
                  <a:cubicBezTo>
                    <a:pt x="9" y="1"/>
                    <a:pt x="1" y="9"/>
                    <a:pt x="1" y="26"/>
                  </a:cubicBezTo>
                  <a:cubicBezTo>
                    <a:pt x="1" y="459"/>
                    <a:pt x="67" y="926"/>
                    <a:pt x="234" y="1360"/>
                  </a:cubicBezTo>
                  <a:cubicBezTo>
                    <a:pt x="367" y="1793"/>
                    <a:pt x="634" y="2160"/>
                    <a:pt x="935" y="2527"/>
                  </a:cubicBezTo>
                  <a:cubicBezTo>
                    <a:pt x="1201" y="2794"/>
                    <a:pt x="1535" y="3061"/>
                    <a:pt x="1869" y="3261"/>
                  </a:cubicBezTo>
                  <a:cubicBezTo>
                    <a:pt x="2402" y="3595"/>
                    <a:pt x="3003" y="3828"/>
                    <a:pt x="3603" y="3962"/>
                  </a:cubicBezTo>
                  <a:cubicBezTo>
                    <a:pt x="2636" y="3661"/>
                    <a:pt x="1802" y="3128"/>
                    <a:pt x="1168" y="2361"/>
                  </a:cubicBezTo>
                  <a:cubicBezTo>
                    <a:pt x="901" y="2060"/>
                    <a:pt x="668" y="1693"/>
                    <a:pt x="468" y="1326"/>
                  </a:cubicBezTo>
                  <a:cubicBezTo>
                    <a:pt x="234" y="926"/>
                    <a:pt x="101" y="493"/>
                    <a:pt x="34" y="26"/>
                  </a:cubicBezTo>
                  <a:cubicBezTo>
                    <a:pt x="34" y="9"/>
                    <a:pt x="26" y="1"/>
                    <a:pt x="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8"/>
            <p:cNvSpPr/>
            <p:nvPr/>
          </p:nvSpPr>
          <p:spPr>
            <a:xfrm flipH="1">
              <a:off x="1252009" y="2149554"/>
              <a:ext cx="63356" cy="63591"/>
            </a:xfrm>
            <a:custGeom>
              <a:avLst/>
              <a:gdLst/>
              <a:ahLst/>
              <a:cxnLst/>
              <a:rect l="l" t="t" r="r" b="b"/>
              <a:pathLst>
                <a:path w="3237" h="3249" extrusionOk="0">
                  <a:moveTo>
                    <a:pt x="2182" y="1"/>
                  </a:moveTo>
                  <a:cubicBezTo>
                    <a:pt x="1460" y="1"/>
                    <a:pt x="468" y="1167"/>
                    <a:pt x="468" y="1167"/>
                  </a:cubicBezTo>
                  <a:lnTo>
                    <a:pt x="1" y="2601"/>
                  </a:lnTo>
                  <a:cubicBezTo>
                    <a:pt x="136" y="2979"/>
                    <a:pt x="511" y="3248"/>
                    <a:pt x="915" y="3248"/>
                  </a:cubicBezTo>
                  <a:cubicBezTo>
                    <a:pt x="1010" y="3248"/>
                    <a:pt x="1106" y="3233"/>
                    <a:pt x="1201" y="3202"/>
                  </a:cubicBezTo>
                  <a:cubicBezTo>
                    <a:pt x="2102" y="2935"/>
                    <a:pt x="3236" y="600"/>
                    <a:pt x="2502" y="99"/>
                  </a:cubicBezTo>
                  <a:cubicBezTo>
                    <a:pt x="2406" y="31"/>
                    <a:pt x="2298" y="1"/>
                    <a:pt x="2182"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8"/>
            <p:cNvSpPr/>
            <p:nvPr/>
          </p:nvSpPr>
          <p:spPr>
            <a:xfrm flipH="1">
              <a:off x="1272912" y="2164546"/>
              <a:ext cx="33136" cy="38147"/>
            </a:xfrm>
            <a:custGeom>
              <a:avLst/>
              <a:gdLst/>
              <a:ahLst/>
              <a:cxnLst/>
              <a:rect l="l" t="t" r="r" b="b"/>
              <a:pathLst>
                <a:path w="1693" h="1949" extrusionOk="0">
                  <a:moveTo>
                    <a:pt x="1693" y="1"/>
                  </a:moveTo>
                  <a:cubicBezTo>
                    <a:pt x="826" y="1"/>
                    <a:pt x="92" y="1068"/>
                    <a:pt x="25" y="1869"/>
                  </a:cubicBezTo>
                  <a:cubicBezTo>
                    <a:pt x="1" y="1917"/>
                    <a:pt x="48" y="1948"/>
                    <a:pt x="88" y="1948"/>
                  </a:cubicBezTo>
                  <a:cubicBezTo>
                    <a:pt x="102" y="1948"/>
                    <a:pt x="116" y="1944"/>
                    <a:pt x="125" y="1935"/>
                  </a:cubicBezTo>
                  <a:cubicBezTo>
                    <a:pt x="225" y="1769"/>
                    <a:pt x="359" y="1602"/>
                    <a:pt x="459" y="1468"/>
                  </a:cubicBezTo>
                  <a:cubicBezTo>
                    <a:pt x="575" y="1329"/>
                    <a:pt x="740" y="1270"/>
                    <a:pt x="897" y="1270"/>
                  </a:cubicBezTo>
                  <a:cubicBezTo>
                    <a:pt x="965" y="1270"/>
                    <a:pt x="1032" y="1281"/>
                    <a:pt x="1092" y="1302"/>
                  </a:cubicBezTo>
                  <a:cubicBezTo>
                    <a:pt x="1099" y="1308"/>
                    <a:pt x="1104" y="1311"/>
                    <a:pt x="1109" y="1311"/>
                  </a:cubicBezTo>
                  <a:cubicBezTo>
                    <a:pt x="1126" y="1311"/>
                    <a:pt x="1126" y="1268"/>
                    <a:pt x="1126" y="1268"/>
                  </a:cubicBezTo>
                  <a:cubicBezTo>
                    <a:pt x="1022" y="1180"/>
                    <a:pt x="899" y="1137"/>
                    <a:pt x="777" y="1137"/>
                  </a:cubicBezTo>
                  <a:cubicBezTo>
                    <a:pt x="623" y="1137"/>
                    <a:pt x="470" y="1205"/>
                    <a:pt x="359" y="1335"/>
                  </a:cubicBezTo>
                  <a:cubicBezTo>
                    <a:pt x="592" y="734"/>
                    <a:pt x="1092" y="267"/>
                    <a:pt x="1693" y="34"/>
                  </a:cubicBezTo>
                  <a:lnTo>
                    <a:pt x="16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8"/>
            <p:cNvSpPr/>
            <p:nvPr/>
          </p:nvSpPr>
          <p:spPr>
            <a:xfrm flipH="1">
              <a:off x="1243534" y="2349135"/>
              <a:ext cx="612169" cy="553236"/>
            </a:xfrm>
            <a:custGeom>
              <a:avLst/>
              <a:gdLst/>
              <a:ahLst/>
              <a:cxnLst/>
              <a:rect l="l" t="t" r="r" b="b"/>
              <a:pathLst>
                <a:path w="31277" h="28266" extrusionOk="0">
                  <a:moveTo>
                    <a:pt x="29746" y="0"/>
                  </a:moveTo>
                  <a:cubicBezTo>
                    <a:pt x="28715" y="0"/>
                    <a:pt x="27127" y="1043"/>
                    <a:pt x="25072" y="3879"/>
                  </a:cubicBezTo>
                  <a:cubicBezTo>
                    <a:pt x="22270" y="7782"/>
                    <a:pt x="16300" y="14287"/>
                    <a:pt x="15366" y="14920"/>
                  </a:cubicBezTo>
                  <a:cubicBezTo>
                    <a:pt x="14465" y="15521"/>
                    <a:pt x="4558" y="16221"/>
                    <a:pt x="1422" y="16755"/>
                  </a:cubicBezTo>
                  <a:cubicBezTo>
                    <a:pt x="0" y="16987"/>
                    <a:pt x="54" y="28266"/>
                    <a:pt x="1387" y="28266"/>
                  </a:cubicBezTo>
                  <a:cubicBezTo>
                    <a:pt x="1399" y="28266"/>
                    <a:pt x="1410" y="28265"/>
                    <a:pt x="1422" y="28263"/>
                  </a:cubicBezTo>
                  <a:cubicBezTo>
                    <a:pt x="4524" y="27796"/>
                    <a:pt x="16400" y="25795"/>
                    <a:pt x="21370" y="22359"/>
                  </a:cubicBezTo>
                  <a:cubicBezTo>
                    <a:pt x="24739" y="20057"/>
                    <a:pt x="31277" y="6147"/>
                    <a:pt x="31110" y="1744"/>
                  </a:cubicBezTo>
                  <a:cubicBezTo>
                    <a:pt x="31080" y="727"/>
                    <a:pt x="30607" y="0"/>
                    <a:pt x="29746"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8"/>
            <p:cNvSpPr/>
            <p:nvPr/>
          </p:nvSpPr>
          <p:spPr>
            <a:xfrm flipH="1">
              <a:off x="1786064" y="2625479"/>
              <a:ext cx="236632" cy="287500"/>
            </a:xfrm>
            <a:custGeom>
              <a:avLst/>
              <a:gdLst/>
              <a:ahLst/>
              <a:cxnLst/>
              <a:rect l="l" t="t" r="r" b="b"/>
              <a:pathLst>
                <a:path w="12090" h="14689" extrusionOk="0">
                  <a:moveTo>
                    <a:pt x="7319" y="1"/>
                  </a:moveTo>
                  <a:lnTo>
                    <a:pt x="7252" y="2503"/>
                  </a:lnTo>
                  <a:cubicBezTo>
                    <a:pt x="7018" y="2600"/>
                    <a:pt x="6708" y="2636"/>
                    <a:pt x="6350" y="2636"/>
                  </a:cubicBezTo>
                  <a:cubicBezTo>
                    <a:pt x="5221" y="2636"/>
                    <a:pt x="3617" y="2268"/>
                    <a:pt x="2407" y="2268"/>
                  </a:cubicBezTo>
                  <a:cubicBezTo>
                    <a:pt x="1498" y="2268"/>
                    <a:pt x="811" y="2476"/>
                    <a:pt x="714" y="3203"/>
                  </a:cubicBezTo>
                  <a:cubicBezTo>
                    <a:pt x="548" y="4371"/>
                    <a:pt x="2182" y="5205"/>
                    <a:pt x="2315" y="5238"/>
                  </a:cubicBezTo>
                  <a:cubicBezTo>
                    <a:pt x="2295" y="5238"/>
                    <a:pt x="2228" y="5235"/>
                    <a:pt x="2129" y="5235"/>
                  </a:cubicBezTo>
                  <a:cubicBezTo>
                    <a:pt x="1571" y="5235"/>
                    <a:pt x="1" y="5331"/>
                    <a:pt x="114" y="6606"/>
                  </a:cubicBezTo>
                  <a:cubicBezTo>
                    <a:pt x="247" y="8107"/>
                    <a:pt x="2649" y="8507"/>
                    <a:pt x="2782" y="8507"/>
                  </a:cubicBezTo>
                  <a:cubicBezTo>
                    <a:pt x="2616" y="8507"/>
                    <a:pt x="447" y="8607"/>
                    <a:pt x="748" y="10108"/>
                  </a:cubicBezTo>
                  <a:cubicBezTo>
                    <a:pt x="1015" y="11576"/>
                    <a:pt x="3650" y="11943"/>
                    <a:pt x="3650" y="11943"/>
                  </a:cubicBezTo>
                  <a:cubicBezTo>
                    <a:pt x="3650" y="11943"/>
                    <a:pt x="1882" y="12109"/>
                    <a:pt x="2582" y="13277"/>
                  </a:cubicBezTo>
                  <a:cubicBezTo>
                    <a:pt x="3211" y="14288"/>
                    <a:pt x="4795" y="14689"/>
                    <a:pt x="6477" y="14689"/>
                  </a:cubicBezTo>
                  <a:cubicBezTo>
                    <a:pt x="8903" y="14689"/>
                    <a:pt x="11533" y="13854"/>
                    <a:pt x="11789" y="12810"/>
                  </a:cubicBezTo>
                  <a:cubicBezTo>
                    <a:pt x="12022" y="11909"/>
                    <a:pt x="11155" y="11042"/>
                    <a:pt x="11155" y="11042"/>
                  </a:cubicBezTo>
                  <a:cubicBezTo>
                    <a:pt x="11155" y="11042"/>
                    <a:pt x="12089" y="10508"/>
                    <a:pt x="12022" y="9674"/>
                  </a:cubicBezTo>
                  <a:cubicBezTo>
                    <a:pt x="11956" y="9007"/>
                    <a:pt x="11522" y="8440"/>
                    <a:pt x="10888" y="8207"/>
                  </a:cubicBezTo>
                  <a:cubicBezTo>
                    <a:pt x="10888" y="8207"/>
                    <a:pt x="11789" y="7573"/>
                    <a:pt x="11722" y="6972"/>
                  </a:cubicBezTo>
                  <a:cubicBezTo>
                    <a:pt x="11589" y="5772"/>
                    <a:pt x="10221" y="5338"/>
                    <a:pt x="10221" y="5338"/>
                  </a:cubicBezTo>
                  <a:cubicBezTo>
                    <a:pt x="10755" y="4971"/>
                    <a:pt x="10988" y="4271"/>
                    <a:pt x="10788" y="3670"/>
                  </a:cubicBezTo>
                  <a:cubicBezTo>
                    <a:pt x="10588" y="2970"/>
                    <a:pt x="9888" y="2436"/>
                    <a:pt x="9120" y="1602"/>
                  </a:cubicBezTo>
                  <a:cubicBezTo>
                    <a:pt x="8453" y="935"/>
                    <a:pt x="7786" y="668"/>
                    <a:pt x="7319"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8"/>
            <p:cNvSpPr/>
            <p:nvPr/>
          </p:nvSpPr>
          <p:spPr>
            <a:xfrm flipH="1">
              <a:off x="1806302" y="2844202"/>
              <a:ext cx="148888" cy="20316"/>
            </a:xfrm>
            <a:custGeom>
              <a:avLst/>
              <a:gdLst/>
              <a:ahLst/>
              <a:cxnLst/>
              <a:rect l="l" t="t" r="r" b="b"/>
              <a:pathLst>
                <a:path w="7607" h="1038" extrusionOk="0">
                  <a:moveTo>
                    <a:pt x="7573" y="0"/>
                  </a:moveTo>
                  <a:cubicBezTo>
                    <a:pt x="5620" y="455"/>
                    <a:pt x="3603" y="674"/>
                    <a:pt x="1573" y="674"/>
                  </a:cubicBezTo>
                  <a:cubicBezTo>
                    <a:pt x="1071" y="674"/>
                    <a:pt x="569" y="661"/>
                    <a:pt x="67" y="634"/>
                  </a:cubicBezTo>
                  <a:cubicBezTo>
                    <a:pt x="1" y="634"/>
                    <a:pt x="1" y="768"/>
                    <a:pt x="67" y="768"/>
                  </a:cubicBezTo>
                  <a:cubicBezTo>
                    <a:pt x="924" y="948"/>
                    <a:pt x="1789" y="1037"/>
                    <a:pt x="2650" y="1037"/>
                  </a:cubicBezTo>
                  <a:cubicBezTo>
                    <a:pt x="4335" y="1037"/>
                    <a:pt x="6005" y="696"/>
                    <a:pt x="7573" y="34"/>
                  </a:cubicBezTo>
                  <a:cubicBezTo>
                    <a:pt x="7606" y="0"/>
                    <a:pt x="7606" y="0"/>
                    <a:pt x="75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8"/>
            <p:cNvSpPr/>
            <p:nvPr/>
          </p:nvSpPr>
          <p:spPr>
            <a:xfrm flipH="1">
              <a:off x="1807614" y="2786756"/>
              <a:ext cx="164898" cy="18613"/>
            </a:xfrm>
            <a:custGeom>
              <a:avLst/>
              <a:gdLst/>
              <a:ahLst/>
              <a:cxnLst/>
              <a:rect l="l" t="t" r="r" b="b"/>
              <a:pathLst>
                <a:path w="8425" h="951" extrusionOk="0">
                  <a:moveTo>
                    <a:pt x="8358" y="0"/>
                  </a:moveTo>
                  <a:cubicBezTo>
                    <a:pt x="7016" y="336"/>
                    <a:pt x="5020" y="531"/>
                    <a:pt x="3233" y="531"/>
                  </a:cubicBezTo>
                  <a:cubicBezTo>
                    <a:pt x="2001" y="531"/>
                    <a:pt x="868" y="438"/>
                    <a:pt x="118" y="234"/>
                  </a:cubicBezTo>
                  <a:cubicBezTo>
                    <a:pt x="104" y="230"/>
                    <a:pt x="92" y="228"/>
                    <a:pt x="82" y="228"/>
                  </a:cubicBezTo>
                  <a:cubicBezTo>
                    <a:pt x="0" y="228"/>
                    <a:pt x="63" y="337"/>
                    <a:pt x="152" y="367"/>
                  </a:cubicBezTo>
                  <a:cubicBezTo>
                    <a:pt x="1348" y="756"/>
                    <a:pt x="2598" y="950"/>
                    <a:pt x="3847" y="950"/>
                  </a:cubicBezTo>
                  <a:cubicBezTo>
                    <a:pt x="5385" y="950"/>
                    <a:pt x="6922" y="656"/>
                    <a:pt x="8358" y="67"/>
                  </a:cubicBezTo>
                  <a:cubicBezTo>
                    <a:pt x="8424" y="33"/>
                    <a:pt x="8391" y="0"/>
                    <a:pt x="8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8"/>
            <p:cNvSpPr/>
            <p:nvPr/>
          </p:nvSpPr>
          <p:spPr>
            <a:xfrm flipH="1">
              <a:off x="1823291" y="2725377"/>
              <a:ext cx="158674" cy="20258"/>
            </a:xfrm>
            <a:custGeom>
              <a:avLst/>
              <a:gdLst/>
              <a:ahLst/>
              <a:cxnLst/>
              <a:rect l="l" t="t" r="r" b="b"/>
              <a:pathLst>
                <a:path w="8107" h="1035" extrusionOk="0">
                  <a:moveTo>
                    <a:pt x="68" y="0"/>
                  </a:moveTo>
                  <a:cubicBezTo>
                    <a:pt x="1" y="0"/>
                    <a:pt x="1" y="67"/>
                    <a:pt x="34" y="101"/>
                  </a:cubicBezTo>
                  <a:cubicBezTo>
                    <a:pt x="1135" y="734"/>
                    <a:pt x="2403" y="1035"/>
                    <a:pt x="3670" y="1035"/>
                  </a:cubicBezTo>
                  <a:cubicBezTo>
                    <a:pt x="5038" y="1035"/>
                    <a:pt x="6806" y="934"/>
                    <a:pt x="8040" y="334"/>
                  </a:cubicBezTo>
                  <a:cubicBezTo>
                    <a:pt x="8107" y="301"/>
                    <a:pt x="8073" y="267"/>
                    <a:pt x="8040" y="267"/>
                  </a:cubicBezTo>
                  <a:cubicBezTo>
                    <a:pt x="6792" y="498"/>
                    <a:pt x="5558" y="637"/>
                    <a:pt x="4331" y="637"/>
                  </a:cubicBezTo>
                  <a:cubicBezTo>
                    <a:pt x="2903" y="637"/>
                    <a:pt x="1485" y="449"/>
                    <a:pt x="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8"/>
            <p:cNvSpPr/>
            <p:nvPr/>
          </p:nvSpPr>
          <p:spPr>
            <a:xfrm flipH="1">
              <a:off x="1231967" y="2346101"/>
              <a:ext cx="244656" cy="296386"/>
            </a:xfrm>
            <a:custGeom>
              <a:avLst/>
              <a:gdLst/>
              <a:ahLst/>
              <a:cxnLst/>
              <a:rect l="l" t="t" r="r" b="b"/>
              <a:pathLst>
                <a:path w="12500" h="15143" extrusionOk="0">
                  <a:moveTo>
                    <a:pt x="10439" y="0"/>
                  </a:moveTo>
                  <a:cubicBezTo>
                    <a:pt x="9483" y="0"/>
                    <a:pt x="8144" y="778"/>
                    <a:pt x="6538" y="2500"/>
                  </a:cubicBezTo>
                  <a:cubicBezTo>
                    <a:pt x="3903" y="5335"/>
                    <a:pt x="0" y="9738"/>
                    <a:pt x="0" y="9738"/>
                  </a:cubicBezTo>
                  <a:lnTo>
                    <a:pt x="8206" y="15142"/>
                  </a:lnTo>
                  <a:cubicBezTo>
                    <a:pt x="9541" y="11873"/>
                    <a:pt x="10675" y="8537"/>
                    <a:pt x="11642" y="5135"/>
                  </a:cubicBezTo>
                  <a:cubicBezTo>
                    <a:pt x="12499" y="1931"/>
                    <a:pt x="11945" y="0"/>
                    <a:pt x="10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8"/>
            <p:cNvSpPr/>
            <p:nvPr/>
          </p:nvSpPr>
          <p:spPr>
            <a:xfrm flipH="1">
              <a:off x="1270290" y="2363031"/>
              <a:ext cx="5891" cy="5891"/>
            </a:xfrm>
            <a:custGeom>
              <a:avLst/>
              <a:gdLst/>
              <a:ahLst/>
              <a:cxnLst/>
              <a:rect l="l" t="t" r="r" b="b"/>
              <a:pathLst>
                <a:path w="301" h="301" extrusionOk="0">
                  <a:moveTo>
                    <a:pt x="133" y="0"/>
                  </a:moveTo>
                  <a:cubicBezTo>
                    <a:pt x="67" y="0"/>
                    <a:pt x="0" y="67"/>
                    <a:pt x="0" y="167"/>
                  </a:cubicBezTo>
                  <a:cubicBezTo>
                    <a:pt x="0" y="234"/>
                    <a:pt x="67" y="300"/>
                    <a:pt x="133" y="300"/>
                  </a:cubicBezTo>
                  <a:cubicBezTo>
                    <a:pt x="234" y="300"/>
                    <a:pt x="300" y="234"/>
                    <a:pt x="300" y="167"/>
                  </a:cubicBezTo>
                  <a:cubicBezTo>
                    <a:pt x="300" y="67"/>
                    <a:pt x="234" y="0"/>
                    <a:pt x="1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8"/>
            <p:cNvSpPr/>
            <p:nvPr/>
          </p:nvSpPr>
          <p:spPr>
            <a:xfrm flipH="1">
              <a:off x="1370188" y="2436115"/>
              <a:ext cx="5872" cy="4110"/>
            </a:xfrm>
            <a:custGeom>
              <a:avLst/>
              <a:gdLst/>
              <a:ahLst/>
              <a:cxnLst/>
              <a:rect l="l" t="t" r="r" b="b"/>
              <a:pathLst>
                <a:path w="300" h="210" extrusionOk="0">
                  <a:moveTo>
                    <a:pt x="140" y="0"/>
                  </a:moveTo>
                  <a:cubicBezTo>
                    <a:pt x="0" y="0"/>
                    <a:pt x="128" y="209"/>
                    <a:pt x="211" y="209"/>
                  </a:cubicBezTo>
                  <a:cubicBezTo>
                    <a:pt x="237" y="209"/>
                    <a:pt x="259" y="189"/>
                    <a:pt x="266" y="136"/>
                  </a:cubicBezTo>
                  <a:cubicBezTo>
                    <a:pt x="300" y="69"/>
                    <a:pt x="233" y="2"/>
                    <a:pt x="166" y="2"/>
                  </a:cubicBezTo>
                  <a:cubicBezTo>
                    <a:pt x="157" y="1"/>
                    <a:pt x="148"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8"/>
            <p:cNvSpPr/>
            <p:nvPr/>
          </p:nvSpPr>
          <p:spPr>
            <a:xfrm flipH="1">
              <a:off x="1320571" y="2436154"/>
              <a:ext cx="5891" cy="5891"/>
            </a:xfrm>
            <a:custGeom>
              <a:avLst/>
              <a:gdLst/>
              <a:ahLst/>
              <a:cxnLst/>
              <a:rect l="l" t="t" r="r" b="b"/>
              <a:pathLst>
                <a:path w="301" h="301" extrusionOk="0">
                  <a:moveTo>
                    <a:pt x="167" y="0"/>
                  </a:moveTo>
                  <a:cubicBezTo>
                    <a:pt x="1" y="34"/>
                    <a:pt x="1" y="267"/>
                    <a:pt x="167" y="300"/>
                  </a:cubicBezTo>
                  <a:cubicBezTo>
                    <a:pt x="234" y="300"/>
                    <a:pt x="301" y="234"/>
                    <a:pt x="301" y="134"/>
                  </a:cubicBezTo>
                  <a:cubicBezTo>
                    <a:pt x="301" y="67"/>
                    <a:pt x="234"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8"/>
            <p:cNvSpPr/>
            <p:nvPr/>
          </p:nvSpPr>
          <p:spPr>
            <a:xfrm flipH="1">
              <a:off x="1270290" y="2436154"/>
              <a:ext cx="6557" cy="5891"/>
            </a:xfrm>
            <a:custGeom>
              <a:avLst/>
              <a:gdLst/>
              <a:ahLst/>
              <a:cxnLst/>
              <a:rect l="l" t="t" r="r" b="b"/>
              <a:pathLst>
                <a:path w="335" h="301" extrusionOk="0">
                  <a:moveTo>
                    <a:pt x="167" y="0"/>
                  </a:moveTo>
                  <a:cubicBezTo>
                    <a:pt x="1" y="34"/>
                    <a:pt x="1" y="267"/>
                    <a:pt x="167" y="300"/>
                  </a:cubicBezTo>
                  <a:cubicBezTo>
                    <a:pt x="268" y="300"/>
                    <a:pt x="334" y="234"/>
                    <a:pt x="334" y="134"/>
                  </a:cubicBezTo>
                  <a:cubicBezTo>
                    <a:pt x="334" y="67"/>
                    <a:pt x="268"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flipH="1">
              <a:off x="1345370" y="2399593"/>
              <a:ext cx="6890" cy="4443"/>
            </a:xfrm>
            <a:custGeom>
              <a:avLst/>
              <a:gdLst/>
              <a:ahLst/>
              <a:cxnLst/>
              <a:rect l="l" t="t" r="r" b="b"/>
              <a:pathLst>
                <a:path w="352" h="227" extrusionOk="0">
                  <a:moveTo>
                    <a:pt x="184" y="0"/>
                  </a:moveTo>
                  <a:cubicBezTo>
                    <a:pt x="1" y="0"/>
                    <a:pt x="209" y="227"/>
                    <a:pt x="306" y="227"/>
                  </a:cubicBezTo>
                  <a:cubicBezTo>
                    <a:pt x="333" y="227"/>
                    <a:pt x="351" y="210"/>
                    <a:pt x="351" y="167"/>
                  </a:cubicBezTo>
                  <a:cubicBezTo>
                    <a:pt x="351" y="67"/>
                    <a:pt x="284" y="0"/>
                    <a:pt x="1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flipH="1">
              <a:off x="1295753" y="2399593"/>
              <a:ext cx="6557" cy="5891"/>
            </a:xfrm>
            <a:custGeom>
              <a:avLst/>
              <a:gdLst/>
              <a:ahLst/>
              <a:cxnLst/>
              <a:rect l="l" t="t" r="r" b="b"/>
              <a:pathLst>
                <a:path w="335" h="301" extrusionOk="0">
                  <a:moveTo>
                    <a:pt x="201" y="0"/>
                  </a:moveTo>
                  <a:cubicBezTo>
                    <a:pt x="1" y="0"/>
                    <a:pt x="1" y="300"/>
                    <a:pt x="201" y="300"/>
                  </a:cubicBezTo>
                  <a:cubicBezTo>
                    <a:pt x="268" y="300"/>
                    <a:pt x="334" y="234"/>
                    <a:pt x="334" y="167"/>
                  </a:cubicBezTo>
                  <a:cubicBezTo>
                    <a:pt x="334" y="67"/>
                    <a:pt x="268" y="0"/>
                    <a:pt x="2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flipH="1">
              <a:off x="1245491" y="2399593"/>
              <a:ext cx="6537" cy="5891"/>
            </a:xfrm>
            <a:custGeom>
              <a:avLst/>
              <a:gdLst/>
              <a:ahLst/>
              <a:cxnLst/>
              <a:rect l="l" t="t" r="r" b="b"/>
              <a:pathLst>
                <a:path w="334" h="301" extrusionOk="0">
                  <a:moveTo>
                    <a:pt x="200" y="0"/>
                  </a:moveTo>
                  <a:cubicBezTo>
                    <a:pt x="0" y="0"/>
                    <a:pt x="0" y="300"/>
                    <a:pt x="200" y="300"/>
                  </a:cubicBezTo>
                  <a:cubicBezTo>
                    <a:pt x="267" y="300"/>
                    <a:pt x="334" y="234"/>
                    <a:pt x="334" y="167"/>
                  </a:cubicBezTo>
                  <a:cubicBezTo>
                    <a:pt x="334" y="67"/>
                    <a:pt x="267"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flipH="1">
              <a:off x="1420450" y="2509277"/>
              <a:ext cx="6753" cy="4149"/>
            </a:xfrm>
            <a:custGeom>
              <a:avLst/>
              <a:gdLst/>
              <a:ahLst/>
              <a:cxnLst/>
              <a:rect l="l" t="t" r="r" b="b"/>
              <a:pathLst>
                <a:path w="345" h="212" extrusionOk="0">
                  <a:moveTo>
                    <a:pt x="177" y="0"/>
                  </a:moveTo>
                  <a:cubicBezTo>
                    <a:pt x="0" y="0"/>
                    <a:pt x="188" y="211"/>
                    <a:pt x="289" y="211"/>
                  </a:cubicBezTo>
                  <a:cubicBezTo>
                    <a:pt x="321" y="211"/>
                    <a:pt x="344" y="190"/>
                    <a:pt x="344" y="134"/>
                  </a:cubicBezTo>
                  <a:cubicBezTo>
                    <a:pt x="344" y="67"/>
                    <a:pt x="277"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flipH="1">
              <a:off x="1370697" y="2509238"/>
              <a:ext cx="5774" cy="4110"/>
            </a:xfrm>
            <a:custGeom>
              <a:avLst/>
              <a:gdLst/>
              <a:ahLst/>
              <a:cxnLst/>
              <a:rect l="l" t="t" r="r" b="b"/>
              <a:pathLst>
                <a:path w="295" h="210" extrusionOk="0">
                  <a:moveTo>
                    <a:pt x="158" y="0"/>
                  </a:moveTo>
                  <a:cubicBezTo>
                    <a:pt x="1" y="0"/>
                    <a:pt x="177" y="209"/>
                    <a:pt x="256" y="209"/>
                  </a:cubicBezTo>
                  <a:cubicBezTo>
                    <a:pt x="280" y="209"/>
                    <a:pt x="295" y="189"/>
                    <a:pt x="287" y="136"/>
                  </a:cubicBezTo>
                  <a:cubicBezTo>
                    <a:pt x="287" y="69"/>
                    <a:pt x="254" y="2"/>
                    <a:pt x="187" y="2"/>
                  </a:cubicBezTo>
                  <a:cubicBezTo>
                    <a:pt x="176" y="1"/>
                    <a:pt x="167"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flipH="1">
              <a:off x="1320571" y="2509277"/>
              <a:ext cx="6537" cy="5891"/>
            </a:xfrm>
            <a:custGeom>
              <a:avLst/>
              <a:gdLst/>
              <a:ahLst/>
              <a:cxnLst/>
              <a:rect l="l" t="t" r="r" b="b"/>
              <a:pathLst>
                <a:path w="334" h="301" extrusionOk="0">
                  <a:moveTo>
                    <a:pt x="200" y="0"/>
                  </a:moveTo>
                  <a:cubicBezTo>
                    <a:pt x="0" y="0"/>
                    <a:pt x="0" y="267"/>
                    <a:pt x="200" y="300"/>
                  </a:cubicBezTo>
                  <a:cubicBezTo>
                    <a:pt x="267" y="300"/>
                    <a:pt x="334" y="234"/>
                    <a:pt x="334" y="134"/>
                  </a:cubicBezTo>
                  <a:cubicBezTo>
                    <a:pt x="334" y="67"/>
                    <a:pt x="267"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flipH="1">
              <a:off x="1270290" y="2509277"/>
              <a:ext cx="6557" cy="5891"/>
            </a:xfrm>
            <a:custGeom>
              <a:avLst/>
              <a:gdLst/>
              <a:ahLst/>
              <a:cxnLst/>
              <a:rect l="l" t="t" r="r" b="b"/>
              <a:pathLst>
                <a:path w="335" h="301" extrusionOk="0">
                  <a:moveTo>
                    <a:pt x="167" y="0"/>
                  </a:moveTo>
                  <a:cubicBezTo>
                    <a:pt x="1" y="0"/>
                    <a:pt x="1" y="300"/>
                    <a:pt x="167" y="300"/>
                  </a:cubicBezTo>
                  <a:cubicBezTo>
                    <a:pt x="268" y="300"/>
                    <a:pt x="334" y="234"/>
                    <a:pt x="334" y="134"/>
                  </a:cubicBezTo>
                  <a:cubicBezTo>
                    <a:pt x="334" y="67"/>
                    <a:pt x="268"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8"/>
            <p:cNvSpPr/>
            <p:nvPr/>
          </p:nvSpPr>
          <p:spPr>
            <a:xfrm flipH="1">
              <a:off x="1395652" y="2472715"/>
              <a:ext cx="6087" cy="4149"/>
            </a:xfrm>
            <a:custGeom>
              <a:avLst/>
              <a:gdLst/>
              <a:ahLst/>
              <a:cxnLst/>
              <a:rect l="l" t="t" r="r" b="b"/>
              <a:pathLst>
                <a:path w="311" h="212" extrusionOk="0">
                  <a:moveTo>
                    <a:pt x="177" y="0"/>
                  </a:moveTo>
                  <a:cubicBezTo>
                    <a:pt x="0" y="0"/>
                    <a:pt x="169" y="211"/>
                    <a:pt x="260" y="211"/>
                  </a:cubicBezTo>
                  <a:cubicBezTo>
                    <a:pt x="289" y="211"/>
                    <a:pt x="311" y="190"/>
                    <a:pt x="311" y="134"/>
                  </a:cubicBezTo>
                  <a:cubicBezTo>
                    <a:pt x="311" y="67"/>
                    <a:pt x="244"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8"/>
            <p:cNvSpPr/>
            <p:nvPr/>
          </p:nvSpPr>
          <p:spPr>
            <a:xfrm flipH="1">
              <a:off x="1345370" y="2472715"/>
              <a:ext cx="6753" cy="4149"/>
            </a:xfrm>
            <a:custGeom>
              <a:avLst/>
              <a:gdLst/>
              <a:ahLst/>
              <a:cxnLst/>
              <a:rect l="l" t="t" r="r" b="b"/>
              <a:pathLst>
                <a:path w="345" h="212" extrusionOk="0">
                  <a:moveTo>
                    <a:pt x="177" y="0"/>
                  </a:moveTo>
                  <a:cubicBezTo>
                    <a:pt x="0" y="0"/>
                    <a:pt x="188" y="211"/>
                    <a:pt x="289" y="211"/>
                  </a:cubicBezTo>
                  <a:cubicBezTo>
                    <a:pt x="321" y="211"/>
                    <a:pt x="344" y="190"/>
                    <a:pt x="344" y="134"/>
                  </a:cubicBezTo>
                  <a:cubicBezTo>
                    <a:pt x="344" y="67"/>
                    <a:pt x="277" y="0"/>
                    <a:pt x="1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flipH="1">
              <a:off x="1295753" y="2472715"/>
              <a:ext cx="5891" cy="5891"/>
            </a:xfrm>
            <a:custGeom>
              <a:avLst/>
              <a:gdLst/>
              <a:ahLst/>
              <a:cxnLst/>
              <a:rect l="l" t="t" r="r" b="b"/>
              <a:pathLst>
                <a:path w="301" h="301" extrusionOk="0">
                  <a:moveTo>
                    <a:pt x="167" y="0"/>
                  </a:moveTo>
                  <a:cubicBezTo>
                    <a:pt x="0" y="34"/>
                    <a:pt x="0" y="267"/>
                    <a:pt x="167" y="300"/>
                  </a:cubicBezTo>
                  <a:cubicBezTo>
                    <a:pt x="234" y="300"/>
                    <a:pt x="300" y="234"/>
                    <a:pt x="300" y="134"/>
                  </a:cubicBezTo>
                  <a:cubicBezTo>
                    <a:pt x="300" y="67"/>
                    <a:pt x="234"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flipH="1">
              <a:off x="1370834" y="2582067"/>
              <a:ext cx="5245" cy="5891"/>
            </a:xfrm>
            <a:custGeom>
              <a:avLst/>
              <a:gdLst/>
              <a:ahLst/>
              <a:cxnLst/>
              <a:rect l="l" t="t" r="r" b="b"/>
              <a:pathLst>
                <a:path w="268" h="301" extrusionOk="0">
                  <a:moveTo>
                    <a:pt x="134" y="1"/>
                  </a:moveTo>
                  <a:cubicBezTo>
                    <a:pt x="67" y="1"/>
                    <a:pt x="0" y="51"/>
                    <a:pt x="0" y="151"/>
                  </a:cubicBezTo>
                  <a:cubicBezTo>
                    <a:pt x="0" y="251"/>
                    <a:pt x="67" y="301"/>
                    <a:pt x="134" y="301"/>
                  </a:cubicBezTo>
                  <a:cubicBezTo>
                    <a:pt x="201" y="301"/>
                    <a:pt x="267" y="251"/>
                    <a:pt x="267" y="151"/>
                  </a:cubicBezTo>
                  <a:cubicBezTo>
                    <a:pt x="267" y="51"/>
                    <a:pt x="201"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flipH="1">
              <a:off x="1320571" y="2582400"/>
              <a:ext cx="5891" cy="5245"/>
            </a:xfrm>
            <a:custGeom>
              <a:avLst/>
              <a:gdLst/>
              <a:ahLst/>
              <a:cxnLst/>
              <a:rect l="l" t="t" r="r" b="b"/>
              <a:pathLst>
                <a:path w="301" h="268" extrusionOk="0">
                  <a:moveTo>
                    <a:pt x="167" y="0"/>
                  </a:moveTo>
                  <a:cubicBezTo>
                    <a:pt x="67" y="0"/>
                    <a:pt x="1" y="34"/>
                    <a:pt x="1" y="134"/>
                  </a:cubicBezTo>
                  <a:cubicBezTo>
                    <a:pt x="1" y="200"/>
                    <a:pt x="67" y="267"/>
                    <a:pt x="167" y="267"/>
                  </a:cubicBezTo>
                  <a:cubicBezTo>
                    <a:pt x="234" y="267"/>
                    <a:pt x="301" y="200"/>
                    <a:pt x="301" y="134"/>
                  </a:cubicBezTo>
                  <a:cubicBezTo>
                    <a:pt x="301" y="34"/>
                    <a:pt x="234"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flipH="1">
              <a:off x="1445914" y="2545506"/>
              <a:ext cx="5911" cy="5891"/>
            </a:xfrm>
            <a:custGeom>
              <a:avLst/>
              <a:gdLst/>
              <a:ahLst/>
              <a:cxnLst/>
              <a:rect l="l" t="t" r="r" b="b"/>
              <a:pathLst>
                <a:path w="302" h="301" extrusionOk="0">
                  <a:moveTo>
                    <a:pt x="151" y="1"/>
                  </a:moveTo>
                  <a:cubicBezTo>
                    <a:pt x="76" y="1"/>
                    <a:pt x="1" y="51"/>
                    <a:pt x="1" y="151"/>
                  </a:cubicBezTo>
                  <a:cubicBezTo>
                    <a:pt x="1" y="251"/>
                    <a:pt x="76" y="301"/>
                    <a:pt x="151" y="301"/>
                  </a:cubicBezTo>
                  <a:cubicBezTo>
                    <a:pt x="226" y="301"/>
                    <a:pt x="301" y="251"/>
                    <a:pt x="301" y="151"/>
                  </a:cubicBezTo>
                  <a:cubicBezTo>
                    <a:pt x="301" y="51"/>
                    <a:pt x="226"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flipH="1">
              <a:off x="1395652" y="2545506"/>
              <a:ext cx="5891" cy="5891"/>
            </a:xfrm>
            <a:custGeom>
              <a:avLst/>
              <a:gdLst/>
              <a:ahLst/>
              <a:cxnLst/>
              <a:rect l="l" t="t" r="r" b="b"/>
              <a:pathLst>
                <a:path w="301" h="301" extrusionOk="0">
                  <a:moveTo>
                    <a:pt x="151" y="1"/>
                  </a:moveTo>
                  <a:cubicBezTo>
                    <a:pt x="76" y="1"/>
                    <a:pt x="0" y="51"/>
                    <a:pt x="0" y="151"/>
                  </a:cubicBezTo>
                  <a:cubicBezTo>
                    <a:pt x="0" y="251"/>
                    <a:pt x="76" y="301"/>
                    <a:pt x="151" y="301"/>
                  </a:cubicBezTo>
                  <a:cubicBezTo>
                    <a:pt x="226" y="301"/>
                    <a:pt x="301" y="251"/>
                    <a:pt x="301" y="151"/>
                  </a:cubicBezTo>
                  <a:cubicBezTo>
                    <a:pt x="301" y="51"/>
                    <a:pt x="226"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flipH="1">
              <a:off x="1345370" y="2545506"/>
              <a:ext cx="5911" cy="5891"/>
            </a:xfrm>
            <a:custGeom>
              <a:avLst/>
              <a:gdLst/>
              <a:ahLst/>
              <a:cxnLst/>
              <a:rect l="l" t="t" r="r" b="b"/>
              <a:pathLst>
                <a:path w="302" h="301" extrusionOk="0">
                  <a:moveTo>
                    <a:pt x="151" y="1"/>
                  </a:moveTo>
                  <a:cubicBezTo>
                    <a:pt x="76" y="1"/>
                    <a:pt x="1" y="51"/>
                    <a:pt x="1" y="151"/>
                  </a:cubicBezTo>
                  <a:cubicBezTo>
                    <a:pt x="1" y="251"/>
                    <a:pt x="76" y="301"/>
                    <a:pt x="151" y="301"/>
                  </a:cubicBezTo>
                  <a:cubicBezTo>
                    <a:pt x="226" y="301"/>
                    <a:pt x="301" y="251"/>
                    <a:pt x="301" y="151"/>
                  </a:cubicBezTo>
                  <a:cubicBezTo>
                    <a:pt x="301" y="51"/>
                    <a:pt x="226" y="1"/>
                    <a:pt x="1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flipH="1">
              <a:off x="1295753" y="2545838"/>
              <a:ext cx="5245" cy="5891"/>
            </a:xfrm>
            <a:custGeom>
              <a:avLst/>
              <a:gdLst/>
              <a:ahLst/>
              <a:cxnLst/>
              <a:rect l="l" t="t" r="r" b="b"/>
              <a:pathLst>
                <a:path w="268" h="301" extrusionOk="0">
                  <a:moveTo>
                    <a:pt x="134" y="0"/>
                  </a:moveTo>
                  <a:cubicBezTo>
                    <a:pt x="67" y="0"/>
                    <a:pt x="0" y="67"/>
                    <a:pt x="0" y="134"/>
                  </a:cubicBezTo>
                  <a:cubicBezTo>
                    <a:pt x="0" y="234"/>
                    <a:pt x="67" y="300"/>
                    <a:pt x="134" y="300"/>
                  </a:cubicBezTo>
                  <a:cubicBezTo>
                    <a:pt x="201" y="300"/>
                    <a:pt x="267" y="234"/>
                    <a:pt x="267" y="134"/>
                  </a:cubicBezTo>
                  <a:cubicBezTo>
                    <a:pt x="267" y="67"/>
                    <a:pt x="201"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flipH="1">
              <a:off x="1345370" y="2618961"/>
              <a:ext cx="5245" cy="3934"/>
            </a:xfrm>
            <a:custGeom>
              <a:avLst/>
              <a:gdLst/>
              <a:ahLst/>
              <a:cxnLst/>
              <a:rect l="l" t="t" r="r" b="b"/>
              <a:pathLst>
                <a:path w="268" h="201" extrusionOk="0">
                  <a:moveTo>
                    <a:pt x="100" y="0"/>
                  </a:moveTo>
                  <a:cubicBezTo>
                    <a:pt x="67" y="0"/>
                    <a:pt x="34" y="0"/>
                    <a:pt x="0" y="34"/>
                  </a:cubicBezTo>
                  <a:lnTo>
                    <a:pt x="234" y="200"/>
                  </a:lnTo>
                  <a:cubicBezTo>
                    <a:pt x="234" y="167"/>
                    <a:pt x="267" y="167"/>
                    <a:pt x="267" y="134"/>
                  </a:cubicBezTo>
                  <a:cubicBezTo>
                    <a:pt x="267" y="34"/>
                    <a:pt x="200" y="0"/>
                    <a:pt x="1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flipH="1">
              <a:off x="1356017" y="2404544"/>
              <a:ext cx="123874" cy="142527"/>
            </a:xfrm>
            <a:custGeom>
              <a:avLst/>
              <a:gdLst/>
              <a:ahLst/>
              <a:cxnLst/>
              <a:rect l="l" t="t" r="r" b="b"/>
              <a:pathLst>
                <a:path w="6329" h="7282" extrusionOk="0">
                  <a:moveTo>
                    <a:pt x="6311" y="0"/>
                  </a:moveTo>
                  <a:cubicBezTo>
                    <a:pt x="6308" y="0"/>
                    <a:pt x="6305" y="4"/>
                    <a:pt x="6305" y="14"/>
                  </a:cubicBezTo>
                  <a:cubicBezTo>
                    <a:pt x="5738" y="581"/>
                    <a:pt x="5171" y="1148"/>
                    <a:pt x="4637" y="1715"/>
                  </a:cubicBezTo>
                  <a:cubicBezTo>
                    <a:pt x="4771" y="1415"/>
                    <a:pt x="4937" y="1082"/>
                    <a:pt x="5071" y="781"/>
                  </a:cubicBezTo>
                  <a:lnTo>
                    <a:pt x="5038" y="781"/>
                  </a:lnTo>
                  <a:cubicBezTo>
                    <a:pt x="4904" y="1015"/>
                    <a:pt x="4771" y="1248"/>
                    <a:pt x="4637" y="1482"/>
                  </a:cubicBezTo>
                  <a:lnTo>
                    <a:pt x="4437" y="1849"/>
                  </a:lnTo>
                  <a:lnTo>
                    <a:pt x="4404" y="1915"/>
                  </a:lnTo>
                  <a:cubicBezTo>
                    <a:pt x="3970" y="2349"/>
                    <a:pt x="3536" y="2816"/>
                    <a:pt x="3103" y="3250"/>
                  </a:cubicBezTo>
                  <a:cubicBezTo>
                    <a:pt x="2602" y="3783"/>
                    <a:pt x="2102" y="4351"/>
                    <a:pt x="1602" y="4918"/>
                  </a:cubicBezTo>
                  <a:cubicBezTo>
                    <a:pt x="1101" y="5485"/>
                    <a:pt x="568" y="6185"/>
                    <a:pt x="34" y="6719"/>
                  </a:cubicBezTo>
                  <a:cubicBezTo>
                    <a:pt x="1" y="6786"/>
                    <a:pt x="768" y="7219"/>
                    <a:pt x="835" y="7253"/>
                  </a:cubicBezTo>
                  <a:cubicBezTo>
                    <a:pt x="855" y="7273"/>
                    <a:pt x="876" y="7281"/>
                    <a:pt x="893" y="7281"/>
                  </a:cubicBezTo>
                  <a:cubicBezTo>
                    <a:pt x="930" y="7281"/>
                    <a:pt x="947" y="7242"/>
                    <a:pt x="901" y="7219"/>
                  </a:cubicBezTo>
                  <a:cubicBezTo>
                    <a:pt x="801" y="7153"/>
                    <a:pt x="234" y="6686"/>
                    <a:pt x="201" y="6686"/>
                  </a:cubicBezTo>
                  <a:cubicBezTo>
                    <a:pt x="701" y="6118"/>
                    <a:pt x="1268" y="5618"/>
                    <a:pt x="1802" y="5084"/>
                  </a:cubicBezTo>
                  <a:cubicBezTo>
                    <a:pt x="2302" y="4551"/>
                    <a:pt x="2803" y="4017"/>
                    <a:pt x="3303" y="3450"/>
                  </a:cubicBezTo>
                  <a:cubicBezTo>
                    <a:pt x="4337" y="2349"/>
                    <a:pt x="5304" y="1182"/>
                    <a:pt x="6305" y="47"/>
                  </a:cubicBezTo>
                  <a:cubicBezTo>
                    <a:pt x="6329" y="24"/>
                    <a:pt x="6319" y="0"/>
                    <a:pt x="6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flipH="1">
              <a:off x="1248740" y="2469447"/>
              <a:ext cx="81637" cy="175644"/>
            </a:xfrm>
            <a:custGeom>
              <a:avLst/>
              <a:gdLst/>
              <a:ahLst/>
              <a:cxnLst/>
              <a:rect l="l" t="t" r="r" b="b"/>
              <a:pathLst>
                <a:path w="4171" h="8974" extrusionOk="0">
                  <a:moveTo>
                    <a:pt x="4170" y="0"/>
                  </a:moveTo>
                  <a:lnTo>
                    <a:pt x="4170" y="0"/>
                  </a:lnTo>
                  <a:cubicBezTo>
                    <a:pt x="3536" y="1502"/>
                    <a:pt x="2936" y="2969"/>
                    <a:pt x="2369" y="4470"/>
                  </a:cubicBezTo>
                  <a:cubicBezTo>
                    <a:pt x="1768" y="5905"/>
                    <a:pt x="1235" y="7339"/>
                    <a:pt x="768" y="8807"/>
                  </a:cubicBezTo>
                  <a:cubicBezTo>
                    <a:pt x="534" y="8640"/>
                    <a:pt x="267" y="8540"/>
                    <a:pt x="0" y="8406"/>
                  </a:cubicBezTo>
                  <a:lnTo>
                    <a:pt x="0" y="8406"/>
                  </a:lnTo>
                  <a:cubicBezTo>
                    <a:pt x="267" y="8640"/>
                    <a:pt x="534" y="8840"/>
                    <a:pt x="834" y="8974"/>
                  </a:cubicBezTo>
                  <a:cubicBezTo>
                    <a:pt x="1501" y="7506"/>
                    <a:pt x="2069" y="6005"/>
                    <a:pt x="2602" y="4470"/>
                  </a:cubicBezTo>
                  <a:cubicBezTo>
                    <a:pt x="2736" y="4070"/>
                    <a:pt x="2869" y="3636"/>
                    <a:pt x="3036" y="3236"/>
                  </a:cubicBezTo>
                  <a:cubicBezTo>
                    <a:pt x="3169" y="2969"/>
                    <a:pt x="3303" y="2769"/>
                    <a:pt x="3436" y="2536"/>
                  </a:cubicBezTo>
                  <a:cubicBezTo>
                    <a:pt x="3570" y="2302"/>
                    <a:pt x="3736" y="2002"/>
                    <a:pt x="3870" y="1768"/>
                  </a:cubicBezTo>
                  <a:lnTo>
                    <a:pt x="3870" y="1735"/>
                  </a:lnTo>
                  <a:cubicBezTo>
                    <a:pt x="3703" y="1969"/>
                    <a:pt x="3536" y="2202"/>
                    <a:pt x="3369" y="2469"/>
                  </a:cubicBezTo>
                  <a:lnTo>
                    <a:pt x="3203" y="2769"/>
                  </a:lnTo>
                  <a:lnTo>
                    <a:pt x="4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flipH="1">
              <a:off x="1314700" y="2519161"/>
              <a:ext cx="138025" cy="95240"/>
            </a:xfrm>
            <a:custGeom>
              <a:avLst/>
              <a:gdLst/>
              <a:ahLst/>
              <a:cxnLst/>
              <a:rect l="l" t="t" r="r" b="b"/>
              <a:pathLst>
                <a:path w="7052" h="4866" extrusionOk="0">
                  <a:moveTo>
                    <a:pt x="30" y="0"/>
                  </a:moveTo>
                  <a:cubicBezTo>
                    <a:pt x="3" y="0"/>
                    <a:pt x="1" y="39"/>
                    <a:pt x="47" y="62"/>
                  </a:cubicBezTo>
                  <a:cubicBezTo>
                    <a:pt x="2282" y="1797"/>
                    <a:pt x="4584" y="3398"/>
                    <a:pt x="6985" y="4866"/>
                  </a:cubicBezTo>
                  <a:cubicBezTo>
                    <a:pt x="7019" y="4866"/>
                    <a:pt x="7052" y="4832"/>
                    <a:pt x="7019" y="4832"/>
                  </a:cubicBezTo>
                  <a:cubicBezTo>
                    <a:pt x="5884" y="3998"/>
                    <a:pt x="1148" y="663"/>
                    <a:pt x="80" y="29"/>
                  </a:cubicBezTo>
                  <a:cubicBezTo>
                    <a:pt x="60" y="8"/>
                    <a:pt x="42" y="0"/>
                    <a:pt x="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flipH="1">
              <a:off x="1882576" y="4225570"/>
              <a:ext cx="198622" cy="231386"/>
            </a:xfrm>
            <a:custGeom>
              <a:avLst/>
              <a:gdLst/>
              <a:ahLst/>
              <a:cxnLst/>
              <a:rect l="l" t="t" r="r" b="b"/>
              <a:pathLst>
                <a:path w="10148" h="11822" extrusionOk="0">
                  <a:moveTo>
                    <a:pt x="1573" y="1"/>
                  </a:moveTo>
                  <a:cubicBezTo>
                    <a:pt x="630" y="1"/>
                    <a:pt x="1" y="74"/>
                    <a:pt x="1" y="74"/>
                  </a:cubicBezTo>
                  <a:lnTo>
                    <a:pt x="434" y="11816"/>
                  </a:lnTo>
                  <a:cubicBezTo>
                    <a:pt x="434" y="11816"/>
                    <a:pt x="563" y="11822"/>
                    <a:pt x="791" y="11822"/>
                  </a:cubicBezTo>
                  <a:cubicBezTo>
                    <a:pt x="2543" y="11822"/>
                    <a:pt x="10148" y="11482"/>
                    <a:pt x="9941" y="5578"/>
                  </a:cubicBezTo>
                  <a:cubicBezTo>
                    <a:pt x="9767" y="631"/>
                    <a:pt x="4331"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flipH="1">
              <a:off x="2065501" y="4226353"/>
              <a:ext cx="1349524" cy="278810"/>
            </a:xfrm>
            <a:custGeom>
              <a:avLst/>
              <a:gdLst/>
              <a:ahLst/>
              <a:cxnLst/>
              <a:rect l="l" t="t" r="r" b="b"/>
              <a:pathLst>
                <a:path w="68950" h="14245" extrusionOk="0">
                  <a:moveTo>
                    <a:pt x="68549" y="1"/>
                  </a:moveTo>
                  <a:lnTo>
                    <a:pt x="0" y="2503"/>
                  </a:lnTo>
                  <a:lnTo>
                    <a:pt x="434" y="14244"/>
                  </a:lnTo>
                  <a:lnTo>
                    <a:pt x="68949" y="11742"/>
                  </a:lnTo>
                  <a:lnTo>
                    <a:pt x="68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flipH="1">
              <a:off x="2062232" y="4205385"/>
              <a:ext cx="64002" cy="270962"/>
            </a:xfrm>
            <a:custGeom>
              <a:avLst/>
              <a:gdLst/>
              <a:ahLst/>
              <a:cxnLst/>
              <a:rect l="l" t="t" r="r" b="b"/>
              <a:pathLst>
                <a:path w="3270" h="13844" extrusionOk="0">
                  <a:moveTo>
                    <a:pt x="2735" y="0"/>
                  </a:moveTo>
                  <a:lnTo>
                    <a:pt x="0" y="101"/>
                  </a:lnTo>
                  <a:lnTo>
                    <a:pt x="534" y="13844"/>
                  </a:lnTo>
                  <a:lnTo>
                    <a:pt x="3269" y="13744"/>
                  </a:lnTo>
                  <a:lnTo>
                    <a:pt x="2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flipH="1">
              <a:off x="2116766" y="4206200"/>
              <a:ext cx="62691" cy="270962"/>
            </a:xfrm>
            <a:custGeom>
              <a:avLst/>
              <a:gdLst/>
              <a:ahLst/>
              <a:cxnLst/>
              <a:rect l="l" t="t" r="r" b="b"/>
              <a:pathLst>
                <a:path w="3203" h="13844" extrusionOk="0">
                  <a:moveTo>
                    <a:pt x="2702" y="0"/>
                  </a:moveTo>
                  <a:lnTo>
                    <a:pt x="0" y="100"/>
                  </a:lnTo>
                  <a:lnTo>
                    <a:pt x="500" y="13843"/>
                  </a:lnTo>
                  <a:lnTo>
                    <a:pt x="3202" y="13743"/>
                  </a:lnTo>
                  <a:lnTo>
                    <a:pt x="2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flipH="1">
              <a:off x="3373883" y="4275323"/>
              <a:ext cx="257261" cy="230486"/>
            </a:xfrm>
            <a:custGeom>
              <a:avLst/>
              <a:gdLst/>
              <a:ahLst/>
              <a:cxnLst/>
              <a:rect l="l" t="t" r="r" b="b"/>
              <a:pathLst>
                <a:path w="13144" h="11776" extrusionOk="0">
                  <a:moveTo>
                    <a:pt x="11042" y="1"/>
                  </a:moveTo>
                  <a:lnTo>
                    <a:pt x="2736" y="4737"/>
                  </a:lnTo>
                  <a:lnTo>
                    <a:pt x="1" y="6272"/>
                  </a:lnTo>
                  <a:lnTo>
                    <a:pt x="2836" y="7639"/>
                  </a:lnTo>
                  <a:lnTo>
                    <a:pt x="11476" y="11776"/>
                  </a:lnTo>
                  <a:lnTo>
                    <a:pt x="13144" y="10508"/>
                  </a:lnTo>
                  <a:cubicBezTo>
                    <a:pt x="13144" y="10508"/>
                    <a:pt x="11409" y="9441"/>
                    <a:pt x="11376" y="9407"/>
                  </a:cubicBezTo>
                  <a:lnTo>
                    <a:pt x="13043" y="8173"/>
                  </a:lnTo>
                  <a:cubicBezTo>
                    <a:pt x="13043" y="8173"/>
                    <a:pt x="11342" y="7072"/>
                    <a:pt x="11309" y="7072"/>
                  </a:cubicBezTo>
                  <a:lnTo>
                    <a:pt x="12977" y="5838"/>
                  </a:lnTo>
                  <a:cubicBezTo>
                    <a:pt x="12977" y="5838"/>
                    <a:pt x="11242" y="4737"/>
                    <a:pt x="11209" y="4704"/>
                  </a:cubicBezTo>
                  <a:lnTo>
                    <a:pt x="12877" y="3470"/>
                  </a:lnTo>
                  <a:cubicBezTo>
                    <a:pt x="12877" y="3470"/>
                    <a:pt x="11175" y="2369"/>
                    <a:pt x="11142" y="2369"/>
                  </a:cubicBezTo>
                  <a:lnTo>
                    <a:pt x="12810" y="1135"/>
                  </a:lnTo>
                  <a:cubicBezTo>
                    <a:pt x="12810" y="1135"/>
                    <a:pt x="11075" y="34"/>
                    <a:pt x="110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flipH="1">
              <a:off x="3575617" y="4368038"/>
              <a:ext cx="55527" cy="56819"/>
            </a:xfrm>
            <a:custGeom>
              <a:avLst/>
              <a:gdLst/>
              <a:ahLst/>
              <a:cxnLst/>
              <a:rect l="l" t="t" r="r" b="b"/>
              <a:pathLst>
                <a:path w="2837" h="2903" extrusionOk="0">
                  <a:moveTo>
                    <a:pt x="2736" y="0"/>
                  </a:moveTo>
                  <a:lnTo>
                    <a:pt x="1" y="1535"/>
                  </a:lnTo>
                  <a:lnTo>
                    <a:pt x="2836" y="2902"/>
                  </a:lnTo>
                  <a:lnTo>
                    <a:pt x="27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flipH="1">
              <a:off x="2220887" y="4295561"/>
              <a:ext cx="1109271" cy="39850"/>
            </a:xfrm>
            <a:custGeom>
              <a:avLst/>
              <a:gdLst/>
              <a:ahLst/>
              <a:cxnLst/>
              <a:rect l="l" t="t" r="r" b="b"/>
              <a:pathLst>
                <a:path w="56675" h="2036" extrusionOk="0">
                  <a:moveTo>
                    <a:pt x="56674" y="1"/>
                  </a:moveTo>
                  <a:lnTo>
                    <a:pt x="49603" y="134"/>
                  </a:lnTo>
                  <a:lnTo>
                    <a:pt x="42497" y="334"/>
                  </a:lnTo>
                  <a:lnTo>
                    <a:pt x="28321" y="801"/>
                  </a:lnTo>
                  <a:lnTo>
                    <a:pt x="14144" y="1368"/>
                  </a:lnTo>
                  <a:cubicBezTo>
                    <a:pt x="9441" y="1568"/>
                    <a:pt x="4704" y="1802"/>
                    <a:pt x="0" y="2035"/>
                  </a:cubicBezTo>
                  <a:cubicBezTo>
                    <a:pt x="4704" y="1969"/>
                    <a:pt x="9441" y="1835"/>
                    <a:pt x="14177" y="1702"/>
                  </a:cubicBezTo>
                  <a:lnTo>
                    <a:pt x="28354" y="1235"/>
                  </a:lnTo>
                  <a:lnTo>
                    <a:pt x="42497" y="668"/>
                  </a:lnTo>
                  <a:lnTo>
                    <a:pt x="49603" y="334"/>
                  </a:lnTo>
                  <a:lnTo>
                    <a:pt x="566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flipH="1">
              <a:off x="2215015" y="4398728"/>
              <a:ext cx="1109917" cy="40496"/>
            </a:xfrm>
            <a:custGeom>
              <a:avLst/>
              <a:gdLst/>
              <a:ahLst/>
              <a:cxnLst/>
              <a:rect l="l" t="t" r="r" b="b"/>
              <a:pathLst>
                <a:path w="56708" h="2069" extrusionOk="0">
                  <a:moveTo>
                    <a:pt x="56707" y="0"/>
                  </a:moveTo>
                  <a:lnTo>
                    <a:pt x="49636" y="133"/>
                  </a:lnTo>
                  <a:lnTo>
                    <a:pt x="42531" y="334"/>
                  </a:lnTo>
                  <a:lnTo>
                    <a:pt x="28354" y="801"/>
                  </a:lnTo>
                  <a:lnTo>
                    <a:pt x="14177" y="1401"/>
                  </a:lnTo>
                  <a:cubicBezTo>
                    <a:pt x="9440" y="1601"/>
                    <a:pt x="4737" y="1801"/>
                    <a:pt x="0" y="2068"/>
                  </a:cubicBezTo>
                  <a:cubicBezTo>
                    <a:pt x="4737" y="1968"/>
                    <a:pt x="9440" y="1835"/>
                    <a:pt x="14177" y="1701"/>
                  </a:cubicBezTo>
                  <a:lnTo>
                    <a:pt x="28354" y="1234"/>
                  </a:lnTo>
                  <a:lnTo>
                    <a:pt x="42531" y="667"/>
                  </a:lnTo>
                  <a:lnTo>
                    <a:pt x="49636" y="367"/>
                  </a:lnTo>
                  <a:lnTo>
                    <a:pt x="567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2" name="Picture Placeholder 16" descr="Diagram&#10;&#10;Description automatically generated">
            <a:extLst>
              <a:ext uri="{FF2B5EF4-FFF2-40B4-BE49-F238E27FC236}">
                <a16:creationId xmlns:a16="http://schemas.microsoft.com/office/drawing/2014/main" id="{67CEF410-D87B-3562-0B53-CCBFBDB2F683}"/>
              </a:ext>
            </a:extLst>
          </p:cNvPr>
          <p:cNvPicPr>
            <a:picLocks noChangeAspect="1"/>
          </p:cNvPicPr>
          <p:nvPr/>
        </p:nvPicPr>
        <p:blipFill rotWithShape="1">
          <a:blip r:embed="rId3"/>
          <a:srcRect l="-53" r="2367"/>
          <a:stretch/>
        </p:blipFill>
        <p:spPr>
          <a:xfrm>
            <a:off x="4491738" y="0"/>
            <a:ext cx="3683777" cy="50763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8"/>
        <p:cNvGrpSpPr/>
        <p:nvPr/>
      </p:nvGrpSpPr>
      <p:grpSpPr>
        <a:xfrm>
          <a:off x="0" y="0"/>
          <a:ext cx="0" cy="0"/>
          <a:chOff x="0" y="0"/>
          <a:chExt cx="0" cy="0"/>
        </a:xfrm>
      </p:grpSpPr>
      <p:graphicFrame>
        <p:nvGraphicFramePr>
          <p:cNvPr id="19" name="Diagram 18">
            <a:extLst>
              <a:ext uri="{FF2B5EF4-FFF2-40B4-BE49-F238E27FC236}">
                <a16:creationId xmlns:a16="http://schemas.microsoft.com/office/drawing/2014/main" id="{DB1A66F5-74B5-3DA8-99D7-AC04DB7FFD4E}"/>
              </a:ext>
            </a:extLst>
          </p:cNvPr>
          <p:cNvGraphicFramePr/>
          <p:nvPr>
            <p:extLst>
              <p:ext uri="{D42A27DB-BD31-4B8C-83A1-F6EECF244321}">
                <p14:modId xmlns:p14="http://schemas.microsoft.com/office/powerpoint/2010/main" val="2543128179"/>
              </p:ext>
            </p:extLst>
          </p:nvPr>
        </p:nvGraphicFramePr>
        <p:xfrm>
          <a:off x="905703" y="348799"/>
          <a:ext cx="7332594" cy="4445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9"/>
        <p:cNvGrpSpPr/>
        <p:nvPr/>
      </p:nvGrpSpPr>
      <p:grpSpPr>
        <a:xfrm>
          <a:off x="0" y="0"/>
          <a:ext cx="0" cy="0"/>
          <a:chOff x="0" y="0"/>
          <a:chExt cx="0" cy="0"/>
        </a:xfrm>
      </p:grpSpPr>
      <p:sp>
        <p:nvSpPr>
          <p:cNvPr id="1650" name="Google Shape;1650;p52"/>
          <p:cNvSpPr txBox="1">
            <a:spLocks noGrp="1"/>
          </p:cNvSpPr>
          <p:nvPr>
            <p:ph type="title"/>
          </p:nvPr>
        </p:nvSpPr>
        <p:spPr>
          <a:xfrm>
            <a:off x="143675" y="788710"/>
            <a:ext cx="5787209" cy="3124403"/>
          </a:xfrm>
          <a:prstGeom prst="rect">
            <a:avLst/>
          </a:prstGeom>
        </p:spPr>
        <p:txBody>
          <a:bodyPr spcFirstLastPara="1" wrap="square" lIns="91425" tIns="91425" rIns="91425" bIns="91425" anchor="t" anchorCtr="0">
            <a:noAutofit/>
          </a:bodyPr>
          <a:lstStyle/>
          <a:p>
            <a:pPr algn="ctr"/>
            <a:r>
              <a:rPr lang="en-US" altLang="ko-KR" dirty="0"/>
              <a:t>we used accuracy equal to   ((TP+TN))/((TP+FP+FN+TN))</a:t>
            </a:r>
            <a:br>
              <a:rPr lang="en-US" altLang="ko-KR" dirty="0"/>
            </a:br>
            <a:r>
              <a:rPr lang="en-US" altLang="ko-KR" dirty="0"/>
              <a:t>We aim to increase TP and decrease FN</a:t>
            </a:r>
          </a:p>
        </p:txBody>
      </p:sp>
      <p:grpSp>
        <p:nvGrpSpPr>
          <p:cNvPr id="1652" name="Google Shape;1652;p52"/>
          <p:cNvGrpSpPr/>
          <p:nvPr/>
        </p:nvGrpSpPr>
        <p:grpSpPr>
          <a:xfrm>
            <a:off x="2399033" y="438322"/>
            <a:ext cx="8998523" cy="5998630"/>
            <a:chOff x="2399033" y="438322"/>
            <a:chExt cx="8998523" cy="5998630"/>
          </a:xfrm>
        </p:grpSpPr>
        <p:sp>
          <p:nvSpPr>
            <p:cNvPr id="1653" name="Google Shape;1653;p52"/>
            <p:cNvSpPr/>
            <p:nvPr/>
          </p:nvSpPr>
          <p:spPr>
            <a:xfrm rot="1263610" flipH="1">
              <a:off x="6122933" y="3368948"/>
              <a:ext cx="861449" cy="861449"/>
            </a:xfrm>
            <a:custGeom>
              <a:avLst/>
              <a:gdLst/>
              <a:ahLst/>
              <a:cxnLst/>
              <a:rect l="l" t="t" r="r" b="b"/>
              <a:pathLst>
                <a:path w="23149" h="23149" extrusionOk="0">
                  <a:moveTo>
                    <a:pt x="11527" y="0"/>
                  </a:moveTo>
                  <a:cubicBezTo>
                    <a:pt x="5187" y="0"/>
                    <a:pt x="1" y="5187"/>
                    <a:pt x="1" y="11622"/>
                  </a:cubicBezTo>
                  <a:cubicBezTo>
                    <a:pt x="1" y="17962"/>
                    <a:pt x="5187" y="23148"/>
                    <a:pt x="11527" y="23148"/>
                  </a:cubicBezTo>
                  <a:cubicBezTo>
                    <a:pt x="17962" y="23148"/>
                    <a:pt x="23149" y="17962"/>
                    <a:pt x="23149" y="11622"/>
                  </a:cubicBezTo>
                  <a:cubicBezTo>
                    <a:pt x="23149" y="5187"/>
                    <a:pt x="17962" y="0"/>
                    <a:pt x="11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2"/>
            <p:cNvSpPr/>
            <p:nvPr/>
          </p:nvSpPr>
          <p:spPr>
            <a:xfrm rot="1263635" flipH="1">
              <a:off x="6549541" y="1588961"/>
              <a:ext cx="4229359" cy="4229328"/>
            </a:xfrm>
            <a:custGeom>
              <a:avLst/>
              <a:gdLst/>
              <a:ahLst/>
              <a:cxnLst/>
              <a:rect l="l" t="t" r="r" b="b"/>
              <a:pathLst>
                <a:path w="139563" h="139562" fill="none" extrusionOk="0">
                  <a:moveTo>
                    <a:pt x="139562" y="69733"/>
                  </a:moveTo>
                  <a:cubicBezTo>
                    <a:pt x="139562" y="108345"/>
                    <a:pt x="108346" y="139561"/>
                    <a:pt x="69829" y="139561"/>
                  </a:cubicBezTo>
                  <a:cubicBezTo>
                    <a:pt x="31217" y="139561"/>
                    <a:pt x="1" y="108345"/>
                    <a:pt x="1" y="69733"/>
                  </a:cubicBezTo>
                  <a:cubicBezTo>
                    <a:pt x="1" y="31217"/>
                    <a:pt x="31217" y="1"/>
                    <a:pt x="69829" y="1"/>
                  </a:cubicBezTo>
                  <a:cubicBezTo>
                    <a:pt x="108346" y="1"/>
                    <a:pt x="139562" y="31217"/>
                    <a:pt x="139562" y="69733"/>
                  </a:cubicBezTo>
                  <a:close/>
                </a:path>
              </a:pathLst>
            </a:custGeom>
            <a:noFill/>
            <a:ln w="312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5" name="Google Shape;1655;p52"/>
            <p:cNvGrpSpPr/>
            <p:nvPr/>
          </p:nvGrpSpPr>
          <p:grpSpPr>
            <a:xfrm flipH="1">
              <a:off x="2399033" y="4167497"/>
              <a:ext cx="508789" cy="508810"/>
              <a:chOff x="4154575" y="4310225"/>
              <a:chExt cx="605125" cy="605150"/>
            </a:xfrm>
          </p:grpSpPr>
          <p:sp>
            <p:nvSpPr>
              <p:cNvPr id="1656" name="Google Shape;1656;p52"/>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2"/>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accent1"/>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52"/>
            <p:cNvGrpSpPr/>
            <p:nvPr/>
          </p:nvGrpSpPr>
          <p:grpSpPr>
            <a:xfrm flipH="1">
              <a:off x="8034058" y="438322"/>
              <a:ext cx="508789" cy="508810"/>
              <a:chOff x="4154575" y="4310225"/>
              <a:chExt cx="605125" cy="605150"/>
            </a:xfrm>
          </p:grpSpPr>
          <p:sp>
            <p:nvSpPr>
              <p:cNvPr id="1659" name="Google Shape;1659;p52"/>
              <p:cNvSpPr/>
              <p:nvPr/>
            </p:nvSpPr>
            <p:spPr>
              <a:xfrm>
                <a:off x="4457125" y="4310225"/>
                <a:ext cx="25" cy="605150"/>
              </a:xfrm>
              <a:custGeom>
                <a:avLst/>
                <a:gdLst/>
                <a:ahLst/>
                <a:cxnLst/>
                <a:rect l="l" t="t" r="r" b="b"/>
                <a:pathLst>
                  <a:path w="1" h="24206" fill="none" extrusionOk="0">
                    <a:moveTo>
                      <a:pt x="1" y="1"/>
                    </a:moveTo>
                    <a:lnTo>
                      <a:pt x="1" y="24205"/>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2"/>
              <p:cNvSpPr/>
              <p:nvPr/>
            </p:nvSpPr>
            <p:spPr>
              <a:xfrm>
                <a:off x="4154575" y="4612800"/>
                <a:ext cx="605125" cy="25"/>
              </a:xfrm>
              <a:custGeom>
                <a:avLst/>
                <a:gdLst/>
                <a:ahLst/>
                <a:cxnLst/>
                <a:rect l="l" t="t" r="r" b="b"/>
                <a:pathLst>
                  <a:path w="24205" h="1" fill="none" extrusionOk="0">
                    <a:moveTo>
                      <a:pt x="0" y="0"/>
                    </a:moveTo>
                    <a:lnTo>
                      <a:pt x="24205" y="0"/>
                    </a:lnTo>
                  </a:path>
                </a:pathLst>
              </a:custGeom>
              <a:noFill/>
              <a:ln w="312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45"/>
          <p:cNvSpPr txBox="1">
            <a:spLocks noGrp="1"/>
          </p:cNvSpPr>
          <p:nvPr>
            <p:ph type="title"/>
          </p:nvPr>
        </p:nvSpPr>
        <p:spPr>
          <a:xfrm>
            <a:off x="178131" y="1269598"/>
            <a:ext cx="2487942" cy="7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a:t>
            </a:r>
            <a:r>
              <a:rPr lang="en" dirty="0"/>
              <a:t>orrelation Plot</a:t>
            </a:r>
            <a:endParaRPr dirty="0"/>
          </a:p>
        </p:txBody>
      </p:sp>
      <p:grpSp>
        <p:nvGrpSpPr>
          <p:cNvPr id="1028" name="Google Shape;1028;p45"/>
          <p:cNvGrpSpPr/>
          <p:nvPr/>
        </p:nvGrpSpPr>
        <p:grpSpPr>
          <a:xfrm rot="5400000">
            <a:off x="5757972" y="-124652"/>
            <a:ext cx="457169" cy="1374828"/>
            <a:chOff x="5883475" y="2514100"/>
            <a:chExt cx="650775" cy="1957050"/>
          </a:xfrm>
        </p:grpSpPr>
        <p:sp>
          <p:nvSpPr>
            <p:cNvPr id="1029" name="Google Shape;1029;p45"/>
            <p:cNvSpPr/>
            <p:nvPr/>
          </p:nvSpPr>
          <p:spPr>
            <a:xfrm>
              <a:off x="5883475" y="2514100"/>
              <a:ext cx="650775" cy="650750"/>
            </a:xfrm>
            <a:custGeom>
              <a:avLst/>
              <a:gdLst/>
              <a:ahLst/>
              <a:cxnLst/>
              <a:rect l="l" t="t" r="r" b="b"/>
              <a:pathLst>
                <a:path w="26031" h="26030" fill="none" extrusionOk="0">
                  <a:moveTo>
                    <a:pt x="1" y="12967"/>
                  </a:moveTo>
                  <a:lnTo>
                    <a:pt x="13063" y="0"/>
                  </a:lnTo>
                  <a:lnTo>
                    <a:pt x="26030" y="12967"/>
                  </a:lnTo>
                  <a:lnTo>
                    <a:pt x="13063" y="26030"/>
                  </a:lnTo>
                  <a:close/>
                </a:path>
              </a:pathLst>
            </a:custGeom>
            <a:noFill/>
            <a:ln w="288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a:off x="5883475" y="3167225"/>
              <a:ext cx="650775" cy="650775"/>
            </a:xfrm>
            <a:custGeom>
              <a:avLst/>
              <a:gdLst/>
              <a:ahLst/>
              <a:cxnLst/>
              <a:rect l="l" t="t" r="r" b="b"/>
              <a:pathLst>
                <a:path w="26031" h="26031" fill="none" extrusionOk="0">
                  <a:moveTo>
                    <a:pt x="1" y="13064"/>
                  </a:moveTo>
                  <a:lnTo>
                    <a:pt x="13063" y="1"/>
                  </a:lnTo>
                  <a:lnTo>
                    <a:pt x="26030" y="13064"/>
                  </a:lnTo>
                  <a:lnTo>
                    <a:pt x="13063" y="26031"/>
                  </a:lnTo>
                  <a:close/>
                </a:path>
              </a:pathLst>
            </a:custGeom>
            <a:noFill/>
            <a:ln w="288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5883475" y="3820375"/>
              <a:ext cx="650775" cy="650775"/>
            </a:xfrm>
            <a:custGeom>
              <a:avLst/>
              <a:gdLst/>
              <a:ahLst/>
              <a:cxnLst/>
              <a:rect l="l" t="t" r="r" b="b"/>
              <a:pathLst>
                <a:path w="26031" h="26031" fill="none" extrusionOk="0">
                  <a:moveTo>
                    <a:pt x="1" y="13063"/>
                  </a:moveTo>
                  <a:lnTo>
                    <a:pt x="13063" y="1"/>
                  </a:lnTo>
                  <a:lnTo>
                    <a:pt x="26030" y="13063"/>
                  </a:lnTo>
                  <a:lnTo>
                    <a:pt x="13063" y="26030"/>
                  </a:lnTo>
                  <a:close/>
                </a:path>
              </a:pathLst>
            </a:custGeom>
            <a:noFill/>
            <a:ln w="28825" cap="flat" cmpd="sng">
              <a:solidFill>
                <a:schemeClr val="dk2"/>
              </a:solidFill>
              <a:prstDash val="solid"/>
              <a:miter lim="96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Picture 2" descr="Alt Text">
            <a:extLst>
              <a:ext uri="{FF2B5EF4-FFF2-40B4-BE49-F238E27FC236}">
                <a16:creationId xmlns:a16="http://schemas.microsoft.com/office/drawing/2014/main" id="{77A92F1E-4784-CDD1-1111-BA2008072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934" y="334177"/>
            <a:ext cx="6042935" cy="46733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Educational Resources for Low-Income Students Thesis by Slidesgo">
  <a:themeElements>
    <a:clrScheme name="Simple Light">
      <a:dk1>
        <a:srgbClr val="FBB146"/>
      </a:dk1>
      <a:lt1>
        <a:srgbClr val="FFFFFF"/>
      </a:lt1>
      <a:dk2>
        <a:srgbClr val="000000"/>
      </a:dk2>
      <a:lt2>
        <a:srgbClr val="FFFFFF"/>
      </a:lt2>
      <a:accent1>
        <a:srgbClr val="FA4B84"/>
      </a:accent1>
      <a:accent2>
        <a:srgbClr val="455A64"/>
      </a:accent2>
      <a:accent3>
        <a:srgbClr val="37474F"/>
      </a:accent3>
      <a:accent4>
        <a:srgbClr val="EFEFEF"/>
      </a:accent4>
      <a:accent5>
        <a:srgbClr val="DBDBDB"/>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440</Words>
  <Application>Microsoft Office PowerPoint</Application>
  <PresentationFormat>On-screen Show (16:9)</PresentationFormat>
  <Paragraphs>206</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Lato Black</vt:lpstr>
      <vt:lpstr>Montserrat</vt:lpstr>
      <vt:lpstr>Arial</vt:lpstr>
      <vt:lpstr>Berlin Sans FB</vt:lpstr>
      <vt:lpstr>Calibri</vt:lpstr>
      <vt:lpstr>Lato</vt:lpstr>
      <vt:lpstr>Oswald</vt:lpstr>
      <vt:lpstr>Educational Resources for Low-Income Students Thesis by Slidesgo</vt:lpstr>
      <vt:lpstr>PowerPoint Presentation</vt:lpstr>
      <vt:lpstr>Group mambers</vt:lpstr>
      <vt:lpstr>INTRODUCTION</vt:lpstr>
      <vt:lpstr>Description of dataset</vt:lpstr>
      <vt:lpstr>Statistical Analysis of the dataset</vt:lpstr>
      <vt:lpstr>Experimental Setup</vt:lpstr>
      <vt:lpstr>PowerPoint Presentation</vt:lpstr>
      <vt:lpstr>we used accuracy equal to   ((TP+TN))/((TP+FP+FN+TN)) We aim to increase TP and decrease FN</vt:lpstr>
      <vt:lpstr>Correlation Plot</vt:lpstr>
      <vt:lpstr>Result and discussion</vt:lpstr>
      <vt:lpstr>techniques used</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RESOURCES FOR LOW-INCOME Student Performance Prediction Using ML</dc:title>
  <dc:creator>Abdulrahman</dc:creator>
  <cp:lastModifiedBy>abu bdr abdu</cp:lastModifiedBy>
  <cp:revision>5</cp:revision>
  <dcterms:modified xsi:type="dcterms:W3CDTF">2022-05-25T08:14:02Z</dcterms:modified>
</cp:coreProperties>
</file>