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7"/>
  </p:notesMasterIdLst>
  <p:sldIdLst>
    <p:sldId id="256" r:id="rId2"/>
    <p:sldId id="257" r:id="rId3"/>
    <p:sldId id="258" r:id="rId4"/>
    <p:sldId id="265" r:id="rId5"/>
    <p:sldId id="266" r:id="rId6"/>
    <p:sldId id="267" r:id="rId7"/>
    <p:sldId id="268" r:id="rId8"/>
    <p:sldId id="269" r:id="rId9"/>
    <p:sldId id="285" r:id="rId10"/>
    <p:sldId id="286" r:id="rId11"/>
    <p:sldId id="26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9D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4677"/>
  </p:normalViewPr>
  <p:slideViewPr>
    <p:cSldViewPr snapToGrid="0" snapToObjects="1">
      <p:cViewPr varScale="1">
        <p:scale>
          <a:sx n="105" d="100"/>
          <a:sy n="105" d="100"/>
        </p:scale>
        <p:origin x="15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167524-94B0-44C0-A8A3-FBFD5BE015C2}"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0C4260D1-9A30-4410-8335-18B8A79909EF}">
      <dgm:prSet phldrT="[Text]"/>
      <dgm:spPr/>
      <dgm:t>
        <a:bodyPr/>
        <a:lstStyle/>
        <a:p>
          <a:r>
            <a:rPr lang="en-US" dirty="0"/>
            <a:t>Unorganized appointment</a:t>
          </a:r>
        </a:p>
      </dgm:t>
    </dgm:pt>
    <dgm:pt modelId="{251BEF0C-980F-4435-AE38-78A04E637864}" type="parTrans" cxnId="{D692B03B-46B6-4C19-9DD3-B76BF75B346B}">
      <dgm:prSet/>
      <dgm:spPr/>
      <dgm:t>
        <a:bodyPr/>
        <a:lstStyle/>
        <a:p>
          <a:endParaRPr lang="en-US"/>
        </a:p>
      </dgm:t>
    </dgm:pt>
    <dgm:pt modelId="{9D0B3B8A-6DF7-4AE9-A182-B7A464815219}" type="sibTrans" cxnId="{D692B03B-46B6-4C19-9DD3-B76BF75B346B}">
      <dgm:prSet/>
      <dgm:spPr/>
      <dgm:t>
        <a:bodyPr/>
        <a:lstStyle/>
        <a:p>
          <a:endParaRPr lang="en-US"/>
        </a:p>
      </dgm:t>
    </dgm:pt>
    <dgm:pt modelId="{BD6970D7-DBFE-4F06-9281-6E55BDDCED0D}">
      <dgm:prSet phldrT="[Text]"/>
      <dgm:spPr/>
      <dgm:t>
        <a:bodyPr/>
        <a:lstStyle/>
        <a:p>
          <a:r>
            <a:rPr lang="en-US" dirty="0"/>
            <a:t>Unorganized schedule </a:t>
          </a:r>
        </a:p>
      </dgm:t>
    </dgm:pt>
    <dgm:pt modelId="{62AFFB3D-E9D1-453D-83EA-EB53B8E3FE7B}" type="parTrans" cxnId="{5B0BDA40-F631-42EA-BE23-E096AB79146C}">
      <dgm:prSet/>
      <dgm:spPr/>
      <dgm:t>
        <a:bodyPr/>
        <a:lstStyle/>
        <a:p>
          <a:endParaRPr lang="en-US"/>
        </a:p>
      </dgm:t>
    </dgm:pt>
    <dgm:pt modelId="{BFE8E1C8-31A9-431B-9964-FD43F003C891}" type="sibTrans" cxnId="{5B0BDA40-F631-42EA-BE23-E096AB79146C}">
      <dgm:prSet/>
      <dgm:spPr/>
      <dgm:t>
        <a:bodyPr/>
        <a:lstStyle/>
        <a:p>
          <a:endParaRPr lang="en-US"/>
        </a:p>
      </dgm:t>
    </dgm:pt>
    <dgm:pt modelId="{82B5B680-D92F-49D4-BDBE-66A711C62939}">
      <dgm:prSet phldrT="[Text]"/>
      <dgm:spPr/>
      <dgm:t>
        <a:bodyPr/>
        <a:lstStyle/>
        <a:p>
          <a:r>
            <a:rPr lang="en-US" dirty="0"/>
            <a:t>Unorganized users</a:t>
          </a:r>
        </a:p>
      </dgm:t>
    </dgm:pt>
    <dgm:pt modelId="{42A33A8E-469D-4EAB-B215-3DEC845D8F74}" type="parTrans" cxnId="{CDD2D406-74AA-4279-813C-E4E70B0AF8AB}">
      <dgm:prSet/>
      <dgm:spPr/>
      <dgm:t>
        <a:bodyPr/>
        <a:lstStyle/>
        <a:p>
          <a:endParaRPr lang="en-US"/>
        </a:p>
      </dgm:t>
    </dgm:pt>
    <dgm:pt modelId="{924B2C11-0F56-4F24-AC5F-E572089F7E9D}" type="sibTrans" cxnId="{CDD2D406-74AA-4279-813C-E4E70B0AF8AB}">
      <dgm:prSet/>
      <dgm:spPr/>
      <dgm:t>
        <a:bodyPr/>
        <a:lstStyle/>
        <a:p>
          <a:endParaRPr lang="en-US"/>
        </a:p>
      </dgm:t>
    </dgm:pt>
    <dgm:pt modelId="{79C151DA-072F-43F6-A188-9EE17198B725}">
      <dgm:prSet phldrT="[Text]"/>
      <dgm:spPr/>
      <dgm:t>
        <a:bodyPr/>
        <a:lstStyle/>
        <a:p>
          <a:r>
            <a:rPr lang="en-US" dirty="0"/>
            <a:t>Far Clinics</a:t>
          </a:r>
        </a:p>
      </dgm:t>
    </dgm:pt>
    <dgm:pt modelId="{C2DAE540-E824-44F1-B8B6-7F0EA9AAC94C}" type="parTrans" cxnId="{9B1D5133-A99A-4487-AD8D-570410234A23}">
      <dgm:prSet/>
      <dgm:spPr/>
      <dgm:t>
        <a:bodyPr/>
        <a:lstStyle/>
        <a:p>
          <a:endParaRPr lang="en-US"/>
        </a:p>
      </dgm:t>
    </dgm:pt>
    <dgm:pt modelId="{EFEFD1F3-1DFB-4538-A92F-0DC4A2349017}" type="sibTrans" cxnId="{9B1D5133-A99A-4487-AD8D-570410234A23}">
      <dgm:prSet/>
      <dgm:spPr/>
      <dgm:t>
        <a:bodyPr/>
        <a:lstStyle/>
        <a:p>
          <a:endParaRPr lang="en-US"/>
        </a:p>
      </dgm:t>
    </dgm:pt>
    <dgm:pt modelId="{1B595759-0917-4307-978D-DEA14631EC9D}">
      <dgm:prSet phldrT="[Text]"/>
      <dgm:spPr/>
      <dgm:t>
        <a:bodyPr/>
        <a:lstStyle/>
        <a:p>
          <a:r>
            <a:rPr lang="en-US" dirty="0"/>
            <a:t>Wasting Time</a:t>
          </a:r>
        </a:p>
      </dgm:t>
    </dgm:pt>
    <dgm:pt modelId="{1E4F923B-48AF-4279-A6BF-27EB3CD8A72D}" type="parTrans" cxnId="{4EA4D1CA-E81D-4559-8378-C882144B40BE}">
      <dgm:prSet/>
      <dgm:spPr/>
      <dgm:t>
        <a:bodyPr/>
        <a:lstStyle/>
        <a:p>
          <a:endParaRPr lang="en-US"/>
        </a:p>
      </dgm:t>
    </dgm:pt>
    <dgm:pt modelId="{BA84D317-3F0F-459A-8A09-10D4CEDFDDFE}" type="sibTrans" cxnId="{4EA4D1CA-E81D-4559-8378-C882144B40BE}">
      <dgm:prSet/>
      <dgm:spPr/>
      <dgm:t>
        <a:bodyPr/>
        <a:lstStyle/>
        <a:p>
          <a:endParaRPr lang="en-US"/>
        </a:p>
      </dgm:t>
    </dgm:pt>
    <dgm:pt modelId="{8A851DAB-3B35-4307-A735-03AC4BE33E2B}" type="pres">
      <dgm:prSet presAssocID="{8C167524-94B0-44C0-A8A3-FBFD5BE015C2}" presName="Name0" presStyleCnt="0">
        <dgm:presLayoutVars>
          <dgm:dir/>
          <dgm:resizeHandles val="exact"/>
        </dgm:presLayoutVars>
      </dgm:prSet>
      <dgm:spPr/>
    </dgm:pt>
    <dgm:pt modelId="{D55D35EE-4AA9-460E-A767-72AEBC563651}" type="pres">
      <dgm:prSet presAssocID="{8C167524-94B0-44C0-A8A3-FBFD5BE015C2}" presName="cycle" presStyleCnt="0"/>
      <dgm:spPr/>
    </dgm:pt>
    <dgm:pt modelId="{D42F99EC-CDBF-45F8-9BA2-D061238B221F}" type="pres">
      <dgm:prSet presAssocID="{0C4260D1-9A30-4410-8335-18B8A79909EF}" presName="nodeFirstNode" presStyleLbl="node1" presStyleIdx="0" presStyleCnt="5">
        <dgm:presLayoutVars>
          <dgm:bulletEnabled val="1"/>
        </dgm:presLayoutVars>
      </dgm:prSet>
      <dgm:spPr/>
    </dgm:pt>
    <dgm:pt modelId="{3429602B-EA19-441F-BBAE-2982F09F1C54}" type="pres">
      <dgm:prSet presAssocID="{9D0B3B8A-6DF7-4AE9-A182-B7A464815219}" presName="sibTransFirstNode" presStyleLbl="bgShp" presStyleIdx="0" presStyleCnt="1"/>
      <dgm:spPr/>
    </dgm:pt>
    <dgm:pt modelId="{5B0BC079-769F-4C93-9368-6C42B94C1BC9}" type="pres">
      <dgm:prSet presAssocID="{BD6970D7-DBFE-4F06-9281-6E55BDDCED0D}" presName="nodeFollowingNodes" presStyleLbl="node1" presStyleIdx="1" presStyleCnt="5">
        <dgm:presLayoutVars>
          <dgm:bulletEnabled val="1"/>
        </dgm:presLayoutVars>
      </dgm:prSet>
      <dgm:spPr/>
    </dgm:pt>
    <dgm:pt modelId="{F3394D2E-7976-4F98-852F-DF3AF2EBE694}" type="pres">
      <dgm:prSet presAssocID="{82B5B680-D92F-49D4-BDBE-66A711C62939}" presName="nodeFollowingNodes" presStyleLbl="node1" presStyleIdx="2" presStyleCnt="5">
        <dgm:presLayoutVars>
          <dgm:bulletEnabled val="1"/>
        </dgm:presLayoutVars>
      </dgm:prSet>
      <dgm:spPr/>
    </dgm:pt>
    <dgm:pt modelId="{90526827-C984-49EF-B7D6-EC3F06CB5C0F}" type="pres">
      <dgm:prSet presAssocID="{79C151DA-072F-43F6-A188-9EE17198B725}" presName="nodeFollowingNodes" presStyleLbl="node1" presStyleIdx="3" presStyleCnt="5">
        <dgm:presLayoutVars>
          <dgm:bulletEnabled val="1"/>
        </dgm:presLayoutVars>
      </dgm:prSet>
      <dgm:spPr/>
    </dgm:pt>
    <dgm:pt modelId="{0D635033-2A38-457F-A485-8A0729511971}" type="pres">
      <dgm:prSet presAssocID="{1B595759-0917-4307-978D-DEA14631EC9D}" presName="nodeFollowingNodes" presStyleLbl="node1" presStyleIdx="4" presStyleCnt="5">
        <dgm:presLayoutVars>
          <dgm:bulletEnabled val="1"/>
        </dgm:presLayoutVars>
      </dgm:prSet>
      <dgm:spPr/>
    </dgm:pt>
  </dgm:ptLst>
  <dgm:cxnLst>
    <dgm:cxn modelId="{CDD2D406-74AA-4279-813C-E4E70B0AF8AB}" srcId="{8C167524-94B0-44C0-A8A3-FBFD5BE015C2}" destId="{82B5B680-D92F-49D4-BDBE-66A711C62939}" srcOrd="2" destOrd="0" parTransId="{42A33A8E-469D-4EAB-B215-3DEC845D8F74}" sibTransId="{924B2C11-0F56-4F24-AC5F-E572089F7E9D}"/>
    <dgm:cxn modelId="{9B1D5133-A99A-4487-AD8D-570410234A23}" srcId="{8C167524-94B0-44C0-A8A3-FBFD5BE015C2}" destId="{79C151DA-072F-43F6-A188-9EE17198B725}" srcOrd="3" destOrd="0" parTransId="{C2DAE540-E824-44F1-B8B6-7F0EA9AAC94C}" sibTransId="{EFEFD1F3-1DFB-4538-A92F-0DC4A2349017}"/>
    <dgm:cxn modelId="{EE58D438-E5D7-4F4F-87F1-35BCB0B4A45A}" type="presOf" srcId="{82B5B680-D92F-49D4-BDBE-66A711C62939}" destId="{F3394D2E-7976-4F98-852F-DF3AF2EBE694}" srcOrd="0" destOrd="0" presId="urn:microsoft.com/office/officeart/2005/8/layout/cycle3"/>
    <dgm:cxn modelId="{D692B03B-46B6-4C19-9DD3-B76BF75B346B}" srcId="{8C167524-94B0-44C0-A8A3-FBFD5BE015C2}" destId="{0C4260D1-9A30-4410-8335-18B8A79909EF}" srcOrd="0" destOrd="0" parTransId="{251BEF0C-980F-4435-AE38-78A04E637864}" sibTransId="{9D0B3B8A-6DF7-4AE9-A182-B7A464815219}"/>
    <dgm:cxn modelId="{0D05723E-7714-44D1-87BA-F712781797BC}" type="presOf" srcId="{79C151DA-072F-43F6-A188-9EE17198B725}" destId="{90526827-C984-49EF-B7D6-EC3F06CB5C0F}" srcOrd="0" destOrd="0" presId="urn:microsoft.com/office/officeart/2005/8/layout/cycle3"/>
    <dgm:cxn modelId="{5B0BDA40-F631-42EA-BE23-E096AB79146C}" srcId="{8C167524-94B0-44C0-A8A3-FBFD5BE015C2}" destId="{BD6970D7-DBFE-4F06-9281-6E55BDDCED0D}" srcOrd="1" destOrd="0" parTransId="{62AFFB3D-E9D1-453D-83EA-EB53B8E3FE7B}" sibTransId="{BFE8E1C8-31A9-431B-9964-FD43F003C891}"/>
    <dgm:cxn modelId="{086D0F4F-E41D-4478-81FE-3532B51C4348}" type="presOf" srcId="{8C167524-94B0-44C0-A8A3-FBFD5BE015C2}" destId="{8A851DAB-3B35-4307-A735-03AC4BE33E2B}" srcOrd="0" destOrd="0" presId="urn:microsoft.com/office/officeart/2005/8/layout/cycle3"/>
    <dgm:cxn modelId="{FCAAC67C-520C-4438-B1FE-CFD6159D2A8B}" type="presOf" srcId="{BD6970D7-DBFE-4F06-9281-6E55BDDCED0D}" destId="{5B0BC079-769F-4C93-9368-6C42B94C1BC9}" srcOrd="0" destOrd="0" presId="urn:microsoft.com/office/officeart/2005/8/layout/cycle3"/>
    <dgm:cxn modelId="{B902708B-F4C2-4D5D-B476-9D85A4983670}" type="presOf" srcId="{1B595759-0917-4307-978D-DEA14631EC9D}" destId="{0D635033-2A38-457F-A485-8A0729511971}" srcOrd="0" destOrd="0" presId="urn:microsoft.com/office/officeart/2005/8/layout/cycle3"/>
    <dgm:cxn modelId="{A6E656C2-C000-4D6A-B702-2B6DF815F41D}" type="presOf" srcId="{0C4260D1-9A30-4410-8335-18B8A79909EF}" destId="{D42F99EC-CDBF-45F8-9BA2-D061238B221F}" srcOrd="0" destOrd="0" presId="urn:microsoft.com/office/officeart/2005/8/layout/cycle3"/>
    <dgm:cxn modelId="{4EA4D1CA-E81D-4559-8378-C882144B40BE}" srcId="{8C167524-94B0-44C0-A8A3-FBFD5BE015C2}" destId="{1B595759-0917-4307-978D-DEA14631EC9D}" srcOrd="4" destOrd="0" parTransId="{1E4F923B-48AF-4279-A6BF-27EB3CD8A72D}" sibTransId="{BA84D317-3F0F-459A-8A09-10D4CEDFDDFE}"/>
    <dgm:cxn modelId="{284D6CE9-CD02-4811-B078-DF3FD4A96AAC}" type="presOf" srcId="{9D0B3B8A-6DF7-4AE9-A182-B7A464815219}" destId="{3429602B-EA19-441F-BBAE-2982F09F1C54}" srcOrd="0" destOrd="0" presId="urn:microsoft.com/office/officeart/2005/8/layout/cycle3"/>
    <dgm:cxn modelId="{73D06EE6-7373-4380-AF79-687CA7F9C62E}" type="presParOf" srcId="{8A851DAB-3B35-4307-A735-03AC4BE33E2B}" destId="{D55D35EE-4AA9-460E-A767-72AEBC563651}" srcOrd="0" destOrd="0" presId="urn:microsoft.com/office/officeart/2005/8/layout/cycle3"/>
    <dgm:cxn modelId="{DE7DCD83-1E44-4938-9A44-DFFE1079CD6B}" type="presParOf" srcId="{D55D35EE-4AA9-460E-A767-72AEBC563651}" destId="{D42F99EC-CDBF-45F8-9BA2-D061238B221F}" srcOrd="0" destOrd="0" presId="urn:microsoft.com/office/officeart/2005/8/layout/cycle3"/>
    <dgm:cxn modelId="{CB202E36-35E7-4AE6-8588-D2A64607FCCF}" type="presParOf" srcId="{D55D35EE-4AA9-460E-A767-72AEBC563651}" destId="{3429602B-EA19-441F-BBAE-2982F09F1C54}" srcOrd="1" destOrd="0" presId="urn:microsoft.com/office/officeart/2005/8/layout/cycle3"/>
    <dgm:cxn modelId="{974445B6-C7CB-4756-88F4-40528B2DC647}" type="presParOf" srcId="{D55D35EE-4AA9-460E-A767-72AEBC563651}" destId="{5B0BC079-769F-4C93-9368-6C42B94C1BC9}" srcOrd="2" destOrd="0" presId="urn:microsoft.com/office/officeart/2005/8/layout/cycle3"/>
    <dgm:cxn modelId="{86E98B10-6232-4976-8A0D-20F89FD30563}" type="presParOf" srcId="{D55D35EE-4AA9-460E-A767-72AEBC563651}" destId="{F3394D2E-7976-4F98-852F-DF3AF2EBE694}" srcOrd="3" destOrd="0" presId="urn:microsoft.com/office/officeart/2005/8/layout/cycle3"/>
    <dgm:cxn modelId="{D1883BA9-E66D-4A8F-BFB5-0870057E07D9}" type="presParOf" srcId="{D55D35EE-4AA9-460E-A767-72AEBC563651}" destId="{90526827-C984-49EF-B7D6-EC3F06CB5C0F}" srcOrd="4" destOrd="0" presId="urn:microsoft.com/office/officeart/2005/8/layout/cycle3"/>
    <dgm:cxn modelId="{63195F0C-AF2E-4858-9577-F004C9EAB0F7}" type="presParOf" srcId="{D55D35EE-4AA9-460E-A767-72AEBC563651}" destId="{0D635033-2A38-457F-A485-8A0729511971}"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167524-94B0-44C0-A8A3-FBFD5BE015C2}"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0C4260D1-9A30-4410-8335-18B8A79909EF}">
      <dgm:prSet phldrT="[Text]"/>
      <dgm:spPr/>
      <dgm:t>
        <a:bodyPr/>
        <a:lstStyle/>
        <a:p>
          <a:r>
            <a:rPr lang="en-US" dirty="0"/>
            <a:t>Organized appointment</a:t>
          </a:r>
        </a:p>
      </dgm:t>
    </dgm:pt>
    <dgm:pt modelId="{251BEF0C-980F-4435-AE38-78A04E637864}" type="parTrans" cxnId="{D692B03B-46B6-4C19-9DD3-B76BF75B346B}">
      <dgm:prSet/>
      <dgm:spPr/>
      <dgm:t>
        <a:bodyPr/>
        <a:lstStyle/>
        <a:p>
          <a:endParaRPr lang="en-US"/>
        </a:p>
      </dgm:t>
    </dgm:pt>
    <dgm:pt modelId="{9D0B3B8A-6DF7-4AE9-A182-B7A464815219}" type="sibTrans" cxnId="{D692B03B-46B6-4C19-9DD3-B76BF75B346B}">
      <dgm:prSet/>
      <dgm:spPr/>
      <dgm:t>
        <a:bodyPr/>
        <a:lstStyle/>
        <a:p>
          <a:endParaRPr lang="en-US"/>
        </a:p>
      </dgm:t>
    </dgm:pt>
    <dgm:pt modelId="{BD6970D7-DBFE-4F06-9281-6E55BDDCED0D}">
      <dgm:prSet phldrT="[Text]"/>
      <dgm:spPr/>
      <dgm:t>
        <a:bodyPr/>
        <a:lstStyle/>
        <a:p>
          <a:r>
            <a:rPr lang="en-US" dirty="0"/>
            <a:t>Organized schedule </a:t>
          </a:r>
        </a:p>
      </dgm:t>
    </dgm:pt>
    <dgm:pt modelId="{62AFFB3D-E9D1-453D-83EA-EB53B8E3FE7B}" type="parTrans" cxnId="{5B0BDA40-F631-42EA-BE23-E096AB79146C}">
      <dgm:prSet/>
      <dgm:spPr/>
      <dgm:t>
        <a:bodyPr/>
        <a:lstStyle/>
        <a:p>
          <a:endParaRPr lang="en-US"/>
        </a:p>
      </dgm:t>
    </dgm:pt>
    <dgm:pt modelId="{BFE8E1C8-31A9-431B-9964-FD43F003C891}" type="sibTrans" cxnId="{5B0BDA40-F631-42EA-BE23-E096AB79146C}">
      <dgm:prSet/>
      <dgm:spPr/>
      <dgm:t>
        <a:bodyPr/>
        <a:lstStyle/>
        <a:p>
          <a:endParaRPr lang="en-US"/>
        </a:p>
      </dgm:t>
    </dgm:pt>
    <dgm:pt modelId="{82B5B680-D92F-49D4-BDBE-66A711C62939}">
      <dgm:prSet phldrT="[Text]"/>
      <dgm:spPr/>
      <dgm:t>
        <a:bodyPr/>
        <a:lstStyle/>
        <a:p>
          <a:r>
            <a:rPr lang="en-US" dirty="0"/>
            <a:t>Organized users</a:t>
          </a:r>
        </a:p>
      </dgm:t>
    </dgm:pt>
    <dgm:pt modelId="{42A33A8E-469D-4EAB-B215-3DEC845D8F74}" type="parTrans" cxnId="{CDD2D406-74AA-4279-813C-E4E70B0AF8AB}">
      <dgm:prSet/>
      <dgm:spPr/>
      <dgm:t>
        <a:bodyPr/>
        <a:lstStyle/>
        <a:p>
          <a:endParaRPr lang="en-US"/>
        </a:p>
      </dgm:t>
    </dgm:pt>
    <dgm:pt modelId="{924B2C11-0F56-4F24-AC5F-E572089F7E9D}" type="sibTrans" cxnId="{CDD2D406-74AA-4279-813C-E4E70B0AF8AB}">
      <dgm:prSet/>
      <dgm:spPr/>
      <dgm:t>
        <a:bodyPr/>
        <a:lstStyle/>
        <a:p>
          <a:endParaRPr lang="en-US"/>
        </a:p>
      </dgm:t>
    </dgm:pt>
    <dgm:pt modelId="{79C151DA-072F-43F6-A188-9EE17198B725}">
      <dgm:prSet phldrT="[Text]"/>
      <dgm:spPr/>
      <dgm:t>
        <a:bodyPr/>
        <a:lstStyle/>
        <a:p>
          <a:r>
            <a:rPr lang="en-US" dirty="0"/>
            <a:t>Appointment actions </a:t>
          </a:r>
        </a:p>
      </dgm:t>
    </dgm:pt>
    <dgm:pt modelId="{C2DAE540-E824-44F1-B8B6-7F0EA9AAC94C}" type="parTrans" cxnId="{9B1D5133-A99A-4487-AD8D-570410234A23}">
      <dgm:prSet/>
      <dgm:spPr/>
      <dgm:t>
        <a:bodyPr/>
        <a:lstStyle/>
        <a:p>
          <a:endParaRPr lang="en-US"/>
        </a:p>
      </dgm:t>
    </dgm:pt>
    <dgm:pt modelId="{EFEFD1F3-1DFB-4538-A92F-0DC4A2349017}" type="sibTrans" cxnId="{9B1D5133-A99A-4487-AD8D-570410234A23}">
      <dgm:prSet/>
      <dgm:spPr/>
      <dgm:t>
        <a:bodyPr/>
        <a:lstStyle/>
        <a:p>
          <a:endParaRPr lang="en-US"/>
        </a:p>
      </dgm:t>
    </dgm:pt>
    <dgm:pt modelId="{1B595759-0917-4307-978D-DEA14631EC9D}">
      <dgm:prSet phldrT="[Text]"/>
      <dgm:spPr/>
      <dgm:t>
        <a:bodyPr/>
        <a:lstStyle/>
        <a:p>
          <a:r>
            <a:rPr lang="en-US" dirty="0"/>
            <a:t>Time saving</a:t>
          </a:r>
        </a:p>
      </dgm:t>
    </dgm:pt>
    <dgm:pt modelId="{1E4F923B-48AF-4279-A6BF-27EB3CD8A72D}" type="parTrans" cxnId="{4EA4D1CA-E81D-4559-8378-C882144B40BE}">
      <dgm:prSet/>
      <dgm:spPr/>
      <dgm:t>
        <a:bodyPr/>
        <a:lstStyle/>
        <a:p>
          <a:endParaRPr lang="en-US"/>
        </a:p>
      </dgm:t>
    </dgm:pt>
    <dgm:pt modelId="{BA84D317-3F0F-459A-8A09-10D4CEDFDDFE}" type="sibTrans" cxnId="{4EA4D1CA-E81D-4559-8378-C882144B40BE}">
      <dgm:prSet/>
      <dgm:spPr/>
      <dgm:t>
        <a:bodyPr/>
        <a:lstStyle/>
        <a:p>
          <a:endParaRPr lang="en-US"/>
        </a:p>
      </dgm:t>
    </dgm:pt>
    <dgm:pt modelId="{8A851DAB-3B35-4307-A735-03AC4BE33E2B}" type="pres">
      <dgm:prSet presAssocID="{8C167524-94B0-44C0-A8A3-FBFD5BE015C2}" presName="Name0" presStyleCnt="0">
        <dgm:presLayoutVars>
          <dgm:dir/>
          <dgm:resizeHandles val="exact"/>
        </dgm:presLayoutVars>
      </dgm:prSet>
      <dgm:spPr/>
    </dgm:pt>
    <dgm:pt modelId="{D55D35EE-4AA9-460E-A767-72AEBC563651}" type="pres">
      <dgm:prSet presAssocID="{8C167524-94B0-44C0-A8A3-FBFD5BE015C2}" presName="cycle" presStyleCnt="0"/>
      <dgm:spPr/>
    </dgm:pt>
    <dgm:pt modelId="{D42F99EC-CDBF-45F8-9BA2-D061238B221F}" type="pres">
      <dgm:prSet presAssocID="{0C4260D1-9A30-4410-8335-18B8A79909EF}" presName="nodeFirstNode" presStyleLbl="node1" presStyleIdx="0" presStyleCnt="5">
        <dgm:presLayoutVars>
          <dgm:bulletEnabled val="1"/>
        </dgm:presLayoutVars>
      </dgm:prSet>
      <dgm:spPr/>
    </dgm:pt>
    <dgm:pt modelId="{3429602B-EA19-441F-BBAE-2982F09F1C54}" type="pres">
      <dgm:prSet presAssocID="{9D0B3B8A-6DF7-4AE9-A182-B7A464815219}" presName="sibTransFirstNode" presStyleLbl="bgShp" presStyleIdx="0" presStyleCnt="1"/>
      <dgm:spPr/>
    </dgm:pt>
    <dgm:pt modelId="{5B0BC079-769F-4C93-9368-6C42B94C1BC9}" type="pres">
      <dgm:prSet presAssocID="{BD6970D7-DBFE-4F06-9281-6E55BDDCED0D}" presName="nodeFollowingNodes" presStyleLbl="node1" presStyleIdx="1" presStyleCnt="5">
        <dgm:presLayoutVars>
          <dgm:bulletEnabled val="1"/>
        </dgm:presLayoutVars>
      </dgm:prSet>
      <dgm:spPr/>
    </dgm:pt>
    <dgm:pt modelId="{F3394D2E-7976-4F98-852F-DF3AF2EBE694}" type="pres">
      <dgm:prSet presAssocID="{82B5B680-D92F-49D4-BDBE-66A711C62939}" presName="nodeFollowingNodes" presStyleLbl="node1" presStyleIdx="2" presStyleCnt="5">
        <dgm:presLayoutVars>
          <dgm:bulletEnabled val="1"/>
        </dgm:presLayoutVars>
      </dgm:prSet>
      <dgm:spPr/>
    </dgm:pt>
    <dgm:pt modelId="{90526827-C984-49EF-B7D6-EC3F06CB5C0F}" type="pres">
      <dgm:prSet presAssocID="{79C151DA-072F-43F6-A188-9EE17198B725}" presName="nodeFollowingNodes" presStyleLbl="node1" presStyleIdx="3" presStyleCnt="5">
        <dgm:presLayoutVars>
          <dgm:bulletEnabled val="1"/>
        </dgm:presLayoutVars>
      </dgm:prSet>
      <dgm:spPr/>
    </dgm:pt>
    <dgm:pt modelId="{0D635033-2A38-457F-A485-8A0729511971}" type="pres">
      <dgm:prSet presAssocID="{1B595759-0917-4307-978D-DEA14631EC9D}" presName="nodeFollowingNodes" presStyleLbl="node1" presStyleIdx="4" presStyleCnt="5">
        <dgm:presLayoutVars>
          <dgm:bulletEnabled val="1"/>
        </dgm:presLayoutVars>
      </dgm:prSet>
      <dgm:spPr/>
    </dgm:pt>
  </dgm:ptLst>
  <dgm:cxnLst>
    <dgm:cxn modelId="{CDD2D406-74AA-4279-813C-E4E70B0AF8AB}" srcId="{8C167524-94B0-44C0-A8A3-FBFD5BE015C2}" destId="{82B5B680-D92F-49D4-BDBE-66A711C62939}" srcOrd="2" destOrd="0" parTransId="{42A33A8E-469D-4EAB-B215-3DEC845D8F74}" sibTransId="{924B2C11-0F56-4F24-AC5F-E572089F7E9D}"/>
    <dgm:cxn modelId="{9B1D5133-A99A-4487-AD8D-570410234A23}" srcId="{8C167524-94B0-44C0-A8A3-FBFD5BE015C2}" destId="{79C151DA-072F-43F6-A188-9EE17198B725}" srcOrd="3" destOrd="0" parTransId="{C2DAE540-E824-44F1-B8B6-7F0EA9AAC94C}" sibTransId="{EFEFD1F3-1DFB-4538-A92F-0DC4A2349017}"/>
    <dgm:cxn modelId="{EE58D438-E5D7-4F4F-87F1-35BCB0B4A45A}" type="presOf" srcId="{82B5B680-D92F-49D4-BDBE-66A711C62939}" destId="{F3394D2E-7976-4F98-852F-DF3AF2EBE694}" srcOrd="0" destOrd="0" presId="urn:microsoft.com/office/officeart/2005/8/layout/cycle3"/>
    <dgm:cxn modelId="{D692B03B-46B6-4C19-9DD3-B76BF75B346B}" srcId="{8C167524-94B0-44C0-A8A3-FBFD5BE015C2}" destId="{0C4260D1-9A30-4410-8335-18B8A79909EF}" srcOrd="0" destOrd="0" parTransId="{251BEF0C-980F-4435-AE38-78A04E637864}" sibTransId="{9D0B3B8A-6DF7-4AE9-A182-B7A464815219}"/>
    <dgm:cxn modelId="{0D05723E-7714-44D1-87BA-F712781797BC}" type="presOf" srcId="{79C151DA-072F-43F6-A188-9EE17198B725}" destId="{90526827-C984-49EF-B7D6-EC3F06CB5C0F}" srcOrd="0" destOrd="0" presId="urn:microsoft.com/office/officeart/2005/8/layout/cycle3"/>
    <dgm:cxn modelId="{5B0BDA40-F631-42EA-BE23-E096AB79146C}" srcId="{8C167524-94B0-44C0-A8A3-FBFD5BE015C2}" destId="{BD6970D7-DBFE-4F06-9281-6E55BDDCED0D}" srcOrd="1" destOrd="0" parTransId="{62AFFB3D-E9D1-453D-83EA-EB53B8E3FE7B}" sibTransId="{BFE8E1C8-31A9-431B-9964-FD43F003C891}"/>
    <dgm:cxn modelId="{086D0F4F-E41D-4478-81FE-3532B51C4348}" type="presOf" srcId="{8C167524-94B0-44C0-A8A3-FBFD5BE015C2}" destId="{8A851DAB-3B35-4307-A735-03AC4BE33E2B}" srcOrd="0" destOrd="0" presId="urn:microsoft.com/office/officeart/2005/8/layout/cycle3"/>
    <dgm:cxn modelId="{FCAAC67C-520C-4438-B1FE-CFD6159D2A8B}" type="presOf" srcId="{BD6970D7-DBFE-4F06-9281-6E55BDDCED0D}" destId="{5B0BC079-769F-4C93-9368-6C42B94C1BC9}" srcOrd="0" destOrd="0" presId="urn:microsoft.com/office/officeart/2005/8/layout/cycle3"/>
    <dgm:cxn modelId="{B902708B-F4C2-4D5D-B476-9D85A4983670}" type="presOf" srcId="{1B595759-0917-4307-978D-DEA14631EC9D}" destId="{0D635033-2A38-457F-A485-8A0729511971}" srcOrd="0" destOrd="0" presId="urn:microsoft.com/office/officeart/2005/8/layout/cycle3"/>
    <dgm:cxn modelId="{A6E656C2-C000-4D6A-B702-2B6DF815F41D}" type="presOf" srcId="{0C4260D1-9A30-4410-8335-18B8A79909EF}" destId="{D42F99EC-CDBF-45F8-9BA2-D061238B221F}" srcOrd="0" destOrd="0" presId="urn:microsoft.com/office/officeart/2005/8/layout/cycle3"/>
    <dgm:cxn modelId="{4EA4D1CA-E81D-4559-8378-C882144B40BE}" srcId="{8C167524-94B0-44C0-A8A3-FBFD5BE015C2}" destId="{1B595759-0917-4307-978D-DEA14631EC9D}" srcOrd="4" destOrd="0" parTransId="{1E4F923B-48AF-4279-A6BF-27EB3CD8A72D}" sibTransId="{BA84D317-3F0F-459A-8A09-10D4CEDFDDFE}"/>
    <dgm:cxn modelId="{284D6CE9-CD02-4811-B078-DF3FD4A96AAC}" type="presOf" srcId="{9D0B3B8A-6DF7-4AE9-A182-B7A464815219}" destId="{3429602B-EA19-441F-BBAE-2982F09F1C54}" srcOrd="0" destOrd="0" presId="urn:microsoft.com/office/officeart/2005/8/layout/cycle3"/>
    <dgm:cxn modelId="{73D06EE6-7373-4380-AF79-687CA7F9C62E}" type="presParOf" srcId="{8A851DAB-3B35-4307-A735-03AC4BE33E2B}" destId="{D55D35EE-4AA9-460E-A767-72AEBC563651}" srcOrd="0" destOrd="0" presId="urn:microsoft.com/office/officeart/2005/8/layout/cycle3"/>
    <dgm:cxn modelId="{DE7DCD83-1E44-4938-9A44-DFFE1079CD6B}" type="presParOf" srcId="{D55D35EE-4AA9-460E-A767-72AEBC563651}" destId="{D42F99EC-CDBF-45F8-9BA2-D061238B221F}" srcOrd="0" destOrd="0" presId="urn:microsoft.com/office/officeart/2005/8/layout/cycle3"/>
    <dgm:cxn modelId="{CB202E36-35E7-4AE6-8588-D2A64607FCCF}" type="presParOf" srcId="{D55D35EE-4AA9-460E-A767-72AEBC563651}" destId="{3429602B-EA19-441F-BBAE-2982F09F1C54}" srcOrd="1" destOrd="0" presId="urn:microsoft.com/office/officeart/2005/8/layout/cycle3"/>
    <dgm:cxn modelId="{974445B6-C7CB-4756-88F4-40528B2DC647}" type="presParOf" srcId="{D55D35EE-4AA9-460E-A767-72AEBC563651}" destId="{5B0BC079-769F-4C93-9368-6C42B94C1BC9}" srcOrd="2" destOrd="0" presId="urn:microsoft.com/office/officeart/2005/8/layout/cycle3"/>
    <dgm:cxn modelId="{86E98B10-6232-4976-8A0D-20F89FD30563}" type="presParOf" srcId="{D55D35EE-4AA9-460E-A767-72AEBC563651}" destId="{F3394D2E-7976-4F98-852F-DF3AF2EBE694}" srcOrd="3" destOrd="0" presId="urn:microsoft.com/office/officeart/2005/8/layout/cycle3"/>
    <dgm:cxn modelId="{D1883BA9-E66D-4A8F-BFB5-0870057E07D9}" type="presParOf" srcId="{D55D35EE-4AA9-460E-A767-72AEBC563651}" destId="{90526827-C984-49EF-B7D6-EC3F06CB5C0F}" srcOrd="4" destOrd="0" presId="urn:microsoft.com/office/officeart/2005/8/layout/cycle3"/>
    <dgm:cxn modelId="{63195F0C-AF2E-4858-9577-F004C9EAB0F7}" type="presParOf" srcId="{D55D35EE-4AA9-460E-A767-72AEBC563651}" destId="{0D635033-2A38-457F-A485-8A0729511971}"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9602B-EA19-441F-BBAE-2982F09F1C54}">
      <dsp:nvSpPr>
        <dsp:cNvPr id="0" name=""/>
        <dsp:cNvSpPr/>
      </dsp:nvSpPr>
      <dsp:spPr>
        <a:xfrm>
          <a:off x="1780554" y="-26335"/>
          <a:ext cx="4325590" cy="4325590"/>
        </a:xfrm>
        <a:prstGeom prst="circularArrow">
          <a:avLst>
            <a:gd name="adj1" fmla="val 5544"/>
            <a:gd name="adj2" fmla="val 330680"/>
            <a:gd name="adj3" fmla="val 13775842"/>
            <a:gd name="adj4" fmla="val 1738601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2F99EC-CDBF-45F8-9BA2-D061238B221F}">
      <dsp:nvSpPr>
        <dsp:cNvPr id="0" name=""/>
        <dsp:cNvSpPr/>
      </dsp:nvSpPr>
      <dsp:spPr>
        <a:xfrm>
          <a:off x="2930556" y="814"/>
          <a:ext cx="2025587" cy="10127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Unorganized appointment</a:t>
          </a:r>
        </a:p>
      </dsp:txBody>
      <dsp:txXfrm>
        <a:off x="2979996" y="50254"/>
        <a:ext cx="1926707" cy="913913"/>
      </dsp:txXfrm>
    </dsp:sp>
    <dsp:sp modelId="{5B0BC079-769F-4C93-9368-6C42B94C1BC9}">
      <dsp:nvSpPr>
        <dsp:cNvPr id="0" name=""/>
        <dsp:cNvSpPr/>
      </dsp:nvSpPr>
      <dsp:spPr>
        <a:xfrm>
          <a:off x="4684876" y="1275402"/>
          <a:ext cx="2025587" cy="10127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Unorganized schedule </a:t>
          </a:r>
        </a:p>
      </dsp:txBody>
      <dsp:txXfrm>
        <a:off x="4734316" y="1324842"/>
        <a:ext cx="1926707" cy="913913"/>
      </dsp:txXfrm>
    </dsp:sp>
    <dsp:sp modelId="{F3394D2E-7976-4F98-852F-DF3AF2EBE694}">
      <dsp:nvSpPr>
        <dsp:cNvPr id="0" name=""/>
        <dsp:cNvSpPr/>
      </dsp:nvSpPr>
      <dsp:spPr>
        <a:xfrm>
          <a:off x="4014785" y="3337729"/>
          <a:ext cx="2025587" cy="10127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Unorganized users</a:t>
          </a:r>
        </a:p>
      </dsp:txBody>
      <dsp:txXfrm>
        <a:off x="4064225" y="3387169"/>
        <a:ext cx="1926707" cy="913913"/>
      </dsp:txXfrm>
    </dsp:sp>
    <dsp:sp modelId="{90526827-C984-49EF-B7D6-EC3F06CB5C0F}">
      <dsp:nvSpPr>
        <dsp:cNvPr id="0" name=""/>
        <dsp:cNvSpPr/>
      </dsp:nvSpPr>
      <dsp:spPr>
        <a:xfrm>
          <a:off x="1846326" y="3337729"/>
          <a:ext cx="2025587" cy="10127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Far Clinics</a:t>
          </a:r>
        </a:p>
      </dsp:txBody>
      <dsp:txXfrm>
        <a:off x="1895766" y="3387169"/>
        <a:ext cx="1926707" cy="913913"/>
      </dsp:txXfrm>
    </dsp:sp>
    <dsp:sp modelId="{0D635033-2A38-457F-A485-8A0729511971}">
      <dsp:nvSpPr>
        <dsp:cNvPr id="0" name=""/>
        <dsp:cNvSpPr/>
      </dsp:nvSpPr>
      <dsp:spPr>
        <a:xfrm>
          <a:off x="1176235" y="1275402"/>
          <a:ext cx="2025587" cy="10127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Wasting Time</a:t>
          </a:r>
        </a:p>
      </dsp:txBody>
      <dsp:txXfrm>
        <a:off x="1225675" y="1324842"/>
        <a:ext cx="1926707" cy="9139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9602B-EA19-441F-BBAE-2982F09F1C54}">
      <dsp:nvSpPr>
        <dsp:cNvPr id="0" name=""/>
        <dsp:cNvSpPr/>
      </dsp:nvSpPr>
      <dsp:spPr>
        <a:xfrm>
          <a:off x="1238713" y="-21491"/>
          <a:ext cx="3870986" cy="3870986"/>
        </a:xfrm>
        <a:prstGeom prst="circularArrow">
          <a:avLst>
            <a:gd name="adj1" fmla="val 5544"/>
            <a:gd name="adj2" fmla="val 330680"/>
            <a:gd name="adj3" fmla="val 13810558"/>
            <a:gd name="adj4" fmla="val 17364923"/>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2F99EC-CDBF-45F8-9BA2-D061238B221F}">
      <dsp:nvSpPr>
        <dsp:cNvPr id="0" name=""/>
        <dsp:cNvSpPr/>
      </dsp:nvSpPr>
      <dsp:spPr>
        <a:xfrm>
          <a:off x="2281460" y="1236"/>
          <a:ext cx="1785491" cy="892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Organized appointment</a:t>
          </a:r>
        </a:p>
      </dsp:txBody>
      <dsp:txXfrm>
        <a:off x="2325040" y="44816"/>
        <a:ext cx="1698331" cy="805585"/>
      </dsp:txXfrm>
    </dsp:sp>
    <dsp:sp modelId="{5B0BC079-769F-4C93-9368-6C42B94C1BC9}">
      <dsp:nvSpPr>
        <dsp:cNvPr id="0" name=""/>
        <dsp:cNvSpPr/>
      </dsp:nvSpPr>
      <dsp:spPr>
        <a:xfrm>
          <a:off x="3851408" y="1141870"/>
          <a:ext cx="1785491" cy="892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Organized schedule </a:t>
          </a:r>
        </a:p>
      </dsp:txBody>
      <dsp:txXfrm>
        <a:off x="3894988" y="1185450"/>
        <a:ext cx="1698331" cy="805585"/>
      </dsp:txXfrm>
    </dsp:sp>
    <dsp:sp modelId="{F3394D2E-7976-4F98-852F-DF3AF2EBE694}">
      <dsp:nvSpPr>
        <dsp:cNvPr id="0" name=""/>
        <dsp:cNvSpPr/>
      </dsp:nvSpPr>
      <dsp:spPr>
        <a:xfrm>
          <a:off x="3251741" y="2987454"/>
          <a:ext cx="1785491" cy="892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Organized users</a:t>
          </a:r>
        </a:p>
      </dsp:txBody>
      <dsp:txXfrm>
        <a:off x="3295321" y="3031034"/>
        <a:ext cx="1698331" cy="805585"/>
      </dsp:txXfrm>
    </dsp:sp>
    <dsp:sp modelId="{90526827-C984-49EF-B7D6-EC3F06CB5C0F}">
      <dsp:nvSpPr>
        <dsp:cNvPr id="0" name=""/>
        <dsp:cNvSpPr/>
      </dsp:nvSpPr>
      <dsp:spPr>
        <a:xfrm>
          <a:off x="1311180" y="2987454"/>
          <a:ext cx="1785491" cy="892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Appointment actions </a:t>
          </a:r>
        </a:p>
      </dsp:txBody>
      <dsp:txXfrm>
        <a:off x="1354760" y="3031034"/>
        <a:ext cx="1698331" cy="805585"/>
      </dsp:txXfrm>
    </dsp:sp>
    <dsp:sp modelId="{0D635033-2A38-457F-A485-8A0729511971}">
      <dsp:nvSpPr>
        <dsp:cNvPr id="0" name=""/>
        <dsp:cNvSpPr/>
      </dsp:nvSpPr>
      <dsp:spPr>
        <a:xfrm>
          <a:off x="711513" y="1141870"/>
          <a:ext cx="1785491" cy="892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Time saving</a:t>
          </a:r>
        </a:p>
      </dsp:txBody>
      <dsp:txXfrm>
        <a:off x="755093" y="1185450"/>
        <a:ext cx="1698331" cy="80558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9C39C5-3FB0-C14C-9700-D15D37EAF7CA}" type="datetimeFigureOut">
              <a:rPr lang="en-LB" smtClean="0"/>
              <a:t>06/15/2022</a:t>
            </a:fld>
            <a:endParaRPr lang="en-L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L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887E1-3829-4A43-BC25-A669F415B2D4}" type="slidenum">
              <a:rPr lang="en-LB" smtClean="0"/>
              <a:t>‹#›</a:t>
            </a:fld>
            <a:endParaRPr lang="en-LB"/>
          </a:p>
        </p:txBody>
      </p:sp>
    </p:spTree>
    <p:extLst>
      <p:ext uri="{BB962C8B-B14F-4D97-AF65-F5344CB8AC3E}">
        <p14:creationId xmlns:p14="http://schemas.microsoft.com/office/powerpoint/2010/main" val="226848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785C63-7DA7-E245-8672-10DABE73FB11}" type="datetime1">
              <a:rPr lang="en-US" smtClean="0"/>
              <a:t>6/15/2022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32732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8E1D3-5888-1941-9D29-3A146004D54A}" type="datetime1">
              <a:rPr lang="en-US" smtClean="0"/>
              <a:t>6/15/2022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32753483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8E1D3-5888-1941-9D29-3A146004D54A}" type="datetime1">
              <a:rPr lang="en-US" smtClean="0"/>
              <a:t>6/15/2022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BCD31565-F7C5-664B-BCD9-ACA0033235E4}" type="slidenum">
              <a:rPr lang="en-LB" smtClean="0"/>
              <a:t>‹#›</a:t>
            </a:fld>
            <a:endParaRPr lang="en-L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70019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8E1D3-5888-1941-9D29-3A146004D54A}" type="datetime1">
              <a:rPr lang="en-US" smtClean="0"/>
              <a:t>6/15/2022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9659466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8E1D3-5888-1941-9D29-3A146004D54A}" type="datetime1">
              <a:rPr lang="en-US" smtClean="0"/>
              <a:t>6/15/2022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BCD31565-F7C5-664B-BCD9-ACA0033235E4}" type="slidenum">
              <a:rPr lang="en-LB" smtClean="0"/>
              <a:t>‹#›</a:t>
            </a:fld>
            <a:endParaRPr lang="en-L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150628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8E1D3-5888-1941-9D29-3A146004D54A}" type="datetime1">
              <a:rPr lang="en-US" smtClean="0"/>
              <a:t>6/15/2022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151982195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A6159B-889E-584C-AC4E-7CFCBC2BCAD0}" type="datetime1">
              <a:rPr lang="en-US" smtClean="0"/>
              <a:t>6/15/2022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425317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C93D1-10C5-BC40-9BF2-6C35A7534A5F}" type="datetime1">
              <a:rPr lang="en-US" smtClean="0"/>
              <a:t>6/15/2022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209273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4ECEA-CEE7-F148-898C-8182F45D7EFD}" type="datetime1">
              <a:rPr lang="en-US" smtClean="0"/>
              <a:t>6/15/2022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4112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92768E-41EB-C64F-8F8A-A812E06FCE4A}" type="datetime1">
              <a:rPr lang="en-US" smtClean="0"/>
              <a:t>6/15/2022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366043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D8E1D3-5888-1941-9D29-3A146004D54A}" type="datetime1">
              <a:rPr lang="en-US" smtClean="0"/>
              <a:t>6/15/2022</a:t>
            </a:fld>
            <a:endParaRPr lang="en-LB"/>
          </a:p>
        </p:txBody>
      </p:sp>
      <p:sp>
        <p:nvSpPr>
          <p:cNvPr id="6" name="Footer Placeholder 5"/>
          <p:cNvSpPr>
            <a:spLocks noGrp="1"/>
          </p:cNvSpPr>
          <p:nvPr>
            <p:ph type="ftr" sz="quarter" idx="11"/>
          </p:nvPr>
        </p:nvSpPr>
        <p:spPr/>
        <p:txBody>
          <a:bodyPr/>
          <a:lstStyle/>
          <a:p>
            <a:endParaRPr lang="en-LB"/>
          </a:p>
        </p:txBody>
      </p:sp>
      <p:sp>
        <p:nvSpPr>
          <p:cNvPr id="7" name="Slide Number Placeholder 6"/>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297592730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5DDAEF-8716-3A4C-99A0-0D284A38992E}" type="datetime1">
              <a:rPr lang="en-US" smtClean="0"/>
              <a:t>6/15/2022</a:t>
            </a:fld>
            <a:endParaRPr lang="en-LB"/>
          </a:p>
        </p:txBody>
      </p:sp>
      <p:sp>
        <p:nvSpPr>
          <p:cNvPr id="8" name="Footer Placeholder 7"/>
          <p:cNvSpPr>
            <a:spLocks noGrp="1"/>
          </p:cNvSpPr>
          <p:nvPr>
            <p:ph type="ftr" sz="quarter" idx="11"/>
          </p:nvPr>
        </p:nvSpPr>
        <p:spPr/>
        <p:txBody>
          <a:bodyPr/>
          <a:lstStyle/>
          <a:p>
            <a:endParaRPr lang="en-LB"/>
          </a:p>
        </p:txBody>
      </p:sp>
      <p:sp>
        <p:nvSpPr>
          <p:cNvPr id="9" name="Slide Number Placeholder 8"/>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40439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206F4-4F65-8043-A4FD-546119C9C9E1}" type="datetime1">
              <a:rPr lang="en-US" smtClean="0"/>
              <a:t>6/15/2022</a:t>
            </a:fld>
            <a:endParaRPr lang="en-LB"/>
          </a:p>
        </p:txBody>
      </p:sp>
      <p:sp>
        <p:nvSpPr>
          <p:cNvPr id="4" name="Footer Placeholder 3"/>
          <p:cNvSpPr>
            <a:spLocks noGrp="1"/>
          </p:cNvSpPr>
          <p:nvPr>
            <p:ph type="ftr" sz="quarter" idx="11"/>
          </p:nvPr>
        </p:nvSpPr>
        <p:spPr/>
        <p:txBody>
          <a:bodyPr/>
          <a:lstStyle/>
          <a:p>
            <a:endParaRPr lang="en-LB"/>
          </a:p>
        </p:txBody>
      </p:sp>
      <p:sp>
        <p:nvSpPr>
          <p:cNvPr id="5" name="Slide Number Placeholder 4"/>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66087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2B794-EAFD-B542-BB86-1DD18AE59F47}" type="datetime1">
              <a:rPr lang="en-US" smtClean="0"/>
              <a:t>6/15/2022</a:t>
            </a:fld>
            <a:endParaRPr lang="en-LB"/>
          </a:p>
        </p:txBody>
      </p:sp>
      <p:sp>
        <p:nvSpPr>
          <p:cNvPr id="3" name="Footer Placeholder 2"/>
          <p:cNvSpPr>
            <a:spLocks noGrp="1"/>
          </p:cNvSpPr>
          <p:nvPr>
            <p:ph type="ftr" sz="quarter" idx="11"/>
          </p:nvPr>
        </p:nvSpPr>
        <p:spPr/>
        <p:txBody>
          <a:bodyPr/>
          <a:lstStyle/>
          <a:p>
            <a:endParaRPr lang="en-LB"/>
          </a:p>
        </p:txBody>
      </p:sp>
      <p:sp>
        <p:nvSpPr>
          <p:cNvPr id="4" name="Slide Number Placeholder 3"/>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312773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6B52B1-FBBC-0746-8AC7-B1B7F04A4490}" type="datetime1">
              <a:rPr lang="en-US" smtClean="0"/>
              <a:t>6/15/2022</a:t>
            </a:fld>
            <a:endParaRPr lang="en-LB"/>
          </a:p>
        </p:txBody>
      </p:sp>
      <p:sp>
        <p:nvSpPr>
          <p:cNvPr id="6" name="Footer Placeholder 5"/>
          <p:cNvSpPr>
            <a:spLocks noGrp="1"/>
          </p:cNvSpPr>
          <p:nvPr>
            <p:ph type="ftr" sz="quarter" idx="11"/>
          </p:nvPr>
        </p:nvSpPr>
        <p:spPr/>
        <p:txBody>
          <a:bodyPr/>
          <a:lstStyle/>
          <a:p>
            <a:endParaRPr lang="en-LB"/>
          </a:p>
        </p:txBody>
      </p:sp>
      <p:sp>
        <p:nvSpPr>
          <p:cNvPr id="7" name="Slide Number Placeholder 6"/>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216264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8E1D3-5888-1941-9D29-3A146004D54A}" type="datetime1">
              <a:rPr lang="en-US" smtClean="0"/>
              <a:t>6/15/2022</a:t>
            </a:fld>
            <a:endParaRPr lang="en-LB"/>
          </a:p>
        </p:txBody>
      </p:sp>
      <p:sp>
        <p:nvSpPr>
          <p:cNvPr id="6" name="Footer Placeholder 5"/>
          <p:cNvSpPr>
            <a:spLocks noGrp="1"/>
          </p:cNvSpPr>
          <p:nvPr>
            <p:ph type="ftr" sz="quarter" idx="11"/>
          </p:nvPr>
        </p:nvSpPr>
        <p:spPr/>
        <p:txBody>
          <a:bodyPr/>
          <a:lstStyle/>
          <a:p>
            <a:endParaRPr lang="en-LB"/>
          </a:p>
        </p:txBody>
      </p:sp>
      <p:sp>
        <p:nvSpPr>
          <p:cNvPr id="7" name="Slide Number Placeholder 6"/>
          <p:cNvSpPr>
            <a:spLocks noGrp="1"/>
          </p:cNvSpPr>
          <p:nvPr>
            <p:ph type="sldNum" sz="quarter" idx="12"/>
          </p:nvPr>
        </p:nvSpPr>
        <p:spPr/>
        <p:txBody>
          <a:bodyPr/>
          <a:lstStyle/>
          <a:p>
            <a:fld id="{BCD31565-F7C5-664B-BCD9-ACA0033235E4}" type="slidenum">
              <a:rPr lang="en-LB" smtClean="0"/>
              <a:t>‹#›</a:t>
            </a:fld>
            <a:endParaRPr lang="en-LB"/>
          </a:p>
        </p:txBody>
      </p:sp>
    </p:spTree>
    <p:extLst>
      <p:ext uri="{BB962C8B-B14F-4D97-AF65-F5344CB8AC3E}">
        <p14:creationId xmlns:p14="http://schemas.microsoft.com/office/powerpoint/2010/main" val="281433635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D8E1D3-5888-1941-9D29-3A146004D54A}" type="datetime1">
              <a:rPr lang="en-US" smtClean="0"/>
              <a:t>6/15/2022</a:t>
            </a:fld>
            <a:endParaRPr lang="en-L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L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CD31565-F7C5-664B-BCD9-ACA0033235E4}" type="slidenum">
              <a:rPr lang="en-LB" smtClean="0"/>
              <a:t>‹#›</a:t>
            </a:fld>
            <a:endParaRPr lang="en-LB"/>
          </a:p>
        </p:txBody>
      </p:sp>
    </p:spTree>
    <p:extLst>
      <p:ext uri="{BB962C8B-B14F-4D97-AF65-F5344CB8AC3E}">
        <p14:creationId xmlns:p14="http://schemas.microsoft.com/office/powerpoint/2010/main" val="239632170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070B-AF31-5E4D-BF54-777771960C89}"/>
              </a:ext>
            </a:extLst>
          </p:cNvPr>
          <p:cNvSpPr>
            <a:spLocks noGrp="1"/>
          </p:cNvSpPr>
          <p:nvPr>
            <p:ph type="ctrTitle"/>
          </p:nvPr>
        </p:nvSpPr>
        <p:spPr>
          <a:xfrm>
            <a:off x="0" y="1041400"/>
            <a:ext cx="9144000" cy="2387600"/>
          </a:xfrm>
        </p:spPr>
        <p:txBody>
          <a:bodyPr>
            <a:noAutofit/>
          </a:bodyPr>
          <a:lstStyle/>
          <a:p>
            <a:pPr algn="ctr"/>
            <a:r>
              <a:rPr lang="en-US" sz="2000" dirty="0"/>
              <a:t>Lebanese Canadian University – LCU</a:t>
            </a:r>
            <a:br>
              <a:rPr lang="en-LB" sz="2000" dirty="0"/>
            </a:br>
            <a:r>
              <a:rPr lang="en-US" sz="2000" dirty="0"/>
              <a:t>Faculty of Arts and Science – FSA</a:t>
            </a:r>
            <a:br>
              <a:rPr lang="en-LB" sz="2000" dirty="0"/>
            </a:br>
            <a:r>
              <a:rPr lang="en-US" sz="2000" dirty="0"/>
              <a:t>Bachelor’s in Computer Science</a:t>
            </a:r>
            <a:br>
              <a:rPr lang="en-US" sz="2400" dirty="0"/>
            </a:br>
            <a:br>
              <a:rPr lang="en-LB" sz="2400" dirty="0"/>
            </a:br>
            <a:r>
              <a:rPr lang="en-US" sz="2400" b="1" dirty="0"/>
              <a:t>Final project </a:t>
            </a:r>
            <a:br>
              <a:rPr lang="en-LB" sz="2400" dirty="0"/>
            </a:br>
            <a:r>
              <a:rPr lang="en-US" sz="2400" b="1" dirty="0">
                <a:solidFill>
                  <a:srgbClr val="FF0000"/>
                </a:solidFill>
              </a:rPr>
              <a:t>Hoptify	</a:t>
            </a:r>
            <a:br>
              <a:rPr lang="en-LB" sz="2400" dirty="0"/>
            </a:br>
            <a:endParaRPr lang="en-LB" sz="2400" dirty="0"/>
          </a:p>
        </p:txBody>
      </p:sp>
      <p:sp>
        <p:nvSpPr>
          <p:cNvPr id="3" name="Subtitle 2">
            <a:extLst>
              <a:ext uri="{FF2B5EF4-FFF2-40B4-BE49-F238E27FC236}">
                <a16:creationId xmlns:a16="http://schemas.microsoft.com/office/drawing/2014/main" id="{1E144268-324F-F748-BA06-17C7DDC6DEC9}"/>
              </a:ext>
            </a:extLst>
          </p:cNvPr>
          <p:cNvSpPr>
            <a:spLocks noGrp="1"/>
          </p:cNvSpPr>
          <p:nvPr>
            <p:ph type="subTitle" idx="1"/>
          </p:nvPr>
        </p:nvSpPr>
        <p:spPr>
          <a:xfrm>
            <a:off x="0" y="3079241"/>
            <a:ext cx="9144000" cy="3277110"/>
          </a:xfrm>
        </p:spPr>
        <p:txBody>
          <a:bodyPr>
            <a:normAutofit fontScale="62500" lnSpcReduction="20000"/>
          </a:bodyPr>
          <a:lstStyle/>
          <a:p>
            <a:pPr algn="ctr"/>
            <a:r>
              <a:rPr lang="en-US" sz="4400" dirty="0"/>
              <a:t>Presented by </a:t>
            </a:r>
            <a:br>
              <a:rPr lang="en-LB" dirty="0"/>
            </a:br>
            <a:r>
              <a:rPr lang="en-US" sz="2900" b="1" dirty="0">
                <a:solidFill>
                  <a:srgbClr val="FF0000"/>
                </a:solidFill>
              </a:rPr>
              <a:t>Ahmad Jarad</a:t>
            </a:r>
          </a:p>
          <a:p>
            <a:pPr algn="ctr"/>
            <a:r>
              <a:rPr lang="en-US" sz="2900" b="1" dirty="0">
                <a:solidFill>
                  <a:srgbClr val="FF0000"/>
                </a:solidFill>
              </a:rPr>
              <a:t>Hadi Mortada</a:t>
            </a:r>
          </a:p>
          <a:p>
            <a:pPr algn="ctr"/>
            <a:r>
              <a:rPr lang="en-US" sz="2900" b="1" dirty="0">
                <a:solidFill>
                  <a:srgbClr val="FF0000"/>
                </a:solidFill>
              </a:rPr>
              <a:t>Hasan Kazzaz</a:t>
            </a:r>
          </a:p>
          <a:p>
            <a:pPr algn="ctr"/>
            <a:r>
              <a:rPr lang="en-US" sz="2900" b="1" dirty="0">
                <a:solidFill>
                  <a:srgbClr val="FF0000"/>
                </a:solidFill>
              </a:rPr>
              <a:t>Jimmy Mansour</a:t>
            </a:r>
          </a:p>
          <a:p>
            <a:pPr algn="ctr"/>
            <a:r>
              <a:rPr lang="en-US" sz="2900" b="1" dirty="0">
                <a:solidFill>
                  <a:srgbClr val="FF0000"/>
                </a:solidFill>
              </a:rPr>
              <a:t>Charbel Chahine</a:t>
            </a:r>
          </a:p>
          <a:p>
            <a:pPr algn="ctr"/>
            <a:br>
              <a:rPr lang="en-LB" dirty="0"/>
            </a:br>
            <a:r>
              <a:rPr lang="en-US" dirty="0"/>
              <a:t>Supervised by</a:t>
            </a:r>
            <a:br>
              <a:rPr lang="en-LB" dirty="0"/>
            </a:br>
            <a:r>
              <a:rPr lang="en-US" b="1" dirty="0">
                <a:solidFill>
                  <a:srgbClr val="FF0000"/>
                </a:solidFill>
              </a:rPr>
              <a:t>Georgio Khalil</a:t>
            </a:r>
          </a:p>
          <a:p>
            <a:pPr algn="ctr"/>
            <a:br>
              <a:rPr lang="en-LB" dirty="0">
                <a:solidFill>
                  <a:srgbClr val="FF0000"/>
                </a:solidFill>
              </a:rPr>
            </a:br>
            <a:r>
              <a:rPr lang="en-US" dirty="0"/>
              <a:t>Date</a:t>
            </a:r>
          </a:p>
          <a:p>
            <a:pPr algn="ctr"/>
            <a:r>
              <a:rPr lang="en-US" dirty="0">
                <a:solidFill>
                  <a:srgbClr val="FF0000"/>
                </a:solidFill>
              </a:rPr>
              <a:t>15/6/2022</a:t>
            </a:r>
          </a:p>
          <a:p>
            <a:pPr algn="ctr"/>
            <a:endParaRPr lang="en-LB" dirty="0">
              <a:solidFill>
                <a:srgbClr val="FF0000"/>
              </a:solidFill>
            </a:endParaRPr>
          </a:p>
        </p:txBody>
      </p:sp>
      <p:sp>
        <p:nvSpPr>
          <p:cNvPr id="6" name="Slide Number Placeholder 5">
            <a:extLst>
              <a:ext uri="{FF2B5EF4-FFF2-40B4-BE49-F238E27FC236}">
                <a16:creationId xmlns:a16="http://schemas.microsoft.com/office/drawing/2014/main" id="{BCEAA618-44C9-C943-9E6D-4007D0A4056D}"/>
              </a:ext>
            </a:extLst>
          </p:cNvPr>
          <p:cNvSpPr>
            <a:spLocks noGrp="1"/>
          </p:cNvSpPr>
          <p:nvPr>
            <p:ph type="sldNum" sz="quarter" idx="12"/>
          </p:nvPr>
        </p:nvSpPr>
        <p:spPr/>
        <p:txBody>
          <a:bodyPr/>
          <a:lstStyle/>
          <a:p>
            <a:pPr algn="ctr"/>
            <a:fld id="{BCD31565-F7C5-664B-BCD9-ACA0033235E4}" type="slidenum">
              <a:rPr lang="en-LB" smtClean="0"/>
              <a:pPr algn="ctr"/>
              <a:t>1</a:t>
            </a:fld>
            <a:endParaRPr lang="en-LB"/>
          </a:p>
        </p:txBody>
      </p:sp>
      <p:pic>
        <p:nvPicPr>
          <p:cNvPr id="4" name="Picture 3">
            <a:extLst>
              <a:ext uri="{FF2B5EF4-FFF2-40B4-BE49-F238E27FC236}">
                <a16:creationId xmlns:a16="http://schemas.microsoft.com/office/drawing/2014/main" id="{7A21EB57-488C-6848-8F3E-2116E68877E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3387" y="193994"/>
            <a:ext cx="809625" cy="1097280"/>
          </a:xfrm>
          <a:prstGeom prst="rect">
            <a:avLst/>
          </a:prstGeom>
          <a:noFill/>
          <a:ln>
            <a:noFill/>
          </a:ln>
        </p:spPr>
      </p:pic>
      <p:pic>
        <p:nvPicPr>
          <p:cNvPr id="5" name="Picture 4" descr="A close up of a sign&#10;&#10;Description automatically generated">
            <a:extLst>
              <a:ext uri="{FF2B5EF4-FFF2-40B4-BE49-F238E27FC236}">
                <a16:creationId xmlns:a16="http://schemas.microsoft.com/office/drawing/2014/main" id="{E72D094A-6C1B-1D4A-B1F2-D813F3F2A3C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0"/>
            <a:ext cx="1497330" cy="1179194"/>
          </a:xfrm>
          <a:prstGeom prst="rect">
            <a:avLst/>
          </a:prstGeom>
        </p:spPr>
      </p:pic>
    </p:spTree>
    <p:extLst>
      <p:ext uri="{BB962C8B-B14F-4D97-AF65-F5344CB8AC3E}">
        <p14:creationId xmlns:p14="http://schemas.microsoft.com/office/powerpoint/2010/main" val="62096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ACF3-FA32-8B02-9A6D-0A0B69524F20}"/>
              </a:ext>
            </a:extLst>
          </p:cNvPr>
          <p:cNvSpPr>
            <a:spLocks noGrp="1"/>
          </p:cNvSpPr>
          <p:nvPr>
            <p:ph type="title"/>
          </p:nvPr>
        </p:nvSpPr>
        <p:spPr/>
        <p:txBody>
          <a:bodyPr/>
          <a:lstStyle/>
          <a:p>
            <a:r>
              <a:rPr lang="en-US" dirty="0"/>
              <a:t>Desired</a:t>
            </a:r>
            <a:r>
              <a:rPr lang="en-LB" dirty="0"/>
              <a:t> system</a:t>
            </a:r>
            <a:br>
              <a:rPr lang="en-LB" dirty="0"/>
            </a:br>
            <a:endParaRPr lang="en-US" dirty="0"/>
          </a:p>
        </p:txBody>
      </p:sp>
      <p:sp>
        <p:nvSpPr>
          <p:cNvPr id="3" name="Content Placeholder 2">
            <a:extLst>
              <a:ext uri="{FF2B5EF4-FFF2-40B4-BE49-F238E27FC236}">
                <a16:creationId xmlns:a16="http://schemas.microsoft.com/office/drawing/2014/main" id="{B4CFE625-EDE1-536E-EC1A-28C166ACF769}"/>
              </a:ext>
            </a:extLst>
          </p:cNvPr>
          <p:cNvSpPr>
            <a:spLocks noGrp="1"/>
          </p:cNvSpPr>
          <p:nvPr>
            <p:ph idx="1"/>
          </p:nvPr>
        </p:nvSpPr>
        <p:spPr>
          <a:xfrm>
            <a:off x="628650" y="1847851"/>
            <a:ext cx="7886700" cy="4351338"/>
          </a:xfrm>
        </p:spPr>
        <p:txBody>
          <a:bodyPr/>
          <a:lstStyle/>
          <a:p>
            <a:r>
              <a:rPr lang="en-US" dirty="0"/>
              <a:t>The application is set to be a better way of work to the clinics and patients </a:t>
            </a:r>
          </a:p>
          <a:p>
            <a:endParaRPr lang="en-US" dirty="0"/>
          </a:p>
        </p:txBody>
      </p:sp>
      <p:sp>
        <p:nvSpPr>
          <p:cNvPr id="4" name="Slide Number Placeholder 3">
            <a:extLst>
              <a:ext uri="{FF2B5EF4-FFF2-40B4-BE49-F238E27FC236}">
                <a16:creationId xmlns:a16="http://schemas.microsoft.com/office/drawing/2014/main" id="{9DDC33E3-4EDA-E4A2-945F-C251D21DA58C}"/>
              </a:ext>
            </a:extLst>
          </p:cNvPr>
          <p:cNvSpPr>
            <a:spLocks noGrp="1"/>
          </p:cNvSpPr>
          <p:nvPr>
            <p:ph type="sldNum" sz="quarter" idx="12"/>
          </p:nvPr>
        </p:nvSpPr>
        <p:spPr/>
        <p:txBody>
          <a:bodyPr/>
          <a:lstStyle/>
          <a:p>
            <a:fld id="{BCD31565-F7C5-664B-BCD9-ACA0033235E4}" type="slidenum">
              <a:rPr lang="en-LB" smtClean="0"/>
              <a:t>10</a:t>
            </a:fld>
            <a:endParaRPr lang="en-LB"/>
          </a:p>
        </p:txBody>
      </p:sp>
    </p:spTree>
    <p:extLst>
      <p:ext uri="{BB962C8B-B14F-4D97-AF65-F5344CB8AC3E}">
        <p14:creationId xmlns:p14="http://schemas.microsoft.com/office/powerpoint/2010/main" val="161565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AA7D-5E44-854F-93F3-18B7E4B10BFE}"/>
              </a:ext>
            </a:extLst>
          </p:cNvPr>
          <p:cNvSpPr>
            <a:spLocks noGrp="1"/>
          </p:cNvSpPr>
          <p:nvPr>
            <p:ph type="title"/>
          </p:nvPr>
        </p:nvSpPr>
        <p:spPr/>
        <p:txBody>
          <a:bodyPr/>
          <a:lstStyle/>
          <a:p>
            <a:r>
              <a:rPr lang="en-LB" dirty="0"/>
              <a:t>Problem definition</a:t>
            </a:r>
          </a:p>
        </p:txBody>
      </p:sp>
      <p:sp>
        <p:nvSpPr>
          <p:cNvPr id="3" name="Content Placeholder 2">
            <a:extLst>
              <a:ext uri="{FF2B5EF4-FFF2-40B4-BE49-F238E27FC236}">
                <a16:creationId xmlns:a16="http://schemas.microsoft.com/office/drawing/2014/main" id="{5FB1FEAA-B9D6-FC44-A6C4-D0FFFCC7FCAD}"/>
              </a:ext>
            </a:extLst>
          </p:cNvPr>
          <p:cNvSpPr>
            <a:spLocks noGrp="1"/>
          </p:cNvSpPr>
          <p:nvPr>
            <p:ph idx="1"/>
          </p:nvPr>
        </p:nvSpPr>
        <p:spPr/>
        <p:txBody>
          <a:bodyPr/>
          <a:lstStyle/>
          <a:p>
            <a:r>
              <a:rPr lang="en-LB" dirty="0"/>
              <a:t>Problem presentation</a:t>
            </a:r>
          </a:p>
          <a:p>
            <a:r>
              <a:rPr lang="en-LB" dirty="0"/>
              <a:t>Assumptions </a:t>
            </a:r>
          </a:p>
          <a:p>
            <a:r>
              <a:rPr lang="en-LB" dirty="0"/>
              <a:t>Problem modeling</a:t>
            </a:r>
          </a:p>
          <a:p>
            <a:pPr marL="0" indent="0">
              <a:buNone/>
            </a:pPr>
            <a:endParaRPr lang="en-LB" dirty="0"/>
          </a:p>
          <a:p>
            <a:pPr marL="0" indent="0">
              <a:buNone/>
            </a:pPr>
            <a:endParaRPr lang="en-LB" dirty="0"/>
          </a:p>
        </p:txBody>
      </p:sp>
      <p:sp>
        <p:nvSpPr>
          <p:cNvPr id="4" name="Slide Number Placeholder 3">
            <a:extLst>
              <a:ext uri="{FF2B5EF4-FFF2-40B4-BE49-F238E27FC236}">
                <a16:creationId xmlns:a16="http://schemas.microsoft.com/office/drawing/2014/main" id="{69418380-146F-2549-80A6-00920384A96A}"/>
              </a:ext>
            </a:extLst>
          </p:cNvPr>
          <p:cNvSpPr>
            <a:spLocks noGrp="1"/>
          </p:cNvSpPr>
          <p:nvPr>
            <p:ph type="sldNum" sz="quarter" idx="12"/>
          </p:nvPr>
        </p:nvSpPr>
        <p:spPr/>
        <p:txBody>
          <a:bodyPr/>
          <a:lstStyle/>
          <a:p>
            <a:fld id="{BCD31565-F7C5-664B-BCD9-ACA0033235E4}" type="slidenum">
              <a:rPr lang="en-LB" smtClean="0"/>
              <a:t>11</a:t>
            </a:fld>
            <a:endParaRPr lang="en-LB"/>
          </a:p>
        </p:txBody>
      </p:sp>
    </p:spTree>
    <p:extLst>
      <p:ext uri="{BB962C8B-B14F-4D97-AF65-F5344CB8AC3E}">
        <p14:creationId xmlns:p14="http://schemas.microsoft.com/office/powerpoint/2010/main" val="103062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70C7-90D3-4607-9577-883F88F76ACA}"/>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CD56C4E9-FE32-A6AF-FC5F-1D38D29D2B87}"/>
              </a:ext>
            </a:extLst>
          </p:cNvPr>
          <p:cNvSpPr>
            <a:spLocks noGrp="1"/>
          </p:cNvSpPr>
          <p:nvPr>
            <p:ph idx="1"/>
          </p:nvPr>
        </p:nvSpPr>
        <p:spPr/>
        <p:txBody>
          <a:bodyPr/>
          <a:lstStyle/>
          <a:p>
            <a:r>
              <a:rPr lang="en-US" dirty="0"/>
              <a:t>Creating online application that handle all of those problems.</a:t>
            </a:r>
          </a:p>
          <a:p>
            <a:pPr marL="0" indent="0">
              <a:buNone/>
            </a:pPr>
            <a:endParaRPr lang="en-US" dirty="0"/>
          </a:p>
        </p:txBody>
      </p:sp>
      <p:sp>
        <p:nvSpPr>
          <p:cNvPr id="4" name="Slide Number Placeholder 3">
            <a:extLst>
              <a:ext uri="{FF2B5EF4-FFF2-40B4-BE49-F238E27FC236}">
                <a16:creationId xmlns:a16="http://schemas.microsoft.com/office/drawing/2014/main" id="{03110025-3EDA-06F6-93CC-63F95E7D4508}"/>
              </a:ext>
            </a:extLst>
          </p:cNvPr>
          <p:cNvSpPr>
            <a:spLocks noGrp="1"/>
          </p:cNvSpPr>
          <p:nvPr>
            <p:ph type="sldNum" sz="quarter" idx="12"/>
          </p:nvPr>
        </p:nvSpPr>
        <p:spPr/>
        <p:txBody>
          <a:bodyPr/>
          <a:lstStyle/>
          <a:p>
            <a:fld id="{BCD31565-F7C5-664B-BCD9-ACA0033235E4}" type="slidenum">
              <a:rPr lang="en-LB" smtClean="0"/>
              <a:t>12</a:t>
            </a:fld>
            <a:endParaRPr lang="en-LB"/>
          </a:p>
        </p:txBody>
      </p:sp>
    </p:spTree>
    <p:extLst>
      <p:ext uri="{BB962C8B-B14F-4D97-AF65-F5344CB8AC3E}">
        <p14:creationId xmlns:p14="http://schemas.microsoft.com/office/powerpoint/2010/main" val="40162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40D6-81D6-2939-3E4E-A45ECE324ACA}"/>
              </a:ext>
            </a:extLst>
          </p:cNvPr>
          <p:cNvSpPr>
            <a:spLocks noGrp="1"/>
          </p:cNvSpPr>
          <p:nvPr>
            <p:ph type="title"/>
          </p:nvPr>
        </p:nvSpPr>
        <p:spPr/>
        <p:txBody>
          <a:bodyPr/>
          <a:lstStyle/>
          <a:p>
            <a:r>
              <a:rPr lang="en-US" dirty="0"/>
              <a:t>Problem Modeling</a:t>
            </a:r>
          </a:p>
        </p:txBody>
      </p:sp>
      <p:sp>
        <p:nvSpPr>
          <p:cNvPr id="4" name="Slide Number Placeholder 3">
            <a:extLst>
              <a:ext uri="{FF2B5EF4-FFF2-40B4-BE49-F238E27FC236}">
                <a16:creationId xmlns:a16="http://schemas.microsoft.com/office/drawing/2014/main" id="{2AC9AA06-766B-60E6-9795-A25968001571}"/>
              </a:ext>
            </a:extLst>
          </p:cNvPr>
          <p:cNvSpPr>
            <a:spLocks noGrp="1"/>
          </p:cNvSpPr>
          <p:nvPr>
            <p:ph type="sldNum" sz="quarter" idx="12"/>
          </p:nvPr>
        </p:nvSpPr>
        <p:spPr/>
        <p:txBody>
          <a:bodyPr/>
          <a:lstStyle/>
          <a:p>
            <a:fld id="{BCD31565-F7C5-664B-BCD9-ACA0033235E4}" type="slidenum">
              <a:rPr lang="en-LB" smtClean="0"/>
              <a:t>13</a:t>
            </a:fld>
            <a:endParaRPr lang="en-LB"/>
          </a:p>
        </p:txBody>
      </p:sp>
      <p:graphicFrame>
        <p:nvGraphicFramePr>
          <p:cNvPr id="7" name="Content Placeholder 8">
            <a:extLst>
              <a:ext uri="{FF2B5EF4-FFF2-40B4-BE49-F238E27FC236}">
                <a16:creationId xmlns:a16="http://schemas.microsoft.com/office/drawing/2014/main" id="{903AD92A-CB90-AACF-822A-E99248086B02}"/>
              </a:ext>
            </a:extLst>
          </p:cNvPr>
          <p:cNvGraphicFramePr>
            <a:graphicFrameLocks/>
          </p:cNvGraphicFramePr>
          <p:nvPr>
            <p:extLst>
              <p:ext uri="{D42A27DB-BD31-4B8C-83A1-F6EECF244321}">
                <p14:modId xmlns:p14="http://schemas.microsoft.com/office/powerpoint/2010/main" val="3440531969"/>
              </p:ext>
            </p:extLst>
          </p:nvPr>
        </p:nvGraphicFramePr>
        <p:xfrm>
          <a:off x="514719" y="1847851"/>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241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FD15-4C47-025E-9F6B-33A64FEF74A4}"/>
              </a:ext>
            </a:extLst>
          </p:cNvPr>
          <p:cNvSpPr>
            <a:spLocks noGrp="1"/>
          </p:cNvSpPr>
          <p:nvPr>
            <p:ph type="title"/>
          </p:nvPr>
        </p:nvSpPr>
        <p:spPr/>
        <p:txBody>
          <a:bodyPr>
            <a:normAutofit fontScale="90000"/>
          </a:bodyPr>
          <a:lstStyle/>
          <a:p>
            <a:r>
              <a:rPr lang="en-LB" dirty="0"/>
              <a:t>Deployment and exploration scenarios</a:t>
            </a:r>
            <a:br>
              <a:rPr lang="en-LB" dirty="0"/>
            </a:br>
            <a:endParaRPr lang="en-US" dirty="0"/>
          </a:p>
        </p:txBody>
      </p:sp>
      <p:sp>
        <p:nvSpPr>
          <p:cNvPr id="3" name="Content Placeholder 2">
            <a:extLst>
              <a:ext uri="{FF2B5EF4-FFF2-40B4-BE49-F238E27FC236}">
                <a16:creationId xmlns:a16="http://schemas.microsoft.com/office/drawing/2014/main" id="{A4F6767C-E4FF-55C0-448F-F5B7C71CEF44}"/>
              </a:ext>
            </a:extLst>
          </p:cNvPr>
          <p:cNvSpPr>
            <a:spLocks noGrp="1"/>
          </p:cNvSpPr>
          <p:nvPr>
            <p:ph idx="1"/>
          </p:nvPr>
        </p:nvSpPr>
        <p:spPr/>
        <p:txBody>
          <a:bodyPr/>
          <a:lstStyle/>
          <a:p>
            <a:r>
              <a:rPr lang="en-US" dirty="0"/>
              <a:t>The app run through local host so all we need is xampp (PHP connection) </a:t>
            </a:r>
          </a:p>
          <a:p>
            <a:pPr marL="0" indent="0">
              <a:buNone/>
            </a:pPr>
            <a:endParaRPr lang="en-US" dirty="0"/>
          </a:p>
        </p:txBody>
      </p:sp>
      <p:sp>
        <p:nvSpPr>
          <p:cNvPr id="4" name="Slide Number Placeholder 3">
            <a:extLst>
              <a:ext uri="{FF2B5EF4-FFF2-40B4-BE49-F238E27FC236}">
                <a16:creationId xmlns:a16="http://schemas.microsoft.com/office/drawing/2014/main" id="{5B70377C-2CAA-96A1-2BF2-1F07C7480756}"/>
              </a:ext>
            </a:extLst>
          </p:cNvPr>
          <p:cNvSpPr>
            <a:spLocks noGrp="1"/>
          </p:cNvSpPr>
          <p:nvPr>
            <p:ph type="sldNum" sz="quarter" idx="12"/>
          </p:nvPr>
        </p:nvSpPr>
        <p:spPr/>
        <p:txBody>
          <a:bodyPr/>
          <a:lstStyle/>
          <a:p>
            <a:fld id="{BCD31565-F7C5-664B-BCD9-ACA0033235E4}" type="slidenum">
              <a:rPr lang="en-LB" smtClean="0"/>
              <a:t>14</a:t>
            </a:fld>
            <a:endParaRPr lang="en-LB"/>
          </a:p>
        </p:txBody>
      </p:sp>
    </p:spTree>
    <p:extLst>
      <p:ext uri="{BB962C8B-B14F-4D97-AF65-F5344CB8AC3E}">
        <p14:creationId xmlns:p14="http://schemas.microsoft.com/office/powerpoint/2010/main" val="341011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6481-41A1-9DB3-6B37-09EC086AC4EC}"/>
              </a:ext>
            </a:extLst>
          </p:cNvPr>
          <p:cNvSpPr>
            <a:spLocks noGrp="1"/>
          </p:cNvSpPr>
          <p:nvPr>
            <p:ph type="title"/>
          </p:nvPr>
        </p:nvSpPr>
        <p:spPr/>
        <p:txBody>
          <a:bodyPr/>
          <a:lstStyle/>
          <a:p>
            <a:r>
              <a:rPr lang="en-LB" dirty="0"/>
              <a:t>Requirements categories</a:t>
            </a:r>
            <a:br>
              <a:rPr lang="en-LB" dirty="0"/>
            </a:br>
            <a:endParaRPr lang="en-US" dirty="0"/>
          </a:p>
        </p:txBody>
      </p:sp>
      <p:sp>
        <p:nvSpPr>
          <p:cNvPr id="3" name="Content Placeholder 2">
            <a:extLst>
              <a:ext uri="{FF2B5EF4-FFF2-40B4-BE49-F238E27FC236}">
                <a16:creationId xmlns:a16="http://schemas.microsoft.com/office/drawing/2014/main" id="{DC09ABBA-BD5C-F1AE-542A-EB1EEF19F282}"/>
              </a:ext>
            </a:extLst>
          </p:cNvPr>
          <p:cNvSpPr>
            <a:spLocks noGrp="1"/>
          </p:cNvSpPr>
          <p:nvPr>
            <p:ph idx="1"/>
          </p:nvPr>
        </p:nvSpPr>
        <p:spPr/>
        <p:txBody>
          <a:bodyPr/>
          <a:lstStyle/>
          <a:p>
            <a:r>
              <a:rPr lang="en-US" dirty="0"/>
              <a:t>Hoptify Managers:</a:t>
            </a:r>
          </a:p>
          <a:p>
            <a:pPr marL="514350" indent="-514350">
              <a:buFont typeface="+mj-lt"/>
              <a:buAutoNum type="arabicPeriod"/>
            </a:pPr>
            <a:r>
              <a:rPr lang="en-US" dirty="0"/>
              <a:t>User has to be working in the clinic</a:t>
            </a:r>
          </a:p>
          <a:p>
            <a:pPr marL="514350" indent="-514350">
              <a:buFont typeface="+mj-lt"/>
              <a:buAutoNum type="arabicPeriod"/>
            </a:pPr>
            <a:r>
              <a:rPr lang="en-US" dirty="0"/>
              <a:t>User Credentials are created by the HR.</a:t>
            </a:r>
          </a:p>
          <a:p>
            <a:pPr marL="514350" indent="-514350">
              <a:buFont typeface="+mj-lt"/>
              <a:buAutoNum type="arabicPeriod"/>
            </a:pPr>
            <a:r>
              <a:rPr lang="en-US" dirty="0"/>
              <a:t>Mobile with internet connection</a:t>
            </a:r>
          </a:p>
          <a:p>
            <a:pPr marL="514350" indent="-514350">
              <a:buFont typeface="+mj-lt"/>
              <a:buAutoNum type="arabicPeriod"/>
            </a:pPr>
            <a:endParaRPr lang="en-US" dirty="0"/>
          </a:p>
          <a:p>
            <a:endParaRPr lang="en-US" dirty="0"/>
          </a:p>
          <a:p>
            <a:r>
              <a:rPr lang="en-US" dirty="0"/>
              <a:t>Hoptify:</a:t>
            </a:r>
          </a:p>
          <a:p>
            <a:pPr marL="514350" indent="-514350">
              <a:buFont typeface="+mj-lt"/>
              <a:buAutoNum type="arabicPeriod"/>
            </a:pPr>
            <a:r>
              <a:rPr lang="en-US" dirty="0"/>
              <a:t>Patient must create an account to access the application</a:t>
            </a:r>
          </a:p>
          <a:p>
            <a:pPr marL="514350" indent="-514350">
              <a:buFont typeface="+mj-lt"/>
              <a:buAutoNum type="arabicPeriod"/>
            </a:pPr>
            <a:r>
              <a:rPr lang="en-US" dirty="0"/>
              <a:t>Mobile with internet connection</a:t>
            </a:r>
          </a:p>
          <a:p>
            <a:pPr marL="514350" indent="-514350">
              <a:buFont typeface="+mj-lt"/>
              <a:buAutoNum type="arabicPeriod"/>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B4E9286-E236-0D4E-F553-98D915FDE8C5}"/>
              </a:ext>
            </a:extLst>
          </p:cNvPr>
          <p:cNvSpPr>
            <a:spLocks noGrp="1"/>
          </p:cNvSpPr>
          <p:nvPr>
            <p:ph type="sldNum" sz="quarter" idx="12"/>
          </p:nvPr>
        </p:nvSpPr>
        <p:spPr/>
        <p:txBody>
          <a:bodyPr/>
          <a:lstStyle/>
          <a:p>
            <a:fld id="{BCD31565-F7C5-664B-BCD9-ACA0033235E4}" type="slidenum">
              <a:rPr lang="en-LB" smtClean="0"/>
              <a:t>15</a:t>
            </a:fld>
            <a:endParaRPr lang="en-LB"/>
          </a:p>
        </p:txBody>
      </p:sp>
    </p:spTree>
    <p:extLst>
      <p:ext uri="{BB962C8B-B14F-4D97-AF65-F5344CB8AC3E}">
        <p14:creationId xmlns:p14="http://schemas.microsoft.com/office/powerpoint/2010/main" val="79530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A0C2-9460-7F63-F215-0F70551163DB}"/>
              </a:ext>
            </a:extLst>
          </p:cNvPr>
          <p:cNvSpPr>
            <a:spLocks noGrp="1"/>
          </p:cNvSpPr>
          <p:nvPr>
            <p:ph type="title"/>
          </p:nvPr>
        </p:nvSpPr>
        <p:spPr/>
        <p:txBody>
          <a:bodyPr/>
          <a:lstStyle/>
          <a:p>
            <a:r>
              <a:rPr lang="en-LB"/>
              <a:t>Functional requirements</a:t>
            </a:r>
            <a:br>
              <a:rPr lang="en-LB"/>
            </a:br>
            <a:endParaRPr lang="en-US" dirty="0"/>
          </a:p>
        </p:txBody>
      </p:sp>
      <p:sp>
        <p:nvSpPr>
          <p:cNvPr id="3" name="Content Placeholder 2">
            <a:extLst>
              <a:ext uri="{FF2B5EF4-FFF2-40B4-BE49-F238E27FC236}">
                <a16:creationId xmlns:a16="http://schemas.microsoft.com/office/drawing/2014/main" id="{A5B1E54D-D703-5CFD-D0AC-410FE8FE066A}"/>
              </a:ext>
            </a:extLst>
          </p:cNvPr>
          <p:cNvSpPr>
            <a:spLocks noGrp="1"/>
          </p:cNvSpPr>
          <p:nvPr>
            <p:ph idx="1"/>
          </p:nvPr>
        </p:nvSpPr>
        <p:spPr>
          <a:xfrm>
            <a:off x="628650" y="1825624"/>
            <a:ext cx="7886700" cy="4895851"/>
          </a:xfrm>
        </p:spPr>
        <p:txBody>
          <a:bodyPr/>
          <a:lstStyle/>
          <a:p>
            <a:r>
              <a:rPr lang="en-US" dirty="0"/>
              <a:t>Hoptify:</a:t>
            </a:r>
          </a:p>
          <a:p>
            <a:pPr marL="514350" indent="-514350">
              <a:buFont typeface="+mj-lt"/>
              <a:buAutoNum type="arabicPeriod"/>
            </a:pPr>
            <a:r>
              <a:rPr lang="en-US" sz="1600" dirty="0"/>
              <a:t>Patient sign up</a:t>
            </a:r>
          </a:p>
          <a:p>
            <a:pPr marL="514350" indent="-514350">
              <a:buFont typeface="+mj-lt"/>
              <a:buAutoNum type="arabicPeriod"/>
            </a:pPr>
            <a:r>
              <a:rPr lang="en-US" sz="1600" dirty="0"/>
              <a:t>Patient sign in </a:t>
            </a:r>
          </a:p>
          <a:p>
            <a:pPr marL="514350" indent="-514350">
              <a:buFont typeface="+mj-lt"/>
              <a:buAutoNum type="arabicPeriod"/>
            </a:pPr>
            <a:r>
              <a:rPr lang="en-US" sz="1600" dirty="0"/>
              <a:t>Book appointment </a:t>
            </a:r>
          </a:p>
          <a:p>
            <a:pPr marL="514350" indent="-514350">
              <a:buFont typeface="+mj-lt"/>
              <a:buAutoNum type="arabicPeriod"/>
            </a:pPr>
            <a:r>
              <a:rPr lang="en-US" sz="1600" dirty="0"/>
              <a:t>View appointment history</a:t>
            </a:r>
          </a:p>
          <a:p>
            <a:pPr marL="0" indent="0">
              <a:buNone/>
            </a:pPr>
            <a:endParaRPr lang="en-US" dirty="0"/>
          </a:p>
          <a:p>
            <a:r>
              <a:rPr lang="en-US" dirty="0"/>
              <a:t>Hoptify Manager:</a:t>
            </a:r>
          </a:p>
          <a:p>
            <a:pPr marL="514350" indent="-514350">
              <a:buFont typeface="+mj-lt"/>
              <a:buAutoNum type="arabicPeriod"/>
            </a:pPr>
            <a:r>
              <a:rPr lang="en-US" sz="1600" dirty="0"/>
              <a:t>HR create credentials for clinic’s employees (doctor secretary)</a:t>
            </a:r>
          </a:p>
          <a:p>
            <a:pPr marL="514350" indent="-514350">
              <a:buFont typeface="+mj-lt"/>
              <a:buAutoNum type="arabicPeriod"/>
            </a:pPr>
            <a:r>
              <a:rPr lang="en-US" sz="1600" dirty="0"/>
              <a:t>Employee log in</a:t>
            </a:r>
          </a:p>
          <a:p>
            <a:pPr marL="514350" indent="-514350">
              <a:buFont typeface="+mj-lt"/>
              <a:buAutoNum type="arabicPeriod"/>
            </a:pPr>
            <a:r>
              <a:rPr lang="en-US" sz="1600" dirty="0"/>
              <a:t>Secretary add doctor schedule </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C3C6EFBF-220B-09AE-57BF-7047A89F71E4}"/>
              </a:ext>
            </a:extLst>
          </p:cNvPr>
          <p:cNvSpPr>
            <a:spLocks noGrp="1"/>
          </p:cNvSpPr>
          <p:nvPr>
            <p:ph type="sldNum" sz="quarter" idx="12"/>
          </p:nvPr>
        </p:nvSpPr>
        <p:spPr/>
        <p:txBody>
          <a:bodyPr/>
          <a:lstStyle/>
          <a:p>
            <a:fld id="{BCD31565-F7C5-664B-BCD9-ACA0033235E4}" type="slidenum">
              <a:rPr lang="en-LB" smtClean="0"/>
              <a:t>16</a:t>
            </a:fld>
            <a:endParaRPr lang="en-LB"/>
          </a:p>
        </p:txBody>
      </p:sp>
    </p:spTree>
    <p:extLst>
      <p:ext uri="{BB962C8B-B14F-4D97-AF65-F5344CB8AC3E}">
        <p14:creationId xmlns:p14="http://schemas.microsoft.com/office/powerpoint/2010/main" val="224843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CA25-E4C9-B55B-2769-C9DE78B6E131}"/>
              </a:ext>
            </a:extLst>
          </p:cNvPr>
          <p:cNvSpPr>
            <a:spLocks noGrp="1"/>
          </p:cNvSpPr>
          <p:nvPr>
            <p:ph type="title"/>
          </p:nvPr>
        </p:nvSpPr>
        <p:spPr/>
        <p:txBody>
          <a:bodyPr>
            <a:normAutofit/>
          </a:bodyPr>
          <a:lstStyle/>
          <a:p>
            <a:r>
              <a:rPr lang="en-LB" dirty="0"/>
              <a:t>Non-functional requirements</a:t>
            </a:r>
            <a:br>
              <a:rPr lang="en-LB" dirty="0"/>
            </a:br>
            <a:endParaRPr lang="en-US" dirty="0"/>
          </a:p>
        </p:txBody>
      </p:sp>
      <p:sp>
        <p:nvSpPr>
          <p:cNvPr id="3" name="Content Placeholder 2">
            <a:extLst>
              <a:ext uri="{FF2B5EF4-FFF2-40B4-BE49-F238E27FC236}">
                <a16:creationId xmlns:a16="http://schemas.microsoft.com/office/drawing/2014/main" id="{8020B1AE-9ED2-136C-492E-1A73F13F38F9}"/>
              </a:ext>
            </a:extLst>
          </p:cNvPr>
          <p:cNvSpPr>
            <a:spLocks noGrp="1"/>
          </p:cNvSpPr>
          <p:nvPr>
            <p:ph idx="1"/>
          </p:nvPr>
        </p:nvSpPr>
        <p:spPr/>
        <p:txBody>
          <a:bodyPr>
            <a:normAutofit/>
          </a:bodyPr>
          <a:lstStyle/>
          <a:p>
            <a:r>
              <a:rPr lang="en-US" dirty="0"/>
              <a:t>Hoptify:</a:t>
            </a:r>
          </a:p>
          <a:p>
            <a:pPr marL="514350" indent="-514350">
              <a:buFont typeface="+mj-lt"/>
              <a:buAutoNum type="arabicPeriod"/>
            </a:pPr>
            <a:r>
              <a:rPr lang="en-US" dirty="0"/>
              <a:t>Patient can edit their profile</a:t>
            </a:r>
          </a:p>
          <a:p>
            <a:pPr marL="0" indent="0">
              <a:buNone/>
            </a:pPr>
            <a:endParaRPr lang="en-US" dirty="0"/>
          </a:p>
          <a:p>
            <a:r>
              <a:rPr lang="en-US" dirty="0"/>
              <a:t>Hoptify Manager:</a:t>
            </a:r>
          </a:p>
          <a:p>
            <a:pPr marL="514350" indent="-514350">
              <a:buFont typeface="+mj-lt"/>
              <a:buAutoNum type="arabicPeriod"/>
            </a:pPr>
            <a:r>
              <a:rPr lang="en-US" dirty="0"/>
              <a:t>HR can manage users accounts</a:t>
            </a:r>
          </a:p>
          <a:p>
            <a:pPr marL="514350" indent="-514350">
              <a:buFont typeface="+mj-lt"/>
              <a:buAutoNum type="arabicPeriod"/>
            </a:pPr>
            <a:r>
              <a:rPr lang="en-US" dirty="0"/>
              <a:t>Secretary make actions for appointments</a:t>
            </a:r>
          </a:p>
          <a:p>
            <a:pPr marL="514350" indent="-514350">
              <a:buFont typeface="+mj-lt"/>
              <a:buAutoNum type="arabicPeriod"/>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C395466-B3B9-AA5D-30BE-C5902D3C41B9}"/>
              </a:ext>
            </a:extLst>
          </p:cNvPr>
          <p:cNvSpPr>
            <a:spLocks noGrp="1"/>
          </p:cNvSpPr>
          <p:nvPr>
            <p:ph type="sldNum" sz="quarter" idx="12"/>
          </p:nvPr>
        </p:nvSpPr>
        <p:spPr/>
        <p:txBody>
          <a:bodyPr/>
          <a:lstStyle/>
          <a:p>
            <a:fld id="{BCD31565-F7C5-664B-BCD9-ACA0033235E4}" type="slidenum">
              <a:rPr lang="en-LB" smtClean="0"/>
              <a:t>17</a:t>
            </a:fld>
            <a:endParaRPr lang="en-LB"/>
          </a:p>
        </p:txBody>
      </p:sp>
    </p:spTree>
    <p:extLst>
      <p:ext uri="{BB962C8B-B14F-4D97-AF65-F5344CB8AC3E}">
        <p14:creationId xmlns:p14="http://schemas.microsoft.com/office/powerpoint/2010/main" val="221508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761B-EC69-ACC2-8491-F76B77F67B7A}"/>
              </a:ext>
            </a:extLst>
          </p:cNvPr>
          <p:cNvSpPr>
            <a:spLocks noGrp="1"/>
          </p:cNvSpPr>
          <p:nvPr>
            <p:ph type="title"/>
          </p:nvPr>
        </p:nvSpPr>
        <p:spPr/>
        <p:txBody>
          <a:bodyPr/>
          <a:lstStyle/>
          <a:p>
            <a:r>
              <a:rPr lang="en-LB" dirty="0"/>
              <a:t>Solution presentation</a:t>
            </a:r>
            <a:br>
              <a:rPr lang="en-LB" dirty="0"/>
            </a:br>
            <a:endParaRPr lang="en-US" dirty="0"/>
          </a:p>
        </p:txBody>
      </p:sp>
      <p:sp>
        <p:nvSpPr>
          <p:cNvPr id="3" name="Content Placeholder 2">
            <a:extLst>
              <a:ext uri="{FF2B5EF4-FFF2-40B4-BE49-F238E27FC236}">
                <a16:creationId xmlns:a16="http://schemas.microsoft.com/office/drawing/2014/main" id="{D184CAAE-1442-C347-9D8D-8F9AD96E8DA3}"/>
              </a:ext>
            </a:extLst>
          </p:cNvPr>
          <p:cNvSpPr>
            <a:spLocks noGrp="1"/>
          </p:cNvSpPr>
          <p:nvPr>
            <p:ph idx="1"/>
          </p:nvPr>
        </p:nvSpPr>
        <p:spPr/>
        <p:txBody>
          <a:bodyPr/>
          <a:lstStyle/>
          <a:p>
            <a:r>
              <a:rPr lang="en-US" dirty="0"/>
              <a:t>No need to wait for your turn</a:t>
            </a:r>
          </a:p>
          <a:p>
            <a:r>
              <a:rPr lang="en-US" dirty="0"/>
              <a:t>Each doctor has his own schedule</a:t>
            </a:r>
          </a:p>
          <a:p>
            <a:r>
              <a:rPr lang="en-US" dirty="0"/>
              <a:t>Organized Appointment for each doctor</a:t>
            </a:r>
          </a:p>
          <a:p>
            <a:r>
              <a:rPr lang="en-US" dirty="0"/>
              <a:t>Saving time by booking online appointment</a:t>
            </a:r>
          </a:p>
          <a:p>
            <a:endParaRPr lang="en-US" dirty="0"/>
          </a:p>
        </p:txBody>
      </p:sp>
      <p:sp>
        <p:nvSpPr>
          <p:cNvPr id="4" name="Slide Number Placeholder 3">
            <a:extLst>
              <a:ext uri="{FF2B5EF4-FFF2-40B4-BE49-F238E27FC236}">
                <a16:creationId xmlns:a16="http://schemas.microsoft.com/office/drawing/2014/main" id="{D5FEADA2-A30B-6F74-09DA-CFE249481341}"/>
              </a:ext>
            </a:extLst>
          </p:cNvPr>
          <p:cNvSpPr>
            <a:spLocks noGrp="1"/>
          </p:cNvSpPr>
          <p:nvPr>
            <p:ph type="sldNum" sz="quarter" idx="12"/>
          </p:nvPr>
        </p:nvSpPr>
        <p:spPr/>
        <p:txBody>
          <a:bodyPr/>
          <a:lstStyle/>
          <a:p>
            <a:fld id="{BCD31565-F7C5-664B-BCD9-ACA0033235E4}" type="slidenum">
              <a:rPr lang="en-LB" smtClean="0"/>
              <a:t>18</a:t>
            </a:fld>
            <a:endParaRPr lang="en-LB"/>
          </a:p>
        </p:txBody>
      </p:sp>
    </p:spTree>
    <p:extLst>
      <p:ext uri="{BB962C8B-B14F-4D97-AF65-F5344CB8AC3E}">
        <p14:creationId xmlns:p14="http://schemas.microsoft.com/office/powerpoint/2010/main" val="2683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6CF1-9415-4FA9-40AC-03695F372B9C}"/>
              </a:ext>
            </a:extLst>
          </p:cNvPr>
          <p:cNvSpPr>
            <a:spLocks noGrp="1"/>
          </p:cNvSpPr>
          <p:nvPr>
            <p:ph type="title"/>
          </p:nvPr>
        </p:nvSpPr>
        <p:spPr/>
        <p:txBody>
          <a:bodyPr/>
          <a:lstStyle/>
          <a:p>
            <a:r>
              <a:rPr lang="en-LB" dirty="0"/>
              <a:t>Assumptions</a:t>
            </a:r>
            <a:br>
              <a:rPr lang="en-LB" dirty="0"/>
            </a:br>
            <a:endParaRPr lang="en-US" dirty="0"/>
          </a:p>
        </p:txBody>
      </p:sp>
      <p:sp>
        <p:nvSpPr>
          <p:cNvPr id="4" name="Slide Number Placeholder 3">
            <a:extLst>
              <a:ext uri="{FF2B5EF4-FFF2-40B4-BE49-F238E27FC236}">
                <a16:creationId xmlns:a16="http://schemas.microsoft.com/office/drawing/2014/main" id="{96B17EEC-3691-DF42-0F44-66EFFF987901}"/>
              </a:ext>
            </a:extLst>
          </p:cNvPr>
          <p:cNvSpPr>
            <a:spLocks noGrp="1"/>
          </p:cNvSpPr>
          <p:nvPr>
            <p:ph type="sldNum" sz="quarter" idx="12"/>
          </p:nvPr>
        </p:nvSpPr>
        <p:spPr/>
        <p:txBody>
          <a:bodyPr/>
          <a:lstStyle/>
          <a:p>
            <a:fld id="{BCD31565-F7C5-664B-BCD9-ACA0033235E4}" type="slidenum">
              <a:rPr lang="en-LB" smtClean="0"/>
              <a:t>19</a:t>
            </a:fld>
            <a:endParaRPr lang="en-LB"/>
          </a:p>
        </p:txBody>
      </p:sp>
      <p:sp>
        <p:nvSpPr>
          <p:cNvPr id="6" name="TextBox 5">
            <a:extLst>
              <a:ext uri="{FF2B5EF4-FFF2-40B4-BE49-F238E27FC236}">
                <a16:creationId xmlns:a16="http://schemas.microsoft.com/office/drawing/2014/main" id="{93A585C8-C6B3-1DC9-25FC-0429AEFFDF35}"/>
              </a:ext>
            </a:extLst>
          </p:cNvPr>
          <p:cNvSpPr txBox="1"/>
          <p:nvPr/>
        </p:nvSpPr>
        <p:spPr>
          <a:xfrm>
            <a:off x="719091" y="1690689"/>
            <a:ext cx="7796259" cy="1200329"/>
          </a:xfrm>
          <a:prstGeom prst="rect">
            <a:avLst/>
          </a:prstGeom>
          <a:noFill/>
        </p:spPr>
        <p:txBody>
          <a:bodyPr wrap="square">
            <a:spAutoFit/>
          </a:bodyPr>
          <a:lstStyle/>
          <a:p>
            <a:pPr marL="285750" indent="-285750">
              <a:buFont typeface="Arial" panose="020B0604020202020204" pitchFamily="34" charset="0"/>
              <a:buChar char="•"/>
            </a:pPr>
            <a:r>
              <a:rPr lang="en-US" dirty="0"/>
              <a:t>Patient can book a specific appointment time</a:t>
            </a:r>
          </a:p>
          <a:p>
            <a:pPr marL="285750" indent="-285750">
              <a:buFont typeface="Arial" panose="020B0604020202020204" pitchFamily="34" charset="0"/>
              <a:buChar char="•"/>
            </a:pPr>
            <a:r>
              <a:rPr lang="en-US" dirty="0"/>
              <a:t>Doctor schedule is available in the app</a:t>
            </a:r>
          </a:p>
          <a:p>
            <a:pPr marL="285750" indent="-285750">
              <a:buFont typeface="Arial" panose="020B0604020202020204" pitchFamily="34" charset="0"/>
              <a:buChar char="•"/>
            </a:pPr>
            <a:r>
              <a:rPr lang="en-US" dirty="0"/>
              <a:t>Organized appointment</a:t>
            </a:r>
          </a:p>
          <a:p>
            <a:endParaRPr lang="en-US" dirty="0"/>
          </a:p>
        </p:txBody>
      </p:sp>
    </p:spTree>
    <p:extLst>
      <p:ext uri="{BB962C8B-B14F-4D97-AF65-F5344CB8AC3E}">
        <p14:creationId xmlns:p14="http://schemas.microsoft.com/office/powerpoint/2010/main" val="166094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A078-22C4-7B43-8FC7-64F92996BEDF}"/>
              </a:ext>
            </a:extLst>
          </p:cNvPr>
          <p:cNvSpPr>
            <a:spLocks noGrp="1"/>
          </p:cNvSpPr>
          <p:nvPr>
            <p:ph type="title"/>
          </p:nvPr>
        </p:nvSpPr>
        <p:spPr/>
        <p:txBody>
          <a:bodyPr/>
          <a:lstStyle/>
          <a:p>
            <a:r>
              <a:rPr lang="en-LB" dirty="0"/>
              <a:t>Outlines</a:t>
            </a:r>
          </a:p>
        </p:txBody>
      </p:sp>
      <p:sp>
        <p:nvSpPr>
          <p:cNvPr id="3" name="Content Placeholder 2">
            <a:extLst>
              <a:ext uri="{FF2B5EF4-FFF2-40B4-BE49-F238E27FC236}">
                <a16:creationId xmlns:a16="http://schemas.microsoft.com/office/drawing/2014/main" id="{A503811F-0DA8-6342-BBAB-37220FFD43FD}"/>
              </a:ext>
            </a:extLst>
          </p:cNvPr>
          <p:cNvSpPr>
            <a:spLocks noGrp="1"/>
          </p:cNvSpPr>
          <p:nvPr>
            <p:ph idx="1"/>
          </p:nvPr>
        </p:nvSpPr>
        <p:spPr/>
        <p:txBody>
          <a:bodyPr/>
          <a:lstStyle/>
          <a:p>
            <a:pPr marL="514350" indent="-514350">
              <a:buFont typeface="+mj-lt"/>
              <a:buAutoNum type="arabicPeriod"/>
            </a:pPr>
            <a:r>
              <a:rPr lang="en-LB" dirty="0"/>
              <a:t>Introduction</a:t>
            </a:r>
          </a:p>
          <a:p>
            <a:pPr marL="514350" indent="-514350">
              <a:buFont typeface="+mj-lt"/>
              <a:buAutoNum type="arabicPeriod"/>
            </a:pPr>
            <a:r>
              <a:rPr lang="en-LB" dirty="0"/>
              <a:t>Presentation</a:t>
            </a:r>
          </a:p>
          <a:p>
            <a:pPr marL="514350" indent="-514350">
              <a:buFont typeface="+mj-lt"/>
              <a:buAutoNum type="arabicPeriod"/>
            </a:pPr>
            <a:r>
              <a:rPr lang="en-LB" dirty="0"/>
              <a:t>Problem definition</a:t>
            </a:r>
          </a:p>
          <a:p>
            <a:pPr marL="514350" indent="-514350">
              <a:buFont typeface="+mj-lt"/>
              <a:buAutoNum type="arabicPeriod"/>
            </a:pPr>
            <a:r>
              <a:rPr lang="en-LB" dirty="0"/>
              <a:t>Solution proposition</a:t>
            </a:r>
          </a:p>
          <a:p>
            <a:pPr marL="514350" indent="-514350">
              <a:buFont typeface="+mj-lt"/>
              <a:buAutoNum type="arabicPeriod"/>
            </a:pPr>
            <a:r>
              <a:rPr lang="en-LB" dirty="0"/>
              <a:t>Specifications</a:t>
            </a:r>
          </a:p>
          <a:p>
            <a:pPr marL="514350" indent="-514350">
              <a:buFont typeface="+mj-lt"/>
              <a:buAutoNum type="arabicPeriod"/>
            </a:pPr>
            <a:r>
              <a:rPr lang="en-LB" dirty="0"/>
              <a:t>Implementation</a:t>
            </a:r>
          </a:p>
          <a:p>
            <a:pPr marL="514350" indent="-514350">
              <a:buFont typeface="+mj-lt"/>
              <a:buAutoNum type="arabicPeriod"/>
            </a:pPr>
            <a:r>
              <a:rPr lang="en-LB" dirty="0"/>
              <a:t>Conclusion and perspectives</a:t>
            </a:r>
          </a:p>
        </p:txBody>
      </p:sp>
      <p:sp>
        <p:nvSpPr>
          <p:cNvPr id="4" name="Slide Number Placeholder 3">
            <a:extLst>
              <a:ext uri="{FF2B5EF4-FFF2-40B4-BE49-F238E27FC236}">
                <a16:creationId xmlns:a16="http://schemas.microsoft.com/office/drawing/2014/main" id="{80904170-00CF-AE48-9FCF-8ED1C0C85FAA}"/>
              </a:ext>
            </a:extLst>
          </p:cNvPr>
          <p:cNvSpPr>
            <a:spLocks noGrp="1"/>
          </p:cNvSpPr>
          <p:nvPr>
            <p:ph type="sldNum" sz="quarter" idx="12"/>
          </p:nvPr>
        </p:nvSpPr>
        <p:spPr/>
        <p:txBody>
          <a:bodyPr/>
          <a:lstStyle/>
          <a:p>
            <a:fld id="{BCD31565-F7C5-664B-BCD9-ACA0033235E4}" type="slidenum">
              <a:rPr lang="en-LB" smtClean="0"/>
              <a:t>2</a:t>
            </a:fld>
            <a:endParaRPr lang="en-LB"/>
          </a:p>
        </p:txBody>
      </p:sp>
    </p:spTree>
    <p:extLst>
      <p:ext uri="{BB962C8B-B14F-4D97-AF65-F5344CB8AC3E}">
        <p14:creationId xmlns:p14="http://schemas.microsoft.com/office/powerpoint/2010/main" val="3827982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CF2B-B652-7547-2905-D52340568641}"/>
              </a:ext>
            </a:extLst>
          </p:cNvPr>
          <p:cNvSpPr>
            <a:spLocks noGrp="1"/>
          </p:cNvSpPr>
          <p:nvPr>
            <p:ph type="title"/>
          </p:nvPr>
        </p:nvSpPr>
        <p:spPr/>
        <p:txBody>
          <a:bodyPr>
            <a:normAutofit/>
          </a:bodyPr>
          <a:lstStyle/>
          <a:p>
            <a:r>
              <a:rPr lang="en-LB" dirty="0"/>
              <a:t>Solution models and diagrams</a:t>
            </a:r>
            <a:br>
              <a:rPr lang="en-LB" dirty="0"/>
            </a:br>
            <a:endParaRPr lang="en-US" dirty="0"/>
          </a:p>
        </p:txBody>
      </p:sp>
      <p:graphicFrame>
        <p:nvGraphicFramePr>
          <p:cNvPr id="5" name="Content Placeholder 8">
            <a:extLst>
              <a:ext uri="{FF2B5EF4-FFF2-40B4-BE49-F238E27FC236}">
                <a16:creationId xmlns:a16="http://schemas.microsoft.com/office/drawing/2014/main" id="{22E20455-1C2C-7A68-80A0-ECE81EA4D726}"/>
              </a:ext>
            </a:extLst>
          </p:cNvPr>
          <p:cNvGraphicFramePr>
            <a:graphicFrameLocks noGrp="1"/>
          </p:cNvGraphicFramePr>
          <p:nvPr>
            <p:ph idx="1"/>
            <p:extLst>
              <p:ext uri="{D42A27DB-BD31-4B8C-83A1-F6EECF244321}">
                <p14:modId xmlns:p14="http://schemas.microsoft.com/office/powerpoint/2010/main" val="4218301203"/>
              </p:ext>
            </p:extLst>
          </p:nvPr>
        </p:nvGraphicFramePr>
        <p:xfrm>
          <a:off x="609600" y="2160588"/>
          <a:ext cx="6348413"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2B75C3B-023D-C100-72F2-FE41835B4FFC}"/>
              </a:ext>
            </a:extLst>
          </p:cNvPr>
          <p:cNvSpPr>
            <a:spLocks noGrp="1"/>
          </p:cNvSpPr>
          <p:nvPr>
            <p:ph type="sldNum" sz="quarter" idx="12"/>
          </p:nvPr>
        </p:nvSpPr>
        <p:spPr/>
        <p:txBody>
          <a:bodyPr/>
          <a:lstStyle/>
          <a:p>
            <a:fld id="{BCD31565-F7C5-664B-BCD9-ACA0033235E4}" type="slidenum">
              <a:rPr lang="en-LB" smtClean="0"/>
              <a:t>20</a:t>
            </a:fld>
            <a:endParaRPr lang="en-LB"/>
          </a:p>
        </p:txBody>
      </p:sp>
    </p:spTree>
    <p:extLst>
      <p:ext uri="{BB962C8B-B14F-4D97-AF65-F5344CB8AC3E}">
        <p14:creationId xmlns:p14="http://schemas.microsoft.com/office/powerpoint/2010/main" val="358893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DE36-E68B-E7F1-9C47-9AF4A8DA8560}"/>
              </a:ext>
            </a:extLst>
          </p:cNvPr>
          <p:cNvSpPr>
            <a:spLocks noGrp="1"/>
          </p:cNvSpPr>
          <p:nvPr>
            <p:ph type="title"/>
          </p:nvPr>
        </p:nvSpPr>
        <p:spPr/>
        <p:txBody>
          <a:bodyPr/>
          <a:lstStyle/>
          <a:p>
            <a:r>
              <a:rPr lang="en-LB" dirty="0"/>
              <a:t>Limits</a:t>
            </a:r>
          </a:p>
        </p:txBody>
      </p:sp>
      <p:sp>
        <p:nvSpPr>
          <p:cNvPr id="3" name="Content Placeholder 2">
            <a:extLst>
              <a:ext uri="{FF2B5EF4-FFF2-40B4-BE49-F238E27FC236}">
                <a16:creationId xmlns:a16="http://schemas.microsoft.com/office/drawing/2014/main" id="{CCA65818-6E09-66D2-0ABC-FE9C3A84AB9F}"/>
              </a:ext>
            </a:extLst>
          </p:cNvPr>
          <p:cNvSpPr>
            <a:spLocks noGrp="1"/>
          </p:cNvSpPr>
          <p:nvPr>
            <p:ph idx="1"/>
          </p:nvPr>
        </p:nvSpPr>
        <p:spPr/>
        <p:txBody>
          <a:bodyPr/>
          <a:lstStyle/>
          <a:p>
            <a:r>
              <a:rPr lang="en-US" dirty="0"/>
              <a:t>No Online Payments</a:t>
            </a:r>
          </a:p>
          <a:p>
            <a:r>
              <a:rPr lang="en-US" dirty="0"/>
              <a:t>No Sign up with google/Facebook</a:t>
            </a:r>
          </a:p>
        </p:txBody>
      </p:sp>
      <p:sp>
        <p:nvSpPr>
          <p:cNvPr id="4" name="Slide Number Placeholder 3">
            <a:extLst>
              <a:ext uri="{FF2B5EF4-FFF2-40B4-BE49-F238E27FC236}">
                <a16:creationId xmlns:a16="http://schemas.microsoft.com/office/drawing/2014/main" id="{B301AA11-652E-CE72-2FE7-136C018DCDEF}"/>
              </a:ext>
            </a:extLst>
          </p:cNvPr>
          <p:cNvSpPr>
            <a:spLocks noGrp="1"/>
          </p:cNvSpPr>
          <p:nvPr>
            <p:ph type="sldNum" sz="quarter" idx="12"/>
          </p:nvPr>
        </p:nvSpPr>
        <p:spPr/>
        <p:txBody>
          <a:bodyPr/>
          <a:lstStyle/>
          <a:p>
            <a:fld id="{BCD31565-F7C5-664B-BCD9-ACA0033235E4}" type="slidenum">
              <a:rPr lang="en-LB" smtClean="0"/>
              <a:t>21</a:t>
            </a:fld>
            <a:endParaRPr lang="en-LB"/>
          </a:p>
        </p:txBody>
      </p:sp>
    </p:spTree>
    <p:extLst>
      <p:ext uri="{BB962C8B-B14F-4D97-AF65-F5344CB8AC3E}">
        <p14:creationId xmlns:p14="http://schemas.microsoft.com/office/powerpoint/2010/main" val="2496758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81AD-50FB-1CC7-A0E2-006D76EE0873}"/>
              </a:ext>
            </a:extLst>
          </p:cNvPr>
          <p:cNvSpPr>
            <a:spLocks noGrp="1"/>
          </p:cNvSpPr>
          <p:nvPr>
            <p:ph type="title"/>
          </p:nvPr>
        </p:nvSpPr>
        <p:spPr/>
        <p:txBody>
          <a:bodyPr/>
          <a:lstStyle/>
          <a:p>
            <a:r>
              <a:rPr lang="en-LB" dirty="0"/>
              <a:t>Human-Machine Interface</a:t>
            </a:r>
            <a:br>
              <a:rPr lang="en-LB" dirty="0"/>
            </a:br>
            <a:endParaRPr lang="en-US" dirty="0"/>
          </a:p>
        </p:txBody>
      </p:sp>
      <p:sp>
        <p:nvSpPr>
          <p:cNvPr id="3" name="Content Placeholder 2">
            <a:extLst>
              <a:ext uri="{FF2B5EF4-FFF2-40B4-BE49-F238E27FC236}">
                <a16:creationId xmlns:a16="http://schemas.microsoft.com/office/drawing/2014/main" id="{083520EE-F143-FD52-A97C-19FDF5D57137}"/>
              </a:ext>
            </a:extLst>
          </p:cNvPr>
          <p:cNvSpPr>
            <a:spLocks noGrp="1"/>
          </p:cNvSpPr>
          <p:nvPr>
            <p:ph idx="1"/>
          </p:nvPr>
        </p:nvSpPr>
        <p:spPr/>
        <p:txBody>
          <a:bodyPr/>
          <a:lstStyle/>
          <a:p>
            <a:r>
              <a:rPr lang="en-US" dirty="0"/>
              <a:t>Installation and using of the application on the phone</a:t>
            </a:r>
          </a:p>
          <a:p>
            <a:endParaRPr lang="en-US" dirty="0"/>
          </a:p>
        </p:txBody>
      </p:sp>
      <p:sp>
        <p:nvSpPr>
          <p:cNvPr id="4" name="Slide Number Placeholder 3">
            <a:extLst>
              <a:ext uri="{FF2B5EF4-FFF2-40B4-BE49-F238E27FC236}">
                <a16:creationId xmlns:a16="http://schemas.microsoft.com/office/drawing/2014/main" id="{8723E210-2AE2-A38E-0588-1708309AF729}"/>
              </a:ext>
            </a:extLst>
          </p:cNvPr>
          <p:cNvSpPr>
            <a:spLocks noGrp="1"/>
          </p:cNvSpPr>
          <p:nvPr>
            <p:ph type="sldNum" sz="quarter" idx="12"/>
          </p:nvPr>
        </p:nvSpPr>
        <p:spPr/>
        <p:txBody>
          <a:bodyPr/>
          <a:lstStyle/>
          <a:p>
            <a:fld id="{BCD31565-F7C5-664B-BCD9-ACA0033235E4}" type="slidenum">
              <a:rPr lang="en-LB" smtClean="0"/>
              <a:t>22</a:t>
            </a:fld>
            <a:endParaRPr lang="en-LB"/>
          </a:p>
        </p:txBody>
      </p:sp>
    </p:spTree>
    <p:extLst>
      <p:ext uri="{BB962C8B-B14F-4D97-AF65-F5344CB8AC3E}">
        <p14:creationId xmlns:p14="http://schemas.microsoft.com/office/powerpoint/2010/main" val="395826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27BE-33E1-0D1F-29F3-AC0AE825D5F9}"/>
              </a:ext>
            </a:extLst>
          </p:cNvPr>
          <p:cNvSpPr>
            <a:spLocks noGrp="1"/>
          </p:cNvSpPr>
          <p:nvPr>
            <p:ph type="title"/>
          </p:nvPr>
        </p:nvSpPr>
        <p:spPr/>
        <p:txBody>
          <a:bodyPr/>
          <a:lstStyle/>
          <a:p>
            <a:r>
              <a:rPr lang="en-LB" dirty="0"/>
              <a:t>Machine-machine interface</a:t>
            </a:r>
            <a:br>
              <a:rPr lang="en-LB" dirty="0"/>
            </a:br>
            <a:endParaRPr lang="en-US" dirty="0"/>
          </a:p>
        </p:txBody>
      </p:sp>
      <p:sp>
        <p:nvSpPr>
          <p:cNvPr id="3" name="Content Placeholder 2">
            <a:extLst>
              <a:ext uri="{FF2B5EF4-FFF2-40B4-BE49-F238E27FC236}">
                <a16:creationId xmlns:a16="http://schemas.microsoft.com/office/drawing/2014/main" id="{00C8F28B-2F83-58CC-7CBD-F7E3DEB6723B}"/>
              </a:ext>
            </a:extLst>
          </p:cNvPr>
          <p:cNvSpPr>
            <a:spLocks noGrp="1"/>
          </p:cNvSpPr>
          <p:nvPr>
            <p:ph idx="1"/>
          </p:nvPr>
        </p:nvSpPr>
        <p:spPr/>
        <p:txBody>
          <a:bodyPr/>
          <a:lstStyle/>
          <a:p>
            <a:r>
              <a:rPr lang="en-US" dirty="0"/>
              <a:t>Connection between java and </a:t>
            </a:r>
            <a:r>
              <a:rPr lang="en-US" dirty="0" err="1"/>
              <a:t>mysql</a:t>
            </a:r>
            <a:r>
              <a:rPr lang="en-US" dirty="0"/>
              <a:t> through </a:t>
            </a:r>
            <a:r>
              <a:rPr lang="en-US" dirty="0" err="1"/>
              <a:t>php</a:t>
            </a:r>
            <a:r>
              <a:rPr lang="en-US" dirty="0"/>
              <a:t> </a:t>
            </a:r>
          </a:p>
          <a:p>
            <a:r>
              <a:rPr lang="en-US" dirty="0"/>
              <a:t>Fetching API from database to query data by </a:t>
            </a:r>
            <a:r>
              <a:rPr lang="en-US" dirty="0" err="1"/>
              <a:t>json</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1EC829DC-F038-D9F8-0651-E7864A46A353}"/>
              </a:ext>
            </a:extLst>
          </p:cNvPr>
          <p:cNvSpPr>
            <a:spLocks noGrp="1"/>
          </p:cNvSpPr>
          <p:nvPr>
            <p:ph type="sldNum" sz="quarter" idx="12"/>
          </p:nvPr>
        </p:nvSpPr>
        <p:spPr/>
        <p:txBody>
          <a:bodyPr/>
          <a:lstStyle/>
          <a:p>
            <a:fld id="{BCD31565-F7C5-664B-BCD9-ACA0033235E4}" type="slidenum">
              <a:rPr lang="en-LB" smtClean="0"/>
              <a:t>23</a:t>
            </a:fld>
            <a:endParaRPr lang="en-LB"/>
          </a:p>
        </p:txBody>
      </p:sp>
    </p:spTree>
    <p:extLst>
      <p:ext uri="{BB962C8B-B14F-4D97-AF65-F5344CB8AC3E}">
        <p14:creationId xmlns:p14="http://schemas.microsoft.com/office/powerpoint/2010/main" val="1908132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6CFF-94FE-3C39-E04F-28C3F9F0FD42}"/>
              </a:ext>
            </a:extLst>
          </p:cNvPr>
          <p:cNvSpPr>
            <a:spLocks noGrp="1"/>
          </p:cNvSpPr>
          <p:nvPr>
            <p:ph type="title"/>
          </p:nvPr>
        </p:nvSpPr>
        <p:spPr/>
        <p:txBody>
          <a:bodyPr/>
          <a:lstStyle/>
          <a:p>
            <a:r>
              <a:rPr lang="en-LB" dirty="0"/>
              <a:t>Conclusion</a:t>
            </a:r>
            <a:br>
              <a:rPr lang="en-LB" dirty="0"/>
            </a:br>
            <a:endParaRPr lang="en-US" dirty="0"/>
          </a:p>
        </p:txBody>
      </p:sp>
      <p:sp>
        <p:nvSpPr>
          <p:cNvPr id="3" name="Content Placeholder 2">
            <a:extLst>
              <a:ext uri="{FF2B5EF4-FFF2-40B4-BE49-F238E27FC236}">
                <a16:creationId xmlns:a16="http://schemas.microsoft.com/office/drawing/2014/main" id="{07B6A232-04FF-98F6-F39A-BF53EFD34830}"/>
              </a:ext>
            </a:extLst>
          </p:cNvPr>
          <p:cNvSpPr>
            <a:spLocks noGrp="1"/>
          </p:cNvSpPr>
          <p:nvPr>
            <p:ph idx="1"/>
          </p:nvPr>
        </p:nvSpPr>
        <p:spPr/>
        <p:txBody>
          <a:bodyPr/>
          <a:lstStyle/>
          <a:p>
            <a:r>
              <a:rPr lang="en-US" dirty="0"/>
              <a:t>Hoptify is developed for making clinic work for both side patients and employee to be easier </a:t>
            </a:r>
          </a:p>
        </p:txBody>
      </p:sp>
      <p:sp>
        <p:nvSpPr>
          <p:cNvPr id="4" name="Slide Number Placeholder 3">
            <a:extLst>
              <a:ext uri="{FF2B5EF4-FFF2-40B4-BE49-F238E27FC236}">
                <a16:creationId xmlns:a16="http://schemas.microsoft.com/office/drawing/2014/main" id="{93422824-667D-4295-652B-011B12BF2A00}"/>
              </a:ext>
            </a:extLst>
          </p:cNvPr>
          <p:cNvSpPr>
            <a:spLocks noGrp="1"/>
          </p:cNvSpPr>
          <p:nvPr>
            <p:ph type="sldNum" sz="quarter" idx="12"/>
          </p:nvPr>
        </p:nvSpPr>
        <p:spPr/>
        <p:txBody>
          <a:bodyPr/>
          <a:lstStyle/>
          <a:p>
            <a:fld id="{BCD31565-F7C5-664B-BCD9-ACA0033235E4}" type="slidenum">
              <a:rPr lang="en-LB" smtClean="0"/>
              <a:t>24</a:t>
            </a:fld>
            <a:endParaRPr lang="en-LB"/>
          </a:p>
        </p:txBody>
      </p:sp>
    </p:spTree>
    <p:extLst>
      <p:ext uri="{BB962C8B-B14F-4D97-AF65-F5344CB8AC3E}">
        <p14:creationId xmlns:p14="http://schemas.microsoft.com/office/powerpoint/2010/main" val="254446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AB940D-BFE8-44D8-8FF8-B11873A890EB}"/>
              </a:ext>
            </a:extLst>
          </p:cNvPr>
          <p:cNvSpPr>
            <a:spLocks noGrp="1"/>
          </p:cNvSpPr>
          <p:nvPr>
            <p:ph type="sldNum" sz="quarter" idx="12"/>
          </p:nvPr>
        </p:nvSpPr>
        <p:spPr/>
        <p:txBody>
          <a:bodyPr/>
          <a:lstStyle/>
          <a:p>
            <a:fld id="{BCD31565-F7C5-664B-BCD9-ACA0033235E4}" type="slidenum">
              <a:rPr lang="en-LB" smtClean="0"/>
              <a:t>25</a:t>
            </a:fld>
            <a:endParaRPr lang="en-LB"/>
          </a:p>
        </p:txBody>
      </p:sp>
      <p:sp>
        <p:nvSpPr>
          <p:cNvPr id="6" name="Content Placeholder 2">
            <a:extLst>
              <a:ext uri="{FF2B5EF4-FFF2-40B4-BE49-F238E27FC236}">
                <a16:creationId xmlns:a16="http://schemas.microsoft.com/office/drawing/2014/main" id="{6E806C6E-18FE-415E-1BFD-EE8A618AFD41}"/>
              </a:ext>
            </a:extLst>
          </p:cNvPr>
          <p:cNvSpPr txBox="1">
            <a:spLocks/>
          </p:cNvSpPr>
          <p:nvPr/>
        </p:nvSpPr>
        <p:spPr>
          <a:xfrm>
            <a:off x="289052" y="864335"/>
            <a:ext cx="6668262" cy="677571"/>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0000" dirty="0">
                <a:solidFill>
                  <a:srgbClr val="729D50"/>
                </a:solidFill>
              </a:rPr>
              <a:t>Future Work</a:t>
            </a:r>
          </a:p>
          <a:p>
            <a:pPr marL="0" indent="0" algn="ctr">
              <a:buFont typeface="Wingdings 3" charset="2"/>
              <a:buNone/>
            </a:pPr>
            <a:endParaRPr lang="en-US" sz="10000" dirty="0">
              <a:solidFill>
                <a:srgbClr val="729D50"/>
              </a:solidFill>
            </a:endParaRPr>
          </a:p>
          <a:p>
            <a:pPr marL="0" indent="0" algn="ctr">
              <a:buFont typeface="Wingdings 3" charset="2"/>
              <a:buNone/>
            </a:pPr>
            <a:endParaRPr lang="en-US" dirty="0"/>
          </a:p>
          <a:p>
            <a:r>
              <a:rPr lang="en-US" sz="8000" dirty="0"/>
              <a:t>Add More Languages</a:t>
            </a:r>
          </a:p>
          <a:p>
            <a:r>
              <a:rPr lang="en-US" sz="8000" dirty="0"/>
              <a:t>Chat System Between Patients and secretaries</a:t>
            </a:r>
          </a:p>
          <a:p>
            <a:r>
              <a:rPr lang="en-US" sz="8000" dirty="0"/>
              <a:t>Forget Password Function</a:t>
            </a:r>
          </a:p>
          <a:p>
            <a:r>
              <a:rPr lang="en-US" sz="8000" dirty="0"/>
              <a:t>Make the Application globally</a:t>
            </a:r>
          </a:p>
          <a:p>
            <a:r>
              <a:rPr lang="en-US" sz="8000" dirty="0"/>
              <a:t>Register Through Mobile Number </a:t>
            </a:r>
          </a:p>
          <a:p>
            <a:r>
              <a:rPr lang="en-US" sz="8000" dirty="0"/>
              <a:t>Online Payments</a:t>
            </a:r>
          </a:p>
          <a:p>
            <a:endParaRPr lang="en-US" dirty="0"/>
          </a:p>
        </p:txBody>
      </p:sp>
    </p:spTree>
    <p:extLst>
      <p:ext uri="{BB962C8B-B14F-4D97-AF65-F5344CB8AC3E}">
        <p14:creationId xmlns:p14="http://schemas.microsoft.com/office/powerpoint/2010/main" val="348346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3B02-83DD-054D-93ED-B8F6D1E8EA72}"/>
              </a:ext>
            </a:extLst>
          </p:cNvPr>
          <p:cNvSpPr>
            <a:spLocks noGrp="1"/>
          </p:cNvSpPr>
          <p:nvPr>
            <p:ph type="title"/>
          </p:nvPr>
        </p:nvSpPr>
        <p:spPr>
          <a:xfrm>
            <a:off x="-1" y="13463"/>
            <a:ext cx="9144000" cy="1325563"/>
          </a:xfrm>
        </p:spPr>
        <p:txBody>
          <a:bodyPr>
            <a:normAutofit/>
          </a:bodyPr>
          <a:lstStyle/>
          <a:p>
            <a:pPr algn="ctr"/>
            <a:r>
              <a:rPr lang="en-LB" sz="2400" b="1" dirty="0"/>
              <a:t>Introduction</a:t>
            </a:r>
          </a:p>
        </p:txBody>
      </p:sp>
      <p:sp>
        <p:nvSpPr>
          <p:cNvPr id="3" name="Content Placeholder 2">
            <a:extLst>
              <a:ext uri="{FF2B5EF4-FFF2-40B4-BE49-F238E27FC236}">
                <a16:creationId xmlns:a16="http://schemas.microsoft.com/office/drawing/2014/main" id="{B0ABA31E-F527-9147-B608-F737AF36A33D}"/>
              </a:ext>
            </a:extLst>
          </p:cNvPr>
          <p:cNvSpPr>
            <a:spLocks noGrp="1"/>
          </p:cNvSpPr>
          <p:nvPr>
            <p:ph idx="1"/>
          </p:nvPr>
        </p:nvSpPr>
        <p:spPr>
          <a:xfrm>
            <a:off x="-1" y="1500600"/>
            <a:ext cx="7178041" cy="4271549"/>
          </a:xfrm>
        </p:spPr>
        <p:txBody>
          <a:bodyPr>
            <a:normAutofit/>
          </a:bodyPr>
          <a:lstStyle/>
          <a:p>
            <a:r>
              <a:rPr lang="en-US" sz="1800" b="0" i="0" dirty="0">
                <a:effectLst/>
              </a:rPr>
              <a:t>Nowadays, technology has reached a very advanced level which leads us to create many things to make our life easier. However, we all agree that time is money and health is one of our main things to maintain. Thus, we created this application to make booking an appointment easier for the patient.</a:t>
            </a:r>
          </a:p>
          <a:p>
            <a:r>
              <a:rPr lang="en-US" sz="1800" b="0" i="0" dirty="0">
                <a:effectLst/>
              </a:rPr>
              <a:t>This application is based on mobile devices which is the fastest way we have nowadays.</a:t>
            </a:r>
          </a:p>
          <a:p>
            <a:r>
              <a:rPr lang="en-US" sz="1800" b="0" i="0" dirty="0">
                <a:effectLst/>
              </a:rPr>
              <a:t>In Addition, the application has an admin side which helps the clinic administration (Doctor, Secretary, HR) to maintain their work a lot easier.</a:t>
            </a:r>
          </a:p>
          <a:p>
            <a:pPr marL="0" indent="0" algn="l">
              <a:buNone/>
            </a:pPr>
            <a:r>
              <a:rPr lang="en-US" sz="1800" b="0" i="0" dirty="0">
                <a:solidFill>
                  <a:srgbClr val="414141"/>
                </a:solidFill>
                <a:effectLst/>
              </a:rPr>
              <a:t> </a:t>
            </a:r>
          </a:p>
        </p:txBody>
      </p:sp>
      <p:sp>
        <p:nvSpPr>
          <p:cNvPr id="4" name="Slide Number Placeholder 3">
            <a:extLst>
              <a:ext uri="{FF2B5EF4-FFF2-40B4-BE49-F238E27FC236}">
                <a16:creationId xmlns:a16="http://schemas.microsoft.com/office/drawing/2014/main" id="{7AD13550-BAE4-B147-B146-CDFAC420037E}"/>
              </a:ext>
            </a:extLst>
          </p:cNvPr>
          <p:cNvSpPr>
            <a:spLocks noGrp="1"/>
          </p:cNvSpPr>
          <p:nvPr>
            <p:ph type="sldNum" sz="quarter" idx="12"/>
          </p:nvPr>
        </p:nvSpPr>
        <p:spPr/>
        <p:txBody>
          <a:bodyPr/>
          <a:lstStyle/>
          <a:p>
            <a:fld id="{BCD31565-F7C5-664B-BCD9-ACA0033235E4}" type="slidenum">
              <a:rPr lang="en-LB" smtClean="0"/>
              <a:t>3</a:t>
            </a:fld>
            <a:endParaRPr lang="en-LB"/>
          </a:p>
        </p:txBody>
      </p:sp>
    </p:spTree>
    <p:extLst>
      <p:ext uri="{BB962C8B-B14F-4D97-AF65-F5344CB8AC3E}">
        <p14:creationId xmlns:p14="http://schemas.microsoft.com/office/powerpoint/2010/main" val="5036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510CAD-9D43-5D16-238E-8690AF009356}"/>
              </a:ext>
            </a:extLst>
          </p:cNvPr>
          <p:cNvSpPr>
            <a:spLocks noGrp="1"/>
          </p:cNvSpPr>
          <p:nvPr>
            <p:ph type="sldNum" sz="quarter" idx="12"/>
          </p:nvPr>
        </p:nvSpPr>
        <p:spPr/>
        <p:txBody>
          <a:bodyPr/>
          <a:lstStyle/>
          <a:p>
            <a:fld id="{BCD31565-F7C5-664B-BCD9-ACA0033235E4}" type="slidenum">
              <a:rPr lang="en-LB" smtClean="0"/>
              <a:t>4</a:t>
            </a:fld>
            <a:endParaRPr lang="en-LB"/>
          </a:p>
        </p:txBody>
      </p:sp>
      <p:sp>
        <p:nvSpPr>
          <p:cNvPr id="5" name="Content Placeholder 2">
            <a:extLst>
              <a:ext uri="{FF2B5EF4-FFF2-40B4-BE49-F238E27FC236}">
                <a16:creationId xmlns:a16="http://schemas.microsoft.com/office/drawing/2014/main" id="{200F7107-D198-ECD2-5992-561F7117444A}"/>
              </a:ext>
            </a:extLst>
          </p:cNvPr>
          <p:cNvSpPr txBox="1">
            <a:spLocks/>
          </p:cNvSpPr>
          <p:nvPr/>
        </p:nvSpPr>
        <p:spPr>
          <a:xfrm>
            <a:off x="354330" y="1641575"/>
            <a:ext cx="6668262" cy="677571"/>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0000" dirty="0">
                <a:solidFill>
                  <a:srgbClr val="729D50"/>
                </a:solidFill>
              </a:rPr>
              <a:t>Context</a:t>
            </a:r>
          </a:p>
          <a:p>
            <a:pPr marL="0" indent="0" algn="ctr">
              <a:buFont typeface="Wingdings 3" charset="2"/>
              <a:buNone/>
            </a:pPr>
            <a:endParaRPr lang="en-US" sz="10000" dirty="0">
              <a:solidFill>
                <a:srgbClr val="729D50"/>
              </a:solidFill>
            </a:endParaRPr>
          </a:p>
          <a:p>
            <a:pPr marL="0" indent="0" algn="ctr">
              <a:buFont typeface="Wingdings 3" charset="2"/>
              <a:buNone/>
            </a:pPr>
            <a:r>
              <a:rPr lang="en-US" sz="10000" dirty="0">
                <a:solidFill>
                  <a:schemeClr val="tx1"/>
                </a:solidFill>
              </a:rPr>
              <a:t>Hoptify – Hoptify Managers are android based applications that are used to simplify the medical treatment ways</a:t>
            </a:r>
          </a:p>
          <a:p>
            <a:pPr marL="0" indent="0" algn="ctr">
              <a:buFont typeface="Wingdings 3" charset="2"/>
              <a:buNone/>
            </a:pPr>
            <a:endParaRPr lang="en-US" sz="10000" dirty="0">
              <a:solidFill>
                <a:schemeClr val="tx1"/>
              </a:solidFill>
            </a:endParaRPr>
          </a:p>
          <a:p>
            <a:pPr marL="0" indent="0" algn="ctr">
              <a:buFont typeface="Wingdings 3" charset="2"/>
              <a:buNone/>
            </a:pPr>
            <a:r>
              <a:rPr lang="en-US" sz="10000" dirty="0">
                <a:solidFill>
                  <a:srgbClr val="729D50"/>
                </a:solidFill>
              </a:rPr>
              <a:t>Its Audience</a:t>
            </a:r>
          </a:p>
          <a:p>
            <a:pPr marL="0" indent="0" algn="ctr">
              <a:buFont typeface="Wingdings 3" charset="2"/>
              <a:buNone/>
            </a:pPr>
            <a:endParaRPr lang="en-US" dirty="0"/>
          </a:p>
          <a:p>
            <a:r>
              <a:rPr lang="en-US" sz="8000" dirty="0"/>
              <a:t>Person that want medical treatment</a:t>
            </a:r>
          </a:p>
          <a:p>
            <a:r>
              <a:rPr lang="en-US" sz="8000" dirty="0"/>
              <a:t>Clinic’s employees</a:t>
            </a:r>
          </a:p>
          <a:p>
            <a:endParaRPr lang="en-US" dirty="0"/>
          </a:p>
        </p:txBody>
      </p:sp>
    </p:spTree>
    <p:extLst>
      <p:ext uri="{BB962C8B-B14F-4D97-AF65-F5344CB8AC3E}">
        <p14:creationId xmlns:p14="http://schemas.microsoft.com/office/powerpoint/2010/main" val="197216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1CF63-F130-4594-90DE-EA30BEB4FE95}"/>
              </a:ext>
            </a:extLst>
          </p:cNvPr>
          <p:cNvSpPr>
            <a:spLocks noGrp="1"/>
          </p:cNvSpPr>
          <p:nvPr>
            <p:ph idx="1"/>
          </p:nvPr>
        </p:nvSpPr>
        <p:spPr>
          <a:xfrm>
            <a:off x="0" y="263155"/>
            <a:ext cx="9144000" cy="613145"/>
          </a:xfrm>
        </p:spPr>
        <p:txBody>
          <a:bodyPr>
            <a:normAutofit/>
          </a:bodyPr>
          <a:lstStyle/>
          <a:p>
            <a:pPr marL="0" indent="0" algn="ctr">
              <a:buNone/>
            </a:pPr>
            <a:endParaRPr lang="en-US" dirty="0"/>
          </a:p>
          <a:p>
            <a:pPr marL="0" indent="0">
              <a:buNone/>
            </a:pPr>
            <a:endParaRPr lang="en-US" dirty="0"/>
          </a:p>
          <a:p>
            <a:endParaRPr lang="en-US" sz="11200" dirty="0"/>
          </a:p>
        </p:txBody>
      </p:sp>
      <p:sp>
        <p:nvSpPr>
          <p:cNvPr id="4" name="Slide Number Placeholder 3">
            <a:extLst>
              <a:ext uri="{FF2B5EF4-FFF2-40B4-BE49-F238E27FC236}">
                <a16:creationId xmlns:a16="http://schemas.microsoft.com/office/drawing/2014/main" id="{6A71830C-E151-90CE-F043-148D0D990D5D}"/>
              </a:ext>
            </a:extLst>
          </p:cNvPr>
          <p:cNvSpPr>
            <a:spLocks noGrp="1"/>
          </p:cNvSpPr>
          <p:nvPr>
            <p:ph type="sldNum" sz="quarter" idx="12"/>
          </p:nvPr>
        </p:nvSpPr>
        <p:spPr/>
        <p:txBody>
          <a:bodyPr/>
          <a:lstStyle/>
          <a:p>
            <a:fld id="{BCD31565-F7C5-664B-BCD9-ACA0033235E4}" type="slidenum">
              <a:rPr lang="en-LB" smtClean="0"/>
              <a:t>5</a:t>
            </a:fld>
            <a:endParaRPr lang="en-LB"/>
          </a:p>
        </p:txBody>
      </p:sp>
      <p:sp>
        <p:nvSpPr>
          <p:cNvPr id="7" name="Content Placeholder 2">
            <a:extLst>
              <a:ext uri="{FF2B5EF4-FFF2-40B4-BE49-F238E27FC236}">
                <a16:creationId xmlns:a16="http://schemas.microsoft.com/office/drawing/2014/main" id="{36101565-1E9E-6B4C-D19C-7EC0804A120B}"/>
              </a:ext>
            </a:extLst>
          </p:cNvPr>
          <p:cNvSpPr txBox="1">
            <a:spLocks/>
          </p:cNvSpPr>
          <p:nvPr/>
        </p:nvSpPr>
        <p:spPr>
          <a:xfrm>
            <a:off x="628650" y="3565884"/>
            <a:ext cx="7886700" cy="677571"/>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0000" b="1" dirty="0">
                <a:solidFill>
                  <a:srgbClr val="729D50"/>
                </a:solidFill>
              </a:rPr>
              <a:t>Stake Holders</a:t>
            </a:r>
          </a:p>
          <a:p>
            <a:pPr marL="0" indent="0" algn="ctr">
              <a:buFont typeface="Wingdings 3" charset="2"/>
              <a:buNone/>
            </a:pPr>
            <a:endParaRPr lang="en-US" dirty="0"/>
          </a:p>
          <a:p>
            <a:r>
              <a:rPr lang="en-US" sz="8000" dirty="0"/>
              <a:t>Patients </a:t>
            </a:r>
          </a:p>
          <a:p>
            <a:r>
              <a:rPr lang="en-US" sz="8000" dirty="0"/>
              <a:t>Doctors</a:t>
            </a:r>
          </a:p>
          <a:p>
            <a:r>
              <a:rPr lang="en-US" sz="8000" dirty="0"/>
              <a:t>Secretaries</a:t>
            </a:r>
          </a:p>
          <a:p>
            <a:endParaRPr lang="en-US" dirty="0"/>
          </a:p>
        </p:txBody>
      </p:sp>
      <p:sp>
        <p:nvSpPr>
          <p:cNvPr id="8" name="Content Placeholder 2">
            <a:extLst>
              <a:ext uri="{FF2B5EF4-FFF2-40B4-BE49-F238E27FC236}">
                <a16:creationId xmlns:a16="http://schemas.microsoft.com/office/drawing/2014/main" id="{1FC4A96A-8F12-57E1-04C8-4714A6AB9722}"/>
              </a:ext>
            </a:extLst>
          </p:cNvPr>
          <p:cNvSpPr txBox="1">
            <a:spLocks/>
          </p:cNvSpPr>
          <p:nvPr/>
        </p:nvSpPr>
        <p:spPr>
          <a:xfrm>
            <a:off x="628650" y="1227822"/>
            <a:ext cx="7886700" cy="677571"/>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0000" b="1" dirty="0">
                <a:solidFill>
                  <a:srgbClr val="729D50"/>
                </a:solidFill>
              </a:rPr>
              <a:t>Project Owner: </a:t>
            </a:r>
          </a:p>
          <a:p>
            <a:pPr marL="0" indent="0" algn="ctr">
              <a:buFont typeface="Wingdings 3" charset="2"/>
              <a:buNone/>
            </a:pPr>
            <a:endParaRPr lang="en-US" sz="10000" dirty="0"/>
          </a:p>
          <a:p>
            <a:pPr marL="0" indent="0" algn="ctr">
              <a:buFont typeface="Wingdings 3" charset="2"/>
              <a:buNone/>
            </a:pPr>
            <a:endParaRPr lang="en-US" dirty="0"/>
          </a:p>
          <a:p>
            <a:r>
              <a:rPr lang="en-US" sz="8000" dirty="0"/>
              <a:t>Clinic that are using the app to maintain their work</a:t>
            </a:r>
          </a:p>
          <a:p>
            <a:endParaRPr lang="en-US" dirty="0"/>
          </a:p>
        </p:txBody>
      </p:sp>
    </p:spTree>
    <p:extLst>
      <p:ext uri="{BB962C8B-B14F-4D97-AF65-F5344CB8AC3E}">
        <p14:creationId xmlns:p14="http://schemas.microsoft.com/office/powerpoint/2010/main" val="183994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B0F73-5904-B00C-A873-2E64E34BA09D}"/>
              </a:ext>
            </a:extLst>
          </p:cNvPr>
          <p:cNvSpPr>
            <a:spLocks noGrp="1"/>
          </p:cNvSpPr>
          <p:nvPr>
            <p:ph idx="1"/>
          </p:nvPr>
        </p:nvSpPr>
        <p:spPr>
          <a:xfrm>
            <a:off x="354330" y="1641575"/>
            <a:ext cx="7886700" cy="677571"/>
          </a:xfrm>
        </p:spPr>
        <p:txBody>
          <a:bodyPr>
            <a:normAutofit fontScale="25000" lnSpcReduction="20000"/>
          </a:bodyPr>
          <a:lstStyle/>
          <a:p>
            <a:pPr marL="0" indent="0" algn="ctr">
              <a:buNone/>
            </a:pPr>
            <a:r>
              <a:rPr lang="en-US" sz="10000" dirty="0">
                <a:solidFill>
                  <a:srgbClr val="729D50"/>
                </a:solidFill>
              </a:rPr>
              <a:t>To Run the Application You need:</a:t>
            </a:r>
          </a:p>
          <a:p>
            <a:pPr marL="0" indent="0" algn="ctr">
              <a:buNone/>
            </a:pPr>
            <a:endParaRPr lang="en-US" dirty="0"/>
          </a:p>
          <a:p>
            <a:r>
              <a:rPr lang="en-US" sz="8000" dirty="0"/>
              <a:t>Stable internet connection</a:t>
            </a:r>
          </a:p>
          <a:p>
            <a:r>
              <a:rPr lang="en-US" sz="8000" dirty="0"/>
              <a:t>Working database connection</a:t>
            </a:r>
          </a:p>
          <a:p>
            <a:r>
              <a:rPr lang="en-US" sz="8000" dirty="0"/>
              <a:t>Android device with android version 7.0 +</a:t>
            </a:r>
          </a:p>
          <a:p>
            <a:endParaRPr lang="en-US" dirty="0"/>
          </a:p>
        </p:txBody>
      </p:sp>
      <p:sp>
        <p:nvSpPr>
          <p:cNvPr id="4" name="Slide Number Placeholder 3">
            <a:extLst>
              <a:ext uri="{FF2B5EF4-FFF2-40B4-BE49-F238E27FC236}">
                <a16:creationId xmlns:a16="http://schemas.microsoft.com/office/drawing/2014/main" id="{00224995-DCA4-622B-9AEF-CC0A8E601CAC}"/>
              </a:ext>
            </a:extLst>
          </p:cNvPr>
          <p:cNvSpPr>
            <a:spLocks noGrp="1"/>
          </p:cNvSpPr>
          <p:nvPr>
            <p:ph type="sldNum" sz="quarter" idx="12"/>
          </p:nvPr>
        </p:nvSpPr>
        <p:spPr/>
        <p:txBody>
          <a:bodyPr/>
          <a:lstStyle/>
          <a:p>
            <a:fld id="{BCD31565-F7C5-664B-BCD9-ACA0033235E4}" type="slidenum">
              <a:rPr lang="en-LB" smtClean="0"/>
              <a:t>6</a:t>
            </a:fld>
            <a:endParaRPr lang="en-LB"/>
          </a:p>
        </p:txBody>
      </p:sp>
    </p:spTree>
    <p:extLst>
      <p:ext uri="{BB962C8B-B14F-4D97-AF65-F5344CB8AC3E}">
        <p14:creationId xmlns:p14="http://schemas.microsoft.com/office/powerpoint/2010/main" val="88455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23AED-E7A0-613B-2D49-47ED59B42C15}"/>
              </a:ext>
            </a:extLst>
          </p:cNvPr>
          <p:cNvSpPr>
            <a:spLocks noGrp="1"/>
          </p:cNvSpPr>
          <p:nvPr>
            <p:ph type="sldNum" sz="quarter" idx="12"/>
          </p:nvPr>
        </p:nvSpPr>
        <p:spPr/>
        <p:txBody>
          <a:bodyPr/>
          <a:lstStyle/>
          <a:p>
            <a:fld id="{BCD31565-F7C5-664B-BCD9-ACA0033235E4}" type="slidenum">
              <a:rPr lang="en-LB" smtClean="0"/>
              <a:t>7</a:t>
            </a:fld>
            <a:endParaRPr lang="en-LB"/>
          </a:p>
        </p:txBody>
      </p:sp>
      <p:sp>
        <p:nvSpPr>
          <p:cNvPr id="6" name="Content Placeholder 2">
            <a:extLst>
              <a:ext uri="{FF2B5EF4-FFF2-40B4-BE49-F238E27FC236}">
                <a16:creationId xmlns:a16="http://schemas.microsoft.com/office/drawing/2014/main" id="{22052B78-946C-F442-A35A-7F2D36749730}"/>
              </a:ext>
            </a:extLst>
          </p:cNvPr>
          <p:cNvSpPr txBox="1">
            <a:spLocks/>
          </p:cNvSpPr>
          <p:nvPr/>
        </p:nvSpPr>
        <p:spPr>
          <a:xfrm>
            <a:off x="897381" y="1194179"/>
            <a:ext cx="6216651" cy="677571"/>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0000" dirty="0">
                <a:solidFill>
                  <a:srgbClr val="729D50"/>
                </a:solidFill>
              </a:rPr>
              <a:t>Constraints</a:t>
            </a:r>
          </a:p>
          <a:p>
            <a:pPr marL="0" indent="0" algn="ctr">
              <a:buFont typeface="Wingdings 3" charset="2"/>
              <a:buNone/>
            </a:pPr>
            <a:endParaRPr lang="en-US" dirty="0"/>
          </a:p>
          <a:p>
            <a:r>
              <a:rPr lang="en-US" sz="8000" dirty="0"/>
              <a:t>Only English Language</a:t>
            </a:r>
          </a:p>
          <a:p>
            <a:r>
              <a:rPr lang="en-US" sz="8000" dirty="0"/>
              <a:t>Application can adapt all screen sizes</a:t>
            </a:r>
          </a:p>
          <a:p>
            <a:r>
              <a:rPr lang="en-US" sz="8000" dirty="0"/>
              <a:t>Ease of access through Mobile</a:t>
            </a:r>
          </a:p>
          <a:p>
            <a:r>
              <a:rPr lang="en-US" sz="8000" dirty="0"/>
              <a:t>User must sign in to use the application</a:t>
            </a:r>
          </a:p>
          <a:p>
            <a:r>
              <a:rPr lang="en-US" sz="8000" dirty="0"/>
              <a:t>Stable Internet Connection </a:t>
            </a:r>
          </a:p>
          <a:p>
            <a:r>
              <a:rPr lang="en-US" sz="8000" dirty="0"/>
              <a:t>Clinic’s Employees can’t Sign up</a:t>
            </a:r>
          </a:p>
          <a:p>
            <a:r>
              <a:rPr lang="en-US" sz="8000" dirty="0"/>
              <a:t>Everyone can use the App (Hoptify)</a:t>
            </a:r>
          </a:p>
          <a:p>
            <a:pPr marL="0" indent="0">
              <a:buNone/>
            </a:pPr>
            <a:endParaRPr lang="en-US" sz="8000" dirty="0"/>
          </a:p>
          <a:p>
            <a:endParaRPr lang="en-US" dirty="0"/>
          </a:p>
        </p:txBody>
      </p:sp>
    </p:spTree>
    <p:extLst>
      <p:ext uri="{BB962C8B-B14F-4D97-AF65-F5344CB8AC3E}">
        <p14:creationId xmlns:p14="http://schemas.microsoft.com/office/powerpoint/2010/main" val="4181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0D5140-86A6-DE11-C320-0944405B8D48}"/>
              </a:ext>
            </a:extLst>
          </p:cNvPr>
          <p:cNvSpPr>
            <a:spLocks noGrp="1"/>
          </p:cNvSpPr>
          <p:nvPr>
            <p:ph type="sldNum" sz="quarter" idx="12"/>
          </p:nvPr>
        </p:nvSpPr>
        <p:spPr/>
        <p:txBody>
          <a:bodyPr/>
          <a:lstStyle/>
          <a:p>
            <a:fld id="{BCD31565-F7C5-664B-BCD9-ACA0033235E4}" type="slidenum">
              <a:rPr lang="en-LB" smtClean="0"/>
              <a:t>8</a:t>
            </a:fld>
            <a:endParaRPr lang="en-LB"/>
          </a:p>
        </p:txBody>
      </p:sp>
      <p:sp>
        <p:nvSpPr>
          <p:cNvPr id="5" name="Title 1">
            <a:extLst>
              <a:ext uri="{FF2B5EF4-FFF2-40B4-BE49-F238E27FC236}">
                <a16:creationId xmlns:a16="http://schemas.microsoft.com/office/drawing/2014/main" id="{1528D110-33C2-B40A-EABB-8F1742A58DBD}"/>
              </a:ext>
            </a:extLst>
          </p:cNvPr>
          <p:cNvSpPr>
            <a:spLocks noGrp="1"/>
          </p:cNvSpPr>
          <p:nvPr>
            <p:ph type="title"/>
          </p:nvPr>
        </p:nvSpPr>
        <p:spPr>
          <a:xfrm>
            <a:off x="1" y="156237"/>
            <a:ext cx="9144000" cy="1320800"/>
          </a:xfrm>
        </p:spPr>
        <p:txBody>
          <a:bodyPr/>
          <a:lstStyle/>
          <a:p>
            <a:pPr algn="ctr"/>
            <a:r>
              <a:rPr lang="en-US" dirty="0"/>
              <a:t>Exclusions</a:t>
            </a:r>
          </a:p>
        </p:txBody>
      </p:sp>
      <p:sp>
        <p:nvSpPr>
          <p:cNvPr id="8" name="Content Placeholder 2">
            <a:extLst>
              <a:ext uri="{FF2B5EF4-FFF2-40B4-BE49-F238E27FC236}">
                <a16:creationId xmlns:a16="http://schemas.microsoft.com/office/drawing/2014/main" id="{123DD25E-5FBE-062D-DCC4-502302ED6DDE}"/>
              </a:ext>
            </a:extLst>
          </p:cNvPr>
          <p:cNvSpPr txBox="1">
            <a:spLocks/>
          </p:cNvSpPr>
          <p:nvPr/>
        </p:nvSpPr>
        <p:spPr>
          <a:xfrm>
            <a:off x="1398143" y="1399592"/>
            <a:ext cx="63477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User can’t use the application without signing </a:t>
            </a:r>
          </a:p>
          <a:p>
            <a:r>
              <a:rPr lang="en-US" dirty="0"/>
              <a:t>Payments are on clinic</a:t>
            </a:r>
          </a:p>
          <a:p>
            <a:r>
              <a:rPr lang="en-US" dirty="0"/>
              <a:t>The only language to use the app is English</a:t>
            </a:r>
          </a:p>
          <a:p>
            <a:r>
              <a:rPr lang="en-US" dirty="0"/>
              <a:t>User can’t reset his </a:t>
            </a:r>
            <a:r>
              <a:rPr lang="en-US" i="1" dirty="0"/>
              <a:t>password</a:t>
            </a:r>
          </a:p>
        </p:txBody>
      </p:sp>
    </p:spTree>
    <p:extLst>
      <p:ext uri="{BB962C8B-B14F-4D97-AF65-F5344CB8AC3E}">
        <p14:creationId xmlns:p14="http://schemas.microsoft.com/office/powerpoint/2010/main" val="295212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462A-B4C2-D775-AA77-523B1D1742CE}"/>
              </a:ext>
            </a:extLst>
          </p:cNvPr>
          <p:cNvSpPr>
            <a:spLocks noGrp="1"/>
          </p:cNvSpPr>
          <p:nvPr>
            <p:ph type="title"/>
          </p:nvPr>
        </p:nvSpPr>
        <p:spPr/>
        <p:txBody>
          <a:bodyPr/>
          <a:lstStyle/>
          <a:p>
            <a:r>
              <a:rPr lang="en-LB" dirty="0"/>
              <a:t>Existing system</a:t>
            </a:r>
            <a:br>
              <a:rPr lang="en-LB" dirty="0"/>
            </a:br>
            <a:endParaRPr lang="en-US" dirty="0"/>
          </a:p>
        </p:txBody>
      </p:sp>
      <p:sp>
        <p:nvSpPr>
          <p:cNvPr id="3" name="Content Placeholder 2">
            <a:extLst>
              <a:ext uri="{FF2B5EF4-FFF2-40B4-BE49-F238E27FC236}">
                <a16:creationId xmlns:a16="http://schemas.microsoft.com/office/drawing/2014/main" id="{754A97B3-1826-DC48-AA2B-77D9F4F23536}"/>
              </a:ext>
            </a:extLst>
          </p:cNvPr>
          <p:cNvSpPr>
            <a:spLocks noGrp="1"/>
          </p:cNvSpPr>
          <p:nvPr>
            <p:ph idx="1"/>
          </p:nvPr>
        </p:nvSpPr>
        <p:spPr/>
        <p:txBody>
          <a:bodyPr/>
          <a:lstStyle/>
          <a:p>
            <a:r>
              <a:rPr lang="en-US" dirty="0"/>
              <a:t>There are no existing application that has the same function as ours.</a:t>
            </a:r>
          </a:p>
        </p:txBody>
      </p:sp>
      <p:sp>
        <p:nvSpPr>
          <p:cNvPr id="4" name="Slide Number Placeholder 3">
            <a:extLst>
              <a:ext uri="{FF2B5EF4-FFF2-40B4-BE49-F238E27FC236}">
                <a16:creationId xmlns:a16="http://schemas.microsoft.com/office/drawing/2014/main" id="{4FA43584-2D4F-552A-1D69-FA3782CEB242}"/>
              </a:ext>
            </a:extLst>
          </p:cNvPr>
          <p:cNvSpPr>
            <a:spLocks noGrp="1"/>
          </p:cNvSpPr>
          <p:nvPr>
            <p:ph type="sldNum" sz="quarter" idx="12"/>
          </p:nvPr>
        </p:nvSpPr>
        <p:spPr/>
        <p:txBody>
          <a:bodyPr/>
          <a:lstStyle/>
          <a:p>
            <a:fld id="{BCD31565-F7C5-664B-BCD9-ACA0033235E4}" type="slidenum">
              <a:rPr lang="en-LB" smtClean="0"/>
              <a:t>9</a:t>
            </a:fld>
            <a:endParaRPr lang="en-LB"/>
          </a:p>
        </p:txBody>
      </p:sp>
    </p:spTree>
    <p:extLst>
      <p:ext uri="{BB962C8B-B14F-4D97-AF65-F5344CB8AC3E}">
        <p14:creationId xmlns:p14="http://schemas.microsoft.com/office/powerpoint/2010/main" val="18812349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324</TotalTime>
  <Words>650</Words>
  <Application>Microsoft Office PowerPoint</Application>
  <PresentationFormat>On-screen Show (4:3)</PresentationFormat>
  <Paragraphs>165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Wingdings 3</vt:lpstr>
      <vt:lpstr>Facet</vt:lpstr>
      <vt:lpstr>Lebanese Canadian University – LCU Faculty of Arts and Science – FSA Bachelor’s in Computer Science  Final project  Hoptify  </vt:lpstr>
      <vt:lpstr>Outlines</vt:lpstr>
      <vt:lpstr>Introduction</vt:lpstr>
      <vt:lpstr>PowerPoint Presentation</vt:lpstr>
      <vt:lpstr>PowerPoint Presentation</vt:lpstr>
      <vt:lpstr>PowerPoint Presentation</vt:lpstr>
      <vt:lpstr>PowerPoint Presentation</vt:lpstr>
      <vt:lpstr>Exclusions</vt:lpstr>
      <vt:lpstr>Existing system </vt:lpstr>
      <vt:lpstr>Desired system </vt:lpstr>
      <vt:lpstr>Problem definition</vt:lpstr>
      <vt:lpstr>Assumptions</vt:lpstr>
      <vt:lpstr>Problem Modeling</vt:lpstr>
      <vt:lpstr>Deployment and exploration scenarios </vt:lpstr>
      <vt:lpstr>Requirements categories </vt:lpstr>
      <vt:lpstr>Functional requirements </vt:lpstr>
      <vt:lpstr>Non-functional requirements </vt:lpstr>
      <vt:lpstr>Solution presentation </vt:lpstr>
      <vt:lpstr>Assumptions </vt:lpstr>
      <vt:lpstr>Solution models and diagrams </vt:lpstr>
      <vt:lpstr>Limits</vt:lpstr>
      <vt:lpstr>Human-Machine Interface </vt:lpstr>
      <vt:lpstr>Machine-machine interface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Lebanese Canadian University – LCU Faculty of Arts and Science – FSA Bachelor’s in Computer Science  Final project  Project title </dc:title>
  <dc:creator>Eddy Ghabach</dc:creator>
  <cp:lastModifiedBy>ahmad jrad</cp:lastModifiedBy>
  <cp:revision>8</cp:revision>
  <dcterms:created xsi:type="dcterms:W3CDTF">2020-04-07T08:26:17Z</dcterms:created>
  <dcterms:modified xsi:type="dcterms:W3CDTF">2022-06-15T00:55:08Z</dcterms:modified>
</cp:coreProperties>
</file>