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png" ContentType="image/png"/>
  <Default Extension="svg" ContentType="image/svg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heme/theme12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22.xml" ContentType="application/vnd.openxmlformats-officedocument.presentationml.slideLayout+xml"/>
  <Override PartName="/ppt/viewProps.xml" ContentType="application/vnd.openxmlformats-officedocument.presentationml.viewProps+xml"/>
  <Override PartName="/customXml/item22.xml" ContentType="application/xml"/>
  <Override PartName="/customXml/itemProps22.xml" ContentType="application/vnd.openxmlformats-officedocument.customXmlProperties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D8"/>
    <a:srgbClr val="6000C9"/>
    <a:srgbClr val="00B0F0"/>
    <a:srgbClr val="5EBAB8"/>
    <a:srgbClr val="84CAC8"/>
    <a:srgbClr val="8ECECC"/>
    <a:srgbClr val="56B6B4"/>
    <a:srgbClr val="3D8D8B"/>
    <a:srgbClr val="7235B8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7" autoAdjust="0"/>
    <p:restoredTop sz="94667" autoAdjust="0"/>
  </p:normalViewPr>
  <p:slideViewPr>
    <p:cSldViewPr snapToGrid="0" snapToObjects="1" showGuides="1">
      <p:cViewPr>
        <p:scale>
          <a:sx n="100" d="100"/>
          <a:sy n="100" d="100"/>
        </p:scale>
        <p:origin x="979" y="-198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notesMaster" Target="/ppt/notesMasters/notesMaster11.xml" Id="rId3" /><Relationship Type="http://schemas.openxmlformats.org/officeDocument/2006/relationships/theme" Target="/ppt/theme/theme12.xml" Id="rId7" /><Relationship Type="http://schemas.openxmlformats.org/officeDocument/2006/relationships/customXml" Target="/customXml/item3.xml" Id="rId12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customXml" Target="/customXml/item22.xml" Id="rId11" /><Relationship Type="http://schemas.openxmlformats.org/officeDocument/2006/relationships/presProps" Target="/ppt/presProps.xml" Id="rId5" /><Relationship Type="http://schemas.openxmlformats.org/officeDocument/2006/relationships/customXml" Target="/customXml/item13.xml" Id="rId10" /><Relationship Type="http://schemas.openxmlformats.org/officeDocument/2006/relationships/handoutMaster" Target="/ppt/handoutMasters/handoutMaster11.xml" Id="rId4" /><Relationship Type="http://schemas.microsoft.com/office/2018/10/relationships/authors" Target="/ppt/authors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BBED-2812-9D83-C182-30874D803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48" y="647383"/>
            <a:ext cx="3018471" cy="1766887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7000" b="1" spc="-100" baseline="0"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39C166-D01E-0A4F-581C-99E7A645DD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2995" y="1389003"/>
            <a:ext cx="2286000" cy="110248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6E156A3-D678-E5C6-7D85-441D6A911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155" y="2879725"/>
            <a:ext cx="2907792" cy="4578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076198-E52C-0739-9287-05FA9B7175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1155" y="3596917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C10BE62-DE01-CD31-023E-EA4303EE03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1155" y="3848556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0289A40-1E32-1120-13FA-43D6E3BB6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155" y="4061736"/>
            <a:ext cx="2907792" cy="80363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B1E376-88A4-C621-AFFD-EB35FB7D9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1155" y="5120917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6E4A675-F4FF-23BD-1294-57EAC542F0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155" y="5353506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6611741B-0238-25D4-9F73-3068B6E157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1155" y="5559066"/>
            <a:ext cx="2907792" cy="103614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A48C80F-7500-0132-7EDF-54D5EB6A83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1155" y="6907807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CF6126E-66A7-8A04-BBB3-9C96C0EA07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1155" y="7148016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5FCD25D-46F8-34AD-3C21-8F4F1FF1DF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1155" y="7365006"/>
            <a:ext cx="2907792" cy="103614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E4A56B1-6CDE-721A-9F34-164692D9A8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2995" y="2887345"/>
            <a:ext cx="2286000" cy="4578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32BB1D-3947-B1AF-4D94-D006885F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58161" y="3604491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71639A-802C-10EA-3196-C4E2CBE9CB7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810000" y="3651045"/>
            <a:ext cx="498475" cy="532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167709B-B855-39B4-334B-5C06D6F0D2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508" y="3612157"/>
            <a:ext cx="231743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44D587BD-F4C0-3352-BAD1-8EFA7404A0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45318" y="3810456"/>
            <a:ext cx="231743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BBF1F78-422D-AF42-30D8-8124A9494F6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42460" y="4008316"/>
            <a:ext cx="2183130" cy="198478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9C73103-A0FE-2FAC-90A7-1091A9895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0615" y="5104765"/>
            <a:ext cx="2286000" cy="4578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57B3CC9-7860-E668-7538-BBC96D29B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8603" y="5868821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1439350-94DF-1BA7-4358-59D401DCC2D5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3825240" y="5985957"/>
            <a:ext cx="457200" cy="4112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BB9BAE4-7F8A-4644-7E7F-8F74D0C900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26268" y="586775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97AF569-3A7A-8C65-587C-272F737352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2458" y="606587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2FCA1A24-15AE-BB7B-7B73-EFE2B782A9D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68" y="625637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D15CBF0-6728-A9DF-7A0B-873EF59AB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8603" y="6746446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35CB314-10F2-91CA-3BD1-D20D6FB728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48099" y="6869347"/>
            <a:ext cx="421239" cy="3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97BB61A-43CE-B551-60B2-AA9AD9744A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14838" y="682406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3591050-5318-EF26-EC1B-59360DA3A4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18648" y="701456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EC9CDD-C9FF-1105-F4B2-EE3AD6336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8603" y="7624071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E0AE9BCC-92A4-A125-F194-C8C20E86FF6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63341" y="7742152"/>
            <a:ext cx="384048" cy="3840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39B415F6-8656-295D-9CB6-8F63A9C1819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68" y="754415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B85DBD0-12C8-9B1B-6D2B-8490C1A33BC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30078" y="7814668"/>
            <a:ext cx="2286000" cy="742690"/>
          </a:xfrm>
        </p:spPr>
        <p:txBody>
          <a:bodyPr>
            <a:noAutofit/>
          </a:bodyPr>
          <a:lstStyle>
            <a:lvl1pPr marL="171450" indent="-171450">
              <a:lnSpc>
                <a:spcPts val="500"/>
              </a:lnSpc>
              <a:spcBef>
                <a:spcPts val="750"/>
              </a:spcBef>
              <a:buFont typeface="Wingdings" panose="05000000000000000000" pitchFamily="2" charset="2"/>
              <a:buChar char="§"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70D903-79F5-73D0-FF74-914B7D008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580611"/>
            <a:ext cx="630125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E4EADA-DD43-5D15-4B7A-2272FF5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1671" y="4695508"/>
            <a:ext cx="328436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909839-7B3B-677E-44E2-0992FB089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1671" y="1099268"/>
            <a:ext cx="328436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E29951-05B3-6E1E-6E07-AFCB9E96B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5257" y="8729873"/>
            <a:ext cx="6470774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27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58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3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25E6A-A4DD-25C5-5AED-1779BDA4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7363"/>
            <a:ext cx="5915025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9A014-4619-47E3-1FF5-2365F9847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3638"/>
            <a:ext cx="5915025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303B1-9FF6-753F-D87F-7BE6E3BF5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663"/>
            <a:ext cx="1543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3A03-D91A-4A48-9084-119DA6FB46A9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D624-B13A-5613-92A4-47661EFDC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663"/>
            <a:ext cx="1543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AA0C-7121-4AAC-9837-8F2E4B6F18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/ppt/media/image7.png" Id="rId8" /><Relationship Type="http://schemas.openxmlformats.org/officeDocument/2006/relationships/image" Target="/ppt/media/image2.svg" Id="rId3" /><Relationship Type="http://schemas.openxmlformats.org/officeDocument/2006/relationships/image" Target="/ppt/media/image62.svg" Id="rId7" /><Relationship Type="http://schemas.openxmlformats.org/officeDocument/2006/relationships/image" Target="/ppt/media/image12.png" Id="rId2" /><Relationship Type="http://schemas.openxmlformats.org/officeDocument/2006/relationships/slideLayout" Target="/ppt/slideLayouts/slideLayout11.xml" Id="rId1" /><Relationship Type="http://schemas.openxmlformats.org/officeDocument/2006/relationships/image" Target="/ppt/media/image53.png" Id="rId6" /><Relationship Type="http://schemas.openxmlformats.org/officeDocument/2006/relationships/image" Target="/ppt/media/image43.svg" Id="rId5" /><Relationship Type="http://schemas.openxmlformats.org/officeDocument/2006/relationships/image" Target="/ppt/media/image34.png" Id="rId4" /><Relationship Type="http://schemas.openxmlformats.org/officeDocument/2006/relationships/image" Target="/ppt/media/image84.svg" Id="rId9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211F-ECF7-5F66-03BA-C65919A1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Ji-min 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5888B-33B6-C39E-F7D5-B29085113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noProof="0" dirty="0"/>
              <a:t>502.555.0123</a:t>
            </a:r>
          </a:p>
          <a:p>
            <a:r>
              <a:rPr lang="en-US" dirty="0"/>
              <a:t>Ji-min</a:t>
            </a:r>
            <a:r>
              <a:rPr lang="en-US" noProof="0" dirty="0"/>
              <a:t>@</a:t>
            </a:r>
            <a:r>
              <a:rPr lang="en-US" dirty="0"/>
              <a:t>E</a:t>
            </a:r>
            <a:r>
              <a:rPr lang="en-US" noProof="0" dirty="0"/>
              <a:t>xample.com</a:t>
            </a:r>
            <a:br>
              <a:rPr lang="en-US" noProof="0" dirty="0"/>
            </a:br>
            <a:r>
              <a:rPr lang="en-US" noProof="0" dirty="0"/>
              <a:t>LucernePublishing.com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2FA8746B-5610-0671-E4C1-0BB6164A61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24BE7D-553E-A881-B25A-BA2EE5ED1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Assistant Editor </a:t>
            </a:r>
            <a:r>
              <a:rPr lang="en-US" b="0" dirty="0"/>
              <a:t>I Nod Publishers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7320EEEA-6CC6-8FE0-EA44-F568F812AE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4/20XX – 1/20XX 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AE0B8EEC-DDF0-C92C-3A64-E6AB66E4AE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noProof="0" dirty="0"/>
              <a:t>Experienced in managing editorial processes and coordinating with authors, editors, and designers to ensure timely and high-quality book  production</a:t>
            </a:r>
          </a:p>
        </p:txBody>
      </p:sp>
      <p:sp>
        <p:nvSpPr>
          <p:cNvPr id="210" name="Text Placeholder 209">
            <a:extLst>
              <a:ext uri="{FF2B5EF4-FFF2-40B4-BE49-F238E27FC236}">
                <a16:creationId xmlns:a16="http://schemas.microsoft.com/office/drawing/2014/main" id="{D483E4F7-87FB-8742-9D9C-7902AEF074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b="0" dirty="0"/>
              <a:t>I  Lucerne Publishing</a:t>
            </a:r>
          </a:p>
        </p:txBody>
      </p:sp>
      <p:sp>
        <p:nvSpPr>
          <p:cNvPr id="211" name="Text Placeholder 210">
            <a:extLst>
              <a:ext uri="{FF2B5EF4-FFF2-40B4-BE49-F238E27FC236}">
                <a16:creationId xmlns:a16="http://schemas.microsoft.com/office/drawing/2014/main" id="{A4DBF104-874B-6DF8-6D83-C9448DD996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11/20XX – 3/20XX</a:t>
            </a:r>
          </a:p>
        </p:txBody>
      </p:sp>
      <p:sp>
        <p:nvSpPr>
          <p:cNvPr id="212" name="Text Placeholder 211">
            <a:extLst>
              <a:ext uri="{FF2B5EF4-FFF2-40B4-BE49-F238E27FC236}">
                <a16:creationId xmlns:a16="http://schemas.microsoft.com/office/drawing/2014/main" id="{C176DCD0-248C-98A4-7CF5-BEC862158F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noProof="0" dirty="0"/>
              <a:t>Skilled in acquiring new titles, negotiating contracts, and building relationships with authors, agents, </a:t>
            </a:r>
            <a:br>
              <a:rPr lang="en-US" noProof="0" dirty="0"/>
            </a:br>
            <a:r>
              <a:rPr lang="en-US" noProof="0" dirty="0"/>
              <a:t>and other industry professionals to expand the company's publishing portfolio</a:t>
            </a:r>
          </a:p>
        </p:txBody>
      </p:sp>
      <p:sp>
        <p:nvSpPr>
          <p:cNvPr id="213" name="Text Placeholder 212">
            <a:extLst>
              <a:ext uri="{FF2B5EF4-FFF2-40B4-BE49-F238E27FC236}">
                <a16:creationId xmlns:a16="http://schemas.microsoft.com/office/drawing/2014/main" id="{4ED1AF58-CDFE-BBB8-9C1D-E29744BFD1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English Professor </a:t>
            </a:r>
            <a:r>
              <a:rPr lang="en-US" b="0" dirty="0"/>
              <a:t>I Bellow College</a:t>
            </a:r>
          </a:p>
        </p:txBody>
      </p:sp>
      <p:sp>
        <p:nvSpPr>
          <p:cNvPr id="214" name="Text Placeholder 213">
            <a:extLst>
              <a:ext uri="{FF2B5EF4-FFF2-40B4-BE49-F238E27FC236}">
                <a16:creationId xmlns:a16="http://schemas.microsoft.com/office/drawing/2014/main" id="{92BA1095-F9D1-F9EE-E054-77ACFEF311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12/20XX – 12/20XX</a:t>
            </a:r>
            <a:endParaRPr lang="en-US" dirty="0"/>
          </a:p>
        </p:txBody>
      </p:sp>
      <p:sp>
        <p:nvSpPr>
          <p:cNvPr id="261" name="Text Placeholder 260">
            <a:extLst>
              <a:ext uri="{FF2B5EF4-FFF2-40B4-BE49-F238E27FC236}">
                <a16:creationId xmlns:a16="http://schemas.microsoft.com/office/drawing/2014/main" id="{6E35E85A-D147-CE8C-53A0-EDE65E8463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noProof="0" dirty="0"/>
              <a:t>Proficient in designing and grading assignments, providing constructive feedback to students, </a:t>
            </a:r>
            <a:br>
              <a:rPr lang="en-US" noProof="0" dirty="0"/>
            </a:br>
            <a:r>
              <a:rPr lang="en-US" noProof="0" dirty="0"/>
              <a:t>and mentoring them in developing strong analytical and critical thinking skills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2C23B549-F2D4-3094-63E3-059A1B8FCE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pic>
        <p:nvPicPr>
          <p:cNvPr id="405" name="Picture Placeholder 404" descr="Graduation cap outline">
            <a:extLst>
              <a:ext uri="{FF2B5EF4-FFF2-40B4-BE49-F238E27FC236}">
                <a16:creationId xmlns:a16="http://schemas.microsoft.com/office/drawing/2014/main" id="{3E0D4C3F-F3AB-DFEC-8A53-CE33287079E8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74" r="3274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A60735C-F377-DCAC-57F9-F924A900EA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Mount Flores College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0DD518-C824-06A3-D5DC-CBE02ED817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20XX – 20XX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1D7BA16-7BEC-1193-2EBF-65384035A1A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4.0 GPA , BA English Literature</a:t>
            </a:r>
          </a:p>
        </p:txBody>
      </p:sp>
      <p:sp>
        <p:nvSpPr>
          <p:cNvPr id="114" name="Text Placeholder 113">
            <a:extLst>
              <a:ext uri="{FF2B5EF4-FFF2-40B4-BE49-F238E27FC236}">
                <a16:creationId xmlns:a16="http://schemas.microsoft.com/office/drawing/2014/main" id="{BD419935-D4AC-D726-4743-09E7673A7B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pic>
        <p:nvPicPr>
          <p:cNvPr id="407" name="Picture Placeholder 406" descr="Speech outline">
            <a:extLst>
              <a:ext uri="{FF2B5EF4-FFF2-40B4-BE49-F238E27FC236}">
                <a16:creationId xmlns:a16="http://schemas.microsoft.com/office/drawing/2014/main" id="{8DD4CE34-C7D1-901E-9196-34EDAE67F9AA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035" b="5035"/>
          <a:stretch>
            <a:fillRect/>
          </a:stretch>
        </p:blipFill>
        <p:spPr/>
      </p:pic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84E00BE9-1B0B-6793-3BDD-A6BE1B29DE3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lvl="0"/>
            <a:r>
              <a:rPr lang="en-US" noProof="0" dirty="0"/>
              <a:t>Multilingual</a:t>
            </a:r>
          </a:p>
        </p:txBody>
      </p:sp>
      <p:sp>
        <p:nvSpPr>
          <p:cNvPr id="311" name="Text Placeholder 310">
            <a:extLst>
              <a:ext uri="{FF2B5EF4-FFF2-40B4-BE49-F238E27FC236}">
                <a16:creationId xmlns:a16="http://schemas.microsoft.com/office/drawing/2014/main" id="{7BA7BE08-CF39-5B28-EFF0-A76A2FDBA6B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en-US" noProof="0" dirty="0"/>
              <a:t>English, French, and Spanish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1A610E19-20D7-57C2-5F6B-2AB1CD7466D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lvl="0"/>
            <a:r>
              <a:rPr lang="en-US" noProof="0" dirty="0"/>
              <a:t>Worked in Canada, Africa, and Asia</a:t>
            </a:r>
          </a:p>
        </p:txBody>
      </p:sp>
      <p:pic>
        <p:nvPicPr>
          <p:cNvPr id="408" name="Picture Placeholder 407" descr="Laptop with solid fill">
            <a:extLst>
              <a:ext uri="{FF2B5EF4-FFF2-40B4-BE49-F238E27FC236}">
                <a16:creationId xmlns:a16="http://schemas.microsoft.com/office/drawing/2014/main" id="{1C1D3B09-CF8B-7BAD-643C-23D389685C91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962" b="3962"/>
          <a:stretch>
            <a:fillRect/>
          </a:stretch>
        </p:blipFill>
        <p:spPr/>
      </p:pic>
      <p:sp>
        <p:nvSpPr>
          <p:cNvPr id="313" name="Text Placeholder 312">
            <a:extLst>
              <a:ext uri="{FF2B5EF4-FFF2-40B4-BE49-F238E27FC236}">
                <a16:creationId xmlns:a16="http://schemas.microsoft.com/office/drawing/2014/main" id="{3B97F31B-EB05-6B12-8185-54486F9F768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lvl="0"/>
            <a:r>
              <a:rPr lang="en-US" noProof="0" dirty="0"/>
              <a:t>Programs</a:t>
            </a:r>
          </a:p>
        </p:txBody>
      </p:sp>
      <p:sp>
        <p:nvSpPr>
          <p:cNvPr id="314" name="Text Placeholder 313">
            <a:extLst>
              <a:ext uri="{FF2B5EF4-FFF2-40B4-BE49-F238E27FC236}">
                <a16:creationId xmlns:a16="http://schemas.microsoft.com/office/drawing/2014/main" id="{B86D92AC-26A2-E331-FB1A-A27CE15E28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lvl="0"/>
            <a:r>
              <a:rPr lang="en-US" noProof="0" dirty="0"/>
              <a:t>Word, Excel, PowerPoint</a:t>
            </a:r>
          </a:p>
        </p:txBody>
      </p:sp>
      <p:pic>
        <p:nvPicPr>
          <p:cNvPr id="664" name="Picture Placeholder 408" descr="Briefcase outline">
            <a:extLst>
              <a:ext uri="{FF2B5EF4-FFF2-40B4-BE49-F238E27FC236}">
                <a16:creationId xmlns:a16="http://schemas.microsoft.com/office/drawing/2014/main" id="{A99722E0-ED5A-5EBA-4E17-D12061EA6D90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315" name="Text Placeholder 314">
            <a:extLst>
              <a:ext uri="{FF2B5EF4-FFF2-40B4-BE49-F238E27FC236}">
                <a16:creationId xmlns:a16="http://schemas.microsoft.com/office/drawing/2014/main" id="{B25BB44C-543C-6124-E09D-2136B924190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01FFF5E4-3DB0-48D9-650F-CAB06597730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lvl="0"/>
            <a:r>
              <a:rPr lang="en-US" noProof="0" dirty="0"/>
              <a:t>Team manager, 10 Years</a:t>
            </a:r>
            <a:endParaRPr lang="en-US" dirty="0"/>
          </a:p>
          <a:p>
            <a:pPr lvl="0"/>
            <a:r>
              <a:rPr lang="en-US" noProof="0" dirty="0"/>
              <a:t>Web developer, 3.5 Years</a:t>
            </a:r>
          </a:p>
          <a:p>
            <a:pPr lvl="0"/>
            <a:r>
              <a:rPr lang="en-US" dirty="0"/>
              <a:t>Social media, 8 Years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079024"/>
      </p:ext>
    </p:extLst>
  </p:cSld>
  <p:clrMapOvr>
    <a:masterClrMapping/>
  </p:clrMapOvr>
</p:sld>
</file>

<file path=ppt/theme/theme12.xml><?xml version="1.0" encoding="utf-8"?>
<a:theme xmlns:a="http://schemas.openxmlformats.org/drawingml/2006/main" name="Office Theme">
  <a:themeElements>
    <a:clrScheme name="Custom 140">
      <a:dk1>
        <a:sysClr val="windowText" lastClr="000000"/>
      </a:dk1>
      <a:lt1>
        <a:sysClr val="window" lastClr="FFFFFF"/>
      </a:lt1>
      <a:dk2>
        <a:srgbClr val="DCD8DC"/>
      </a:dk2>
      <a:lt2>
        <a:srgbClr val="373545"/>
      </a:lt2>
      <a:accent1>
        <a:srgbClr val="92D050"/>
      </a:accent1>
      <a:accent2>
        <a:srgbClr val="0070C0"/>
      </a:accent2>
      <a:accent3>
        <a:srgbClr val="00B0F0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44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-perennial-resume_win32_SL_v8" id="{1AEC0AA0-B26B-4A19-B5EC-7D6B25EC15B1}" vid="{52389A3C-95AE-464D-B02D-04C3210ECDBF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580B1B05-0961-49DA-80CE-9F5B16D10764}"/>
</file>

<file path=customXml/itemProps22.xml><?xml version="1.0" encoding="utf-8"?>
<ds:datastoreItem xmlns:ds="http://schemas.openxmlformats.org/officeDocument/2006/customXml" ds:itemID="{D1D83123-2B48-404B-A4BE-DC018875B5F2}"/>
</file>

<file path=customXml/itemProps31.xml><?xml version="1.0" encoding="utf-8"?>
<ds:datastoreItem xmlns:ds="http://schemas.openxmlformats.org/officeDocument/2006/customXml" ds:itemID="{A458C293-BEA0-427B-8E11-BD6430E13222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161</ap:Words>
  <ap:Application>Microsoft Office PowerPoint</ap:Application>
  <ap:PresentationFormat>Letter Paper (8.5x11 in)</ap:PresentationFormat>
  <ap:Paragraphs>27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8">
      <vt:lpstr>Arial</vt:lpstr>
      <vt:lpstr>Bodoni MT</vt:lpstr>
      <vt:lpstr>Calibri</vt:lpstr>
      <vt:lpstr>Gill Sans MT</vt:lpstr>
      <vt:lpstr>Rockwell</vt:lpstr>
      <vt:lpstr>Wingdings</vt:lpstr>
      <vt:lpstr>Office Theme</vt:lpstr>
      <vt:lpstr>Ji-min An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2023-03-27T07:09:04Z</dcterms:created>
  <dcterms:modified xsi:type="dcterms:W3CDTF">2023-04-05T04:57:43Z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