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1B267FA-B80B-475B-A376-B0EF189496B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68EEDA-8781-4D17-823D-7A56ECCD5E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6" b="20987"/>
          <a:stretch/>
        </p:blipFill>
        <p:spPr>
          <a:xfrm>
            <a:off x="456128" y="450864"/>
            <a:ext cx="8220328" cy="4850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025" y="404664"/>
            <a:ext cx="7772400" cy="1470025"/>
          </a:xfrm>
        </p:spPr>
        <p:txBody>
          <a:bodyPr>
            <a:noAutofit/>
          </a:bodyPr>
          <a:lstStyle/>
          <a:p>
            <a:r>
              <a:rPr lang="en-ID" sz="9600" spc="600" dirty="0" err="1" smtClean="0">
                <a:solidFill>
                  <a:srgbClr val="7030A0"/>
                </a:solidFill>
              </a:rPr>
              <a:t>BreedNer</a:t>
            </a:r>
            <a:endParaRPr lang="en-US" sz="9600" spc="600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0092" y="5373216"/>
            <a:ext cx="7772400" cy="1152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Aplikasi</a:t>
            </a:r>
            <a:r>
              <a:rPr lang="en-ID" sz="3200" b="1" spc="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Pencari</a:t>
            </a:r>
            <a:r>
              <a:rPr lang="en-ID" sz="3200" b="1" spc="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Pasangan</a:t>
            </a:r>
            <a:r>
              <a:rPr lang="en-ID" sz="3200" b="1" spc="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Untuk</a:t>
            </a:r>
            <a:r>
              <a:rPr lang="en-ID" sz="3200" b="1" spc="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Hewan</a:t>
            </a:r>
            <a:r>
              <a:rPr lang="en-ID" sz="3200" b="1" spc="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ID" sz="3200" b="1" spc="6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Peliharaan</a:t>
            </a:r>
            <a:endParaRPr lang="en-US" sz="3200" b="1" spc="6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7216" y="2708920"/>
            <a:ext cx="7772400" cy="1152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b="1" spc="600" dirty="0" smtClean="0">
                <a:solidFill>
                  <a:srgbClr val="CC0066"/>
                </a:solidFill>
                <a:latin typeface="Arial Rounded MT Bold" panose="020F0704030504030204" pitchFamily="34" charset="0"/>
              </a:rPr>
              <a:t>SWIPE RIGHT</a:t>
            </a:r>
          </a:p>
          <a:p>
            <a:r>
              <a:rPr lang="en-ID" sz="3600" b="1" spc="600" dirty="0" smtClean="0">
                <a:solidFill>
                  <a:srgbClr val="CC0066"/>
                </a:solidFill>
                <a:latin typeface="Arial Rounded MT Bold" panose="020F0704030504030204" pitchFamily="34" charset="0"/>
              </a:rPr>
              <a:t>MAKE YOUR PET HAPPY</a:t>
            </a:r>
            <a:endParaRPr lang="en-US" sz="3600" b="1" spc="600" dirty="0">
              <a:solidFill>
                <a:srgbClr val="CC006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Profile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 r="1276" b="7738"/>
          <a:stretch/>
        </p:blipFill>
        <p:spPr bwMode="auto">
          <a:xfrm>
            <a:off x="177523" y="1916832"/>
            <a:ext cx="8858973" cy="418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Edit Profile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r="1276" b="7936"/>
          <a:stretch/>
        </p:blipFill>
        <p:spPr bwMode="auto">
          <a:xfrm>
            <a:off x="539551" y="1844824"/>
            <a:ext cx="808022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7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Modal Payment </a:t>
            </a:r>
            <a:r>
              <a:rPr lang="en-ID" dirty="0" err="1" smtClean="0"/>
              <a:t>dan</a:t>
            </a:r>
            <a:r>
              <a:rPr lang="en-ID" dirty="0" smtClean="0"/>
              <a:t> Add Pet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13095" r="38981" b="31151"/>
          <a:stretch/>
        </p:blipFill>
        <p:spPr bwMode="auto">
          <a:xfrm>
            <a:off x="1259632" y="1916832"/>
            <a:ext cx="2455454" cy="3502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8" t="8730" r="18120" b="9325"/>
          <a:stretch/>
        </p:blipFill>
        <p:spPr bwMode="auto">
          <a:xfrm>
            <a:off x="4569476" y="1484784"/>
            <a:ext cx="3314892" cy="4924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Kendala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37172"/>
              </p:ext>
            </p:extLst>
          </p:nvPr>
        </p:nvGraphicFramePr>
        <p:xfrm>
          <a:off x="251520" y="2060848"/>
          <a:ext cx="8640960" cy="430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57"/>
                <a:gridCol w="6735903"/>
              </a:tblGrid>
              <a:tr h="386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Task / Hari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Kendala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909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Persiapan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Secara umum logicnya scriptnya bisa dipahami tetapi sulit sekali untuk mengingat dimana dan kapan (lagi) library, fuction itu harus digunakan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86833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ndara"/>
                        <a:buAutoNum type="arabicPeriod"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Mengatur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posisi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setiap</a:t>
                      </a:r>
                      <a:r>
                        <a:rPr lang="en-US" sz="1800" u="none" strike="noStrike" dirty="0">
                          <a:effectLst/>
                        </a:rPr>
                        <a:t> content </a:t>
                      </a:r>
                      <a:r>
                        <a:rPr lang="en-US" sz="1800" u="none" strike="noStrike" dirty="0" err="1">
                          <a:effectLst/>
                        </a:rPr>
                        <a:t>supaya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enak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dilihat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86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Login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Membuat Route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868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Register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Membuat Button pada page yang sama dengan fungsi yang berbeda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69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Mencari library swipe yang cocok dan menerapkannya pada aplikasi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69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Membuat range slider yang responsive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69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Edit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69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Modal Payment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design file type input yang sesuai dengan mockup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  <a:tr h="369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Add Pet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7" y="1772816"/>
            <a:ext cx="8612613" cy="47525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6000" dirty="0" smtClean="0">
                <a:solidFill>
                  <a:srgbClr val="7030A0"/>
                </a:solidFill>
              </a:rPr>
              <a:t>Site Map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pPr marL="0" indent="0" algn="just">
              <a:buNone/>
            </a:pPr>
            <a:r>
              <a:rPr lang="en-ID" b="1" dirty="0" err="1" smtClean="0">
                <a:solidFill>
                  <a:schemeClr val="tx1"/>
                </a:solidFill>
              </a:rPr>
              <a:t>BreedNer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adalah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aplikasi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pencarian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sosial</a:t>
            </a:r>
            <a:r>
              <a:rPr lang="en-ID" dirty="0" smtClean="0">
                <a:solidFill>
                  <a:schemeClr val="tx1"/>
                </a:solidFill>
              </a:rPr>
              <a:t> yang </a:t>
            </a:r>
            <a:r>
              <a:rPr lang="en-ID" dirty="0" err="1" smtClean="0">
                <a:solidFill>
                  <a:schemeClr val="tx1"/>
                </a:solidFill>
              </a:rPr>
              <a:t>memfasilitasi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komunikasi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antara</a:t>
            </a:r>
            <a:r>
              <a:rPr lang="en-ID" dirty="0" smtClean="0">
                <a:solidFill>
                  <a:schemeClr val="tx1"/>
                </a:solidFill>
              </a:rPr>
              <a:t> “breeder” </a:t>
            </a:r>
            <a:r>
              <a:rPr lang="en-ID" dirty="0" err="1" smtClean="0">
                <a:solidFill>
                  <a:schemeClr val="tx1"/>
                </a:solidFill>
              </a:rPr>
              <a:t>dalam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mencarikan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pasangan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untuk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hewan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peliharaan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mereka</a:t>
            </a:r>
            <a:endParaRPr lang="en-ID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ID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D" dirty="0" err="1" smtClean="0">
                <a:solidFill>
                  <a:schemeClr val="tx1"/>
                </a:solidFill>
              </a:rPr>
              <a:t>Keunggulan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Breedner</a:t>
            </a:r>
            <a:r>
              <a:rPr lang="en-ID" dirty="0" smtClean="0">
                <a:solidFill>
                  <a:schemeClr val="tx1"/>
                </a:solidFill>
              </a:rPr>
              <a:t> :</a:t>
            </a:r>
          </a:p>
          <a:p>
            <a:pPr algn="just">
              <a:buFontTx/>
              <a:buChar char="-"/>
            </a:pPr>
            <a:r>
              <a:rPr lang="en-ID" dirty="0" err="1" smtClean="0">
                <a:solidFill>
                  <a:schemeClr val="tx1"/>
                </a:solidFill>
              </a:rPr>
              <a:t>Mudah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digunakan</a:t>
            </a:r>
            <a:endParaRPr lang="en-ID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ID" dirty="0" err="1" smtClean="0">
                <a:solidFill>
                  <a:schemeClr val="tx1"/>
                </a:solidFill>
              </a:rPr>
              <a:t>Ringan</a:t>
            </a:r>
            <a:endParaRPr lang="en-ID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ID" dirty="0" err="1" smtClean="0">
                <a:solidFill>
                  <a:schemeClr val="tx1"/>
                </a:solidFill>
              </a:rPr>
              <a:t>Hemat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Waktu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dan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Biaya</a:t>
            </a:r>
            <a:endParaRPr lang="en-ID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2121" y="2964086"/>
            <a:ext cx="2952328" cy="2441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Nuka-carousel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Prop-types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React-bootstrap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React-spring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React-use-gesture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Development</a:t>
            </a:r>
            <a:endParaRPr lang="en-US" i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259632" y="2132856"/>
            <a:ext cx="2880319" cy="327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D" dirty="0" err="1" smtClean="0"/>
              <a:t>Javascript</a:t>
            </a:r>
            <a:endParaRPr lang="en-ID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Node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React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err="1" smtClean="0"/>
              <a:t>Fortawesome</a:t>
            </a:r>
            <a:endParaRPr lang="en-ID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Font-awesome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 smtClean="0"/>
              <a:t>React-router-</a:t>
            </a:r>
            <a:r>
              <a:rPr lang="en-ID" dirty="0" err="1" smtClean="0"/>
              <a:t>dom</a:t>
            </a:r>
            <a:endParaRPr lang="en-ID" dirty="0" smtClean="0"/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Progress </a:t>
            </a:r>
            <a:r>
              <a:rPr lang="en-ID" dirty="0" err="1" smtClean="0"/>
              <a:t>Pengerjaan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43049"/>
              </p:ext>
            </p:extLst>
          </p:nvPr>
        </p:nvGraphicFramePr>
        <p:xfrm>
          <a:off x="251520" y="2128975"/>
          <a:ext cx="8640958" cy="41643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63803"/>
                <a:gridCol w="1215431"/>
                <a:gridCol w="1215431"/>
                <a:gridCol w="1215431"/>
                <a:gridCol w="1215431"/>
                <a:gridCol w="1215431"/>
              </a:tblGrid>
              <a:tr h="319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Task / Hari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Senin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Selasa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Rabu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Kamis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Jum’at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275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 err="1">
                          <a:effectLst/>
                        </a:rPr>
                        <a:t>Persiapan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929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  <a:buClr>
                          <a:srgbClr val="000000"/>
                        </a:buClr>
                        <a:buSzPts val="1200"/>
                        <a:buFont typeface="Candara"/>
                        <a:buNone/>
                      </a:pPr>
                      <a:r>
                        <a:rPr lang="en-ID" sz="1800" u="none" strike="noStrike" dirty="0" smtClean="0">
                          <a:effectLst/>
                        </a:rPr>
                        <a:t>Landing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20%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80%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929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Login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929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Register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30%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80%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Profile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80%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Edit Profile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Modal Payment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Add Pet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Modal Payment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Pet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Screenshoot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Landing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4" b="5169"/>
          <a:stretch/>
        </p:blipFill>
        <p:spPr bwMode="auto">
          <a:xfrm>
            <a:off x="395536" y="1856686"/>
            <a:ext cx="8319476" cy="402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9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Login </a:t>
            </a:r>
            <a:r>
              <a:rPr lang="en-ID" dirty="0" err="1" smtClean="0"/>
              <a:t>dan</a:t>
            </a:r>
            <a:r>
              <a:rPr lang="en-ID" dirty="0" smtClean="0"/>
              <a:t> Register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12897" r="39204" b="22620"/>
          <a:stretch/>
        </p:blipFill>
        <p:spPr bwMode="auto">
          <a:xfrm>
            <a:off x="4788024" y="1736193"/>
            <a:ext cx="2830286" cy="471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13095" r="39315" b="43453"/>
          <a:stretch/>
        </p:blipFill>
        <p:spPr bwMode="auto">
          <a:xfrm>
            <a:off x="827584" y="1690532"/>
            <a:ext cx="2815771" cy="317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Index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" r="1387" b="7738"/>
          <a:stretch/>
        </p:blipFill>
        <p:spPr bwMode="auto">
          <a:xfrm>
            <a:off x="470151" y="2060848"/>
            <a:ext cx="8278313" cy="39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171</TotalTime>
  <Words>220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BreedNer</vt:lpstr>
      <vt:lpstr>Site Map</vt:lpstr>
      <vt:lpstr>Pengertian</vt:lpstr>
      <vt:lpstr>Development</vt:lpstr>
      <vt:lpstr>Progress Pengerjaan</vt:lpstr>
      <vt:lpstr>Screenshoot</vt:lpstr>
      <vt:lpstr>Landing</vt:lpstr>
      <vt:lpstr>Login dan Register</vt:lpstr>
      <vt:lpstr>Index</vt:lpstr>
      <vt:lpstr>Profile</vt:lpstr>
      <vt:lpstr>Edit Profile</vt:lpstr>
      <vt:lpstr>Modal Payment dan Add Pet </vt:lpstr>
      <vt:lpstr>DEMO</vt:lpstr>
      <vt:lpstr>Terima Kasih</vt:lpstr>
      <vt:lpstr>Kendala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BreedNer</dc:title>
  <dc:creator>AHMAD</dc:creator>
  <cp:lastModifiedBy>AHMAD</cp:lastModifiedBy>
  <cp:revision>15</cp:revision>
  <dcterms:created xsi:type="dcterms:W3CDTF">2020-02-15T00:01:10Z</dcterms:created>
  <dcterms:modified xsi:type="dcterms:W3CDTF">2020-02-15T05:08:42Z</dcterms:modified>
</cp:coreProperties>
</file>