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59" r:id="rId3"/>
    <p:sldId id="312" r:id="rId4"/>
    <p:sldId id="308" r:id="rId5"/>
    <p:sldId id="258" r:id="rId6"/>
    <p:sldId id="313" r:id="rId7"/>
    <p:sldId id="287" r:id="rId8"/>
    <p:sldId id="314" r:id="rId9"/>
    <p:sldId id="286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5F5F5F"/>
    <a:srgbClr val="DDDDDD"/>
    <a:srgbClr val="FEFEFE"/>
    <a:srgbClr val="CC0000"/>
    <a:srgbClr val="000000"/>
    <a:srgbClr val="FFFFFF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47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3FA52-41E3-4196-B7B2-B35159926785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79B2B-C643-446C-83FA-62C75EE8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80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7451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" name="Freeform 409"/>
          <p:cNvSpPr>
            <a:spLocks/>
          </p:cNvSpPr>
          <p:nvPr/>
        </p:nvSpPr>
        <p:spPr bwMode="hidden">
          <a:xfrm>
            <a:off x="0" y="1981200"/>
            <a:ext cx="4257675" cy="2068513"/>
          </a:xfrm>
          <a:custGeom>
            <a:avLst/>
            <a:gdLst>
              <a:gd name="T0" fmla="*/ 0 w 2682"/>
              <a:gd name="T1" fmla="*/ 0 h 1303"/>
              <a:gd name="T2" fmla="*/ 1109 w 2682"/>
              <a:gd name="T3" fmla="*/ 196 h 1303"/>
              <a:gd name="T4" fmla="*/ 2006 w 2682"/>
              <a:gd name="T5" fmla="*/ 975 h 1303"/>
              <a:gd name="T6" fmla="*/ 2666 w 2682"/>
              <a:gd name="T7" fmla="*/ 1296 h 1303"/>
              <a:gd name="T8" fmla="*/ 1911 w 2682"/>
              <a:gd name="T9" fmla="*/ 1015 h 1303"/>
              <a:gd name="T10" fmla="*/ 1111 w 2682"/>
              <a:gd name="T11" fmla="*/ 460 h 1303"/>
              <a:gd name="T12" fmla="*/ 9 w 2682"/>
              <a:gd name="T13" fmla="*/ 446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82" h="1303">
                <a:moveTo>
                  <a:pt x="0" y="0"/>
                </a:moveTo>
                <a:cubicBezTo>
                  <a:pt x="185" y="34"/>
                  <a:pt x="775" y="34"/>
                  <a:pt x="1109" y="196"/>
                </a:cubicBezTo>
                <a:cubicBezTo>
                  <a:pt x="1443" y="358"/>
                  <a:pt x="1747" y="792"/>
                  <a:pt x="2006" y="975"/>
                </a:cubicBezTo>
                <a:cubicBezTo>
                  <a:pt x="2265" y="1158"/>
                  <a:pt x="2682" y="1289"/>
                  <a:pt x="2666" y="1296"/>
                </a:cubicBezTo>
                <a:cubicBezTo>
                  <a:pt x="2650" y="1303"/>
                  <a:pt x="2170" y="1154"/>
                  <a:pt x="1911" y="1015"/>
                </a:cubicBezTo>
                <a:cubicBezTo>
                  <a:pt x="1652" y="876"/>
                  <a:pt x="1428" y="555"/>
                  <a:pt x="1111" y="460"/>
                </a:cubicBezTo>
                <a:cubicBezTo>
                  <a:pt x="794" y="365"/>
                  <a:pt x="238" y="449"/>
                  <a:pt x="9" y="446"/>
                </a:cubicBezTo>
              </a:path>
            </a:pathLst>
          </a:custGeom>
          <a:gradFill rotWithShape="1">
            <a:gsLst>
              <a:gs pos="0">
                <a:srgbClr val="FFFFFF">
                  <a:alpha val="14000"/>
                </a:srgbClr>
              </a:gs>
              <a:gs pos="100000">
                <a:srgbClr val="FFFFFF">
                  <a:gamma/>
                  <a:shade val="79216"/>
                  <a:invGamma/>
                  <a:alpha val="6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75" name="Freeform 403"/>
          <p:cNvSpPr>
            <a:spLocks/>
          </p:cNvSpPr>
          <p:nvPr/>
        </p:nvSpPr>
        <p:spPr bwMode="hidden">
          <a:xfrm>
            <a:off x="-11113" y="0"/>
            <a:ext cx="5145088" cy="4338638"/>
          </a:xfrm>
          <a:custGeom>
            <a:avLst/>
            <a:gdLst>
              <a:gd name="T0" fmla="*/ 7 w 3241"/>
              <a:gd name="T1" fmla="*/ 0 h 2733"/>
              <a:gd name="T2" fmla="*/ 1552 w 3241"/>
              <a:gd name="T3" fmla="*/ 847 h 2733"/>
              <a:gd name="T4" fmla="*/ 2365 w 3241"/>
              <a:gd name="T5" fmla="*/ 2148 h 2733"/>
              <a:gd name="T6" fmla="*/ 3098 w 3241"/>
              <a:gd name="T7" fmla="*/ 2664 h 2733"/>
              <a:gd name="T8" fmla="*/ 2197 w 3241"/>
              <a:gd name="T9" fmla="*/ 2247 h 2733"/>
              <a:gd name="T10" fmla="*/ 1274 w 3241"/>
              <a:gd name="T11" fmla="*/ 1288 h 2733"/>
              <a:gd name="T12" fmla="*/ 0 w 3241"/>
              <a:gd name="T13" fmla="*/ 901 h 2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1" h="2733">
                <a:moveTo>
                  <a:pt x="7" y="0"/>
                </a:moveTo>
                <a:cubicBezTo>
                  <a:pt x="265" y="141"/>
                  <a:pt x="1159" y="489"/>
                  <a:pt x="1552" y="847"/>
                </a:cubicBezTo>
                <a:cubicBezTo>
                  <a:pt x="1945" y="1205"/>
                  <a:pt x="2107" y="1845"/>
                  <a:pt x="2365" y="2148"/>
                </a:cubicBezTo>
                <a:cubicBezTo>
                  <a:pt x="2623" y="2451"/>
                  <a:pt x="3126" y="2648"/>
                  <a:pt x="3098" y="2664"/>
                </a:cubicBezTo>
                <a:cubicBezTo>
                  <a:pt x="3241" y="2733"/>
                  <a:pt x="2487" y="2487"/>
                  <a:pt x="2197" y="2247"/>
                </a:cubicBezTo>
                <a:cubicBezTo>
                  <a:pt x="1893" y="2018"/>
                  <a:pt x="1640" y="1512"/>
                  <a:pt x="1274" y="1288"/>
                </a:cubicBezTo>
                <a:cubicBezTo>
                  <a:pt x="927" y="1034"/>
                  <a:pt x="265" y="982"/>
                  <a:pt x="0" y="901"/>
                </a:cubicBezTo>
              </a:path>
            </a:pathLst>
          </a:custGeom>
          <a:gradFill rotWithShape="1">
            <a:gsLst>
              <a:gs pos="0">
                <a:srgbClr val="FFFFFF">
                  <a:alpha val="21001"/>
                </a:srgbClr>
              </a:gs>
              <a:gs pos="100000">
                <a:srgbClr val="FFFFFF">
                  <a:gamma/>
                  <a:shade val="79216"/>
                  <a:invGamma/>
                  <a:alpha val="600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76" name="Freeform 404"/>
          <p:cNvSpPr>
            <a:spLocks/>
          </p:cNvSpPr>
          <p:nvPr/>
        </p:nvSpPr>
        <p:spPr bwMode="hidden">
          <a:xfrm>
            <a:off x="3581400" y="0"/>
            <a:ext cx="2522538" cy="4613275"/>
          </a:xfrm>
          <a:custGeom>
            <a:avLst/>
            <a:gdLst>
              <a:gd name="T0" fmla="*/ 0 w 1589"/>
              <a:gd name="T1" fmla="*/ 12 h 2906"/>
              <a:gd name="T2" fmla="*/ 959 w 1589"/>
              <a:gd name="T3" fmla="*/ 1027 h 2906"/>
              <a:gd name="T4" fmla="*/ 1153 w 1589"/>
              <a:gd name="T5" fmla="*/ 2216 h 2906"/>
              <a:gd name="T6" fmla="*/ 1589 w 1589"/>
              <a:gd name="T7" fmla="*/ 2905 h 2906"/>
              <a:gd name="T8" fmla="*/ 1302 w 1589"/>
              <a:gd name="T9" fmla="*/ 2209 h 2906"/>
              <a:gd name="T10" fmla="*/ 1399 w 1589"/>
              <a:gd name="T11" fmla="*/ 994 h 2906"/>
              <a:gd name="T12" fmla="*/ 876 w 1589"/>
              <a:gd name="T13" fmla="*/ 0 h 2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89" h="2906">
                <a:moveTo>
                  <a:pt x="0" y="12"/>
                </a:moveTo>
                <a:cubicBezTo>
                  <a:pt x="160" y="181"/>
                  <a:pt x="767" y="660"/>
                  <a:pt x="959" y="1027"/>
                </a:cubicBezTo>
                <a:cubicBezTo>
                  <a:pt x="1151" y="1394"/>
                  <a:pt x="1048" y="1903"/>
                  <a:pt x="1153" y="2216"/>
                </a:cubicBezTo>
                <a:cubicBezTo>
                  <a:pt x="1258" y="2529"/>
                  <a:pt x="1564" y="2906"/>
                  <a:pt x="1589" y="2905"/>
                </a:cubicBezTo>
                <a:cubicBezTo>
                  <a:pt x="1554" y="2859"/>
                  <a:pt x="1334" y="2527"/>
                  <a:pt x="1302" y="2209"/>
                </a:cubicBezTo>
                <a:cubicBezTo>
                  <a:pt x="1270" y="1891"/>
                  <a:pt x="1470" y="1362"/>
                  <a:pt x="1399" y="994"/>
                </a:cubicBezTo>
                <a:cubicBezTo>
                  <a:pt x="1328" y="626"/>
                  <a:pt x="985" y="207"/>
                  <a:pt x="876" y="0"/>
                </a:cubicBezTo>
              </a:path>
            </a:pathLst>
          </a:custGeom>
          <a:gradFill rotWithShape="1">
            <a:gsLst>
              <a:gs pos="0">
                <a:srgbClr val="FFFFFF">
                  <a:alpha val="14000"/>
                </a:srgbClr>
              </a:gs>
              <a:gs pos="100000">
                <a:srgbClr val="FFFFFF">
                  <a:gamma/>
                  <a:shade val="79216"/>
                  <a:invGamma/>
                  <a:alpha val="6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77" name="Freeform 405"/>
          <p:cNvSpPr>
            <a:spLocks/>
          </p:cNvSpPr>
          <p:nvPr/>
        </p:nvSpPr>
        <p:spPr bwMode="hidden">
          <a:xfrm>
            <a:off x="6294438" y="1366838"/>
            <a:ext cx="2849562" cy="3324225"/>
          </a:xfrm>
          <a:custGeom>
            <a:avLst/>
            <a:gdLst>
              <a:gd name="T0" fmla="*/ 1788 w 1795"/>
              <a:gd name="T1" fmla="*/ 0 h 2094"/>
              <a:gd name="T2" fmla="*/ 1795 w 1795"/>
              <a:gd name="T3" fmla="*/ 1185 h 2094"/>
              <a:gd name="T4" fmla="*/ 453 w 1795"/>
              <a:gd name="T5" fmla="*/ 1409 h 2094"/>
              <a:gd name="T6" fmla="*/ 13 w 1795"/>
              <a:gd name="T7" fmla="*/ 2080 h 2094"/>
              <a:gd name="T8" fmla="*/ 501 w 1795"/>
              <a:gd name="T9" fmla="*/ 1145 h 2094"/>
              <a:gd name="T10" fmla="*/ 1781 w 1795"/>
              <a:gd name="T11" fmla="*/ 13 h 2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5" h="2094">
                <a:moveTo>
                  <a:pt x="1788" y="0"/>
                </a:moveTo>
                <a:lnTo>
                  <a:pt x="1795" y="1185"/>
                </a:lnTo>
                <a:cubicBezTo>
                  <a:pt x="1504" y="1538"/>
                  <a:pt x="746" y="1250"/>
                  <a:pt x="453" y="1409"/>
                </a:cubicBezTo>
                <a:cubicBezTo>
                  <a:pt x="156" y="1558"/>
                  <a:pt x="13" y="2094"/>
                  <a:pt x="13" y="2080"/>
                </a:cubicBezTo>
                <a:cubicBezTo>
                  <a:pt x="13" y="2066"/>
                  <a:pt x="0" y="1389"/>
                  <a:pt x="501" y="1145"/>
                </a:cubicBezTo>
                <a:cubicBezTo>
                  <a:pt x="1002" y="901"/>
                  <a:pt x="1619" y="860"/>
                  <a:pt x="1781" y="13"/>
                </a:cubicBezTo>
              </a:path>
            </a:pathLst>
          </a:custGeom>
          <a:gradFill rotWithShape="1">
            <a:gsLst>
              <a:gs pos="0">
                <a:srgbClr val="FFFFFF">
                  <a:alpha val="14000"/>
                </a:srgbClr>
              </a:gs>
              <a:gs pos="100000">
                <a:srgbClr val="FFFFFF">
                  <a:gamma/>
                  <a:shade val="79216"/>
                  <a:invGamma/>
                  <a:alpha val="6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79" name="Freeform 407"/>
          <p:cNvSpPr>
            <a:spLocks/>
          </p:cNvSpPr>
          <p:nvPr/>
        </p:nvSpPr>
        <p:spPr bwMode="hidden">
          <a:xfrm>
            <a:off x="5562600" y="-22225"/>
            <a:ext cx="3290888" cy="4702175"/>
          </a:xfrm>
          <a:custGeom>
            <a:avLst/>
            <a:gdLst>
              <a:gd name="T0" fmla="*/ 0 w 2073"/>
              <a:gd name="T1" fmla="*/ 8 h 2962"/>
              <a:gd name="T2" fmla="*/ 392 w 2073"/>
              <a:gd name="T3" fmla="*/ 997 h 2962"/>
              <a:gd name="T4" fmla="*/ 203 w 2073"/>
              <a:gd name="T5" fmla="*/ 2149 h 2962"/>
              <a:gd name="T6" fmla="*/ 399 w 2073"/>
              <a:gd name="T7" fmla="*/ 2955 h 2962"/>
              <a:gd name="T8" fmla="*/ 514 w 2073"/>
              <a:gd name="T9" fmla="*/ 2108 h 2962"/>
              <a:gd name="T10" fmla="*/ 1273 w 2073"/>
              <a:gd name="T11" fmla="*/ 1410 h 2962"/>
              <a:gd name="T12" fmla="*/ 1883 w 2073"/>
              <a:gd name="T13" fmla="*/ 739 h 2962"/>
              <a:gd name="T14" fmla="*/ 2073 w 2073"/>
              <a:gd name="T15" fmla="*/ 0 h 2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73" h="2962">
                <a:moveTo>
                  <a:pt x="0" y="8"/>
                </a:moveTo>
                <a:cubicBezTo>
                  <a:pt x="65" y="173"/>
                  <a:pt x="358" y="640"/>
                  <a:pt x="392" y="997"/>
                </a:cubicBezTo>
                <a:cubicBezTo>
                  <a:pt x="426" y="1354"/>
                  <a:pt x="202" y="1823"/>
                  <a:pt x="203" y="2149"/>
                </a:cubicBezTo>
                <a:cubicBezTo>
                  <a:pt x="204" y="2475"/>
                  <a:pt x="347" y="2962"/>
                  <a:pt x="399" y="2955"/>
                </a:cubicBezTo>
                <a:cubicBezTo>
                  <a:pt x="399" y="2962"/>
                  <a:pt x="389" y="2371"/>
                  <a:pt x="514" y="2108"/>
                </a:cubicBezTo>
                <a:cubicBezTo>
                  <a:pt x="660" y="1851"/>
                  <a:pt x="901" y="1728"/>
                  <a:pt x="1273" y="1410"/>
                </a:cubicBezTo>
                <a:cubicBezTo>
                  <a:pt x="1645" y="1092"/>
                  <a:pt x="1750" y="974"/>
                  <a:pt x="1883" y="739"/>
                </a:cubicBezTo>
                <a:cubicBezTo>
                  <a:pt x="2016" y="504"/>
                  <a:pt x="2034" y="154"/>
                  <a:pt x="2073" y="0"/>
                </a:cubicBezTo>
              </a:path>
            </a:pathLst>
          </a:custGeom>
          <a:gradFill rotWithShape="1">
            <a:gsLst>
              <a:gs pos="0">
                <a:srgbClr val="FFFFFF">
                  <a:alpha val="17000"/>
                </a:srgbClr>
              </a:gs>
              <a:gs pos="100000">
                <a:srgbClr val="FFFFFF">
                  <a:gamma/>
                  <a:shade val="79216"/>
                  <a:invGamma/>
                  <a:alpha val="6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460" name="Picture 388" descr="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0"/>
          <a:stretch>
            <a:fillRect/>
          </a:stretch>
        </p:blipFill>
        <p:spPr bwMode="gray">
          <a:xfrm>
            <a:off x="0" y="2971800"/>
            <a:ext cx="91440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21" name="Rectangle 249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561975" y="434975"/>
            <a:ext cx="7772400" cy="1470025"/>
          </a:xfrm>
          <a:effectLst>
            <a:outerShdw dist="35921" dir="2700000" algn="ctr" rotWithShape="0">
              <a:schemeClr val="bg2">
                <a:alpha val="10001"/>
              </a:schemeClr>
            </a:outerShdw>
          </a:effectLst>
        </p:spPr>
        <p:txBody>
          <a:bodyPr/>
          <a:lstStyle>
            <a:lvl1pPr>
              <a:defRPr sz="69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22" name="Rectangle 250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609600" y="2286000"/>
            <a:ext cx="6400800" cy="5334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 typeface="Arial" charset="0"/>
              <a:buNone/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3463" name="Picture 391" descr="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54063" y="2971800"/>
            <a:ext cx="2827337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2590800" y="6477000"/>
            <a:ext cx="2133600" cy="244475"/>
          </a:xfrm>
        </p:spPr>
        <p:txBody>
          <a:bodyPr/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228600" y="6461125"/>
            <a:ext cx="1524000" cy="244475"/>
          </a:xfrm>
        </p:spPr>
        <p:txBody>
          <a:bodyPr/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905000" y="6477000"/>
            <a:ext cx="533400" cy="244475"/>
          </a:xfrm>
        </p:spPr>
        <p:txBody>
          <a:bodyPr/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fld id="{26E4E1BC-F5CE-4652-B9B8-22B2C7C8257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334" name="Text Box 262"/>
          <p:cNvSpPr txBox="1">
            <a:spLocks noChangeArrowheads="1"/>
          </p:cNvSpPr>
          <p:nvPr/>
        </p:nvSpPr>
        <p:spPr bwMode="gray">
          <a:xfrm>
            <a:off x="7315200" y="13652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rgbClr val="FFFFFF"/>
                </a:solidFill>
                <a:latin typeface="Verdana" pitchFamily="34" charset="0"/>
              </a:rPr>
              <a:t>LOGO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C3C74F-A2AC-4FD8-A9EA-045254717A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7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C33CE4-4553-4CA7-84D5-97F02FA959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98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62200" y="645795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61125"/>
            <a:ext cx="1752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8200" y="6477000"/>
            <a:ext cx="1371600" cy="228600"/>
          </a:xfrm>
        </p:spPr>
        <p:txBody>
          <a:bodyPr/>
          <a:lstStyle>
            <a:lvl1pPr>
              <a:defRPr/>
            </a:lvl1pPr>
          </a:lstStyle>
          <a:p>
            <a:fld id="{CC7027DB-DF37-44BD-B60A-79740922D4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8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04B3E7-9957-4189-BC3D-B76D108C25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8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89471-0C34-493C-899E-CF7C1C23DA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154554-7F3E-4D2B-B87F-2EC50F0005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7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2ADD8-4659-47B0-871D-E78C325159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2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DF202C-90EF-49F7-B919-9C1D32F0D7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6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3A453E-EC27-464B-A509-83F85C29A9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7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5E7DA-83A5-4839-9412-C5B8C3306C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098A1E-ACC0-491B-A948-EE8E48149C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3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7451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8" name="Group 214"/>
          <p:cNvGrpSpPr>
            <a:grpSpLocks/>
          </p:cNvGrpSpPr>
          <p:nvPr/>
        </p:nvGrpSpPr>
        <p:grpSpPr bwMode="auto">
          <a:xfrm>
            <a:off x="-31750" y="-22225"/>
            <a:ext cx="9197975" cy="6907213"/>
            <a:chOff x="-20" y="-14"/>
            <a:chExt cx="5794" cy="4351"/>
          </a:xfrm>
        </p:grpSpPr>
        <p:sp>
          <p:nvSpPr>
            <p:cNvPr id="1230" name="Freeform 206"/>
            <p:cNvSpPr>
              <a:spLocks/>
            </p:cNvSpPr>
            <p:nvPr userDrawn="1"/>
          </p:nvSpPr>
          <p:spPr bwMode="hidden">
            <a:xfrm>
              <a:off x="0" y="2400"/>
              <a:ext cx="4303" cy="1464"/>
            </a:xfrm>
            <a:custGeom>
              <a:avLst/>
              <a:gdLst>
                <a:gd name="T0" fmla="*/ 0 w 4303"/>
                <a:gd name="T1" fmla="*/ 100 h 1464"/>
                <a:gd name="T2" fmla="*/ 1283 w 4303"/>
                <a:gd name="T3" fmla="*/ 266 h 1464"/>
                <a:gd name="T4" fmla="*/ 2711 w 4303"/>
                <a:gd name="T5" fmla="*/ 1117 h 1464"/>
                <a:gd name="T6" fmla="*/ 3429 w 4303"/>
                <a:gd name="T7" fmla="*/ 1368 h 1464"/>
                <a:gd name="T8" fmla="*/ 4215 w 4303"/>
                <a:gd name="T9" fmla="*/ 1429 h 1464"/>
                <a:gd name="T10" fmla="*/ 3409 w 4303"/>
                <a:gd name="T11" fmla="*/ 1395 h 1464"/>
                <a:gd name="T12" fmla="*/ 2663 w 4303"/>
                <a:gd name="T13" fmla="*/ 1192 h 1464"/>
                <a:gd name="T14" fmla="*/ 1340 w 4303"/>
                <a:gd name="T15" fmla="*/ 570 h 1464"/>
                <a:gd name="T16" fmla="*/ 15 w 4303"/>
                <a:gd name="T17" fmla="*/ 770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3" h="1464">
                  <a:moveTo>
                    <a:pt x="0" y="100"/>
                  </a:moveTo>
                  <a:cubicBezTo>
                    <a:pt x="576" y="0"/>
                    <a:pt x="837" y="95"/>
                    <a:pt x="1283" y="266"/>
                  </a:cubicBezTo>
                  <a:cubicBezTo>
                    <a:pt x="1735" y="435"/>
                    <a:pt x="2353" y="933"/>
                    <a:pt x="2711" y="1117"/>
                  </a:cubicBezTo>
                  <a:cubicBezTo>
                    <a:pt x="3069" y="1301"/>
                    <a:pt x="3178" y="1316"/>
                    <a:pt x="3429" y="1368"/>
                  </a:cubicBezTo>
                  <a:cubicBezTo>
                    <a:pt x="3680" y="1420"/>
                    <a:pt x="4218" y="1424"/>
                    <a:pt x="4215" y="1429"/>
                  </a:cubicBezTo>
                  <a:cubicBezTo>
                    <a:pt x="4303" y="1464"/>
                    <a:pt x="3671" y="1434"/>
                    <a:pt x="3409" y="1395"/>
                  </a:cubicBezTo>
                  <a:cubicBezTo>
                    <a:pt x="3150" y="1356"/>
                    <a:pt x="3008" y="1330"/>
                    <a:pt x="2663" y="1192"/>
                  </a:cubicBezTo>
                  <a:cubicBezTo>
                    <a:pt x="2320" y="1033"/>
                    <a:pt x="2031" y="841"/>
                    <a:pt x="1340" y="570"/>
                  </a:cubicBezTo>
                  <a:cubicBezTo>
                    <a:pt x="649" y="298"/>
                    <a:pt x="173" y="657"/>
                    <a:pt x="15" y="770"/>
                  </a:cubicBezTo>
                </a:path>
              </a:pathLst>
            </a:custGeom>
            <a:gradFill rotWithShape="1">
              <a:gsLst>
                <a:gs pos="0">
                  <a:srgbClr val="FFFFFF">
                    <a:alpha val="8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5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" name="Freeform 207"/>
            <p:cNvSpPr>
              <a:spLocks/>
            </p:cNvSpPr>
            <p:nvPr userDrawn="1"/>
          </p:nvSpPr>
          <p:spPr bwMode="hidden">
            <a:xfrm>
              <a:off x="0" y="1968"/>
              <a:ext cx="3102" cy="1714"/>
            </a:xfrm>
            <a:custGeom>
              <a:avLst/>
              <a:gdLst>
                <a:gd name="T0" fmla="*/ 7 w 3102"/>
                <a:gd name="T1" fmla="*/ 0 h 1864"/>
                <a:gd name="T2" fmla="*/ 1389 w 3102"/>
                <a:gd name="T3" fmla="*/ 561 h 1864"/>
                <a:gd name="T4" fmla="*/ 2067 w 3102"/>
                <a:gd name="T5" fmla="*/ 1089 h 1864"/>
                <a:gd name="T6" fmla="*/ 2846 w 3102"/>
                <a:gd name="T7" fmla="*/ 1692 h 1864"/>
                <a:gd name="T8" fmla="*/ 2846 w 3102"/>
                <a:gd name="T9" fmla="*/ 1699 h 1864"/>
                <a:gd name="T10" fmla="*/ 1308 w 3102"/>
                <a:gd name="T11" fmla="*/ 703 h 1864"/>
                <a:gd name="T12" fmla="*/ 7 w 3102"/>
                <a:gd name="T13" fmla="*/ 442 h 1864"/>
                <a:gd name="T14" fmla="*/ 0 w 3102"/>
                <a:gd name="T15" fmla="*/ 5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02" h="1864">
                  <a:moveTo>
                    <a:pt x="7" y="0"/>
                  </a:moveTo>
                  <a:cubicBezTo>
                    <a:pt x="457" y="100"/>
                    <a:pt x="1064" y="324"/>
                    <a:pt x="1389" y="561"/>
                  </a:cubicBezTo>
                  <a:cubicBezTo>
                    <a:pt x="1714" y="798"/>
                    <a:pt x="1824" y="901"/>
                    <a:pt x="2067" y="1089"/>
                  </a:cubicBezTo>
                  <a:cubicBezTo>
                    <a:pt x="2310" y="1277"/>
                    <a:pt x="2716" y="1590"/>
                    <a:pt x="2846" y="1692"/>
                  </a:cubicBezTo>
                  <a:cubicBezTo>
                    <a:pt x="2976" y="1794"/>
                    <a:pt x="3102" y="1864"/>
                    <a:pt x="2846" y="1699"/>
                  </a:cubicBezTo>
                  <a:cubicBezTo>
                    <a:pt x="2590" y="1534"/>
                    <a:pt x="1525" y="798"/>
                    <a:pt x="1308" y="703"/>
                  </a:cubicBezTo>
                  <a:cubicBezTo>
                    <a:pt x="1091" y="608"/>
                    <a:pt x="768" y="447"/>
                    <a:pt x="7" y="442"/>
                  </a:cubicBezTo>
                  <a:lnTo>
                    <a:pt x="0" y="5"/>
                  </a:lnTo>
                </a:path>
              </a:pathLst>
            </a:custGeom>
            <a:gradFill rotWithShape="1">
              <a:gsLst>
                <a:gs pos="0">
                  <a:schemeClr val="tx1">
                    <a:alpha val="10001"/>
                  </a:schemeClr>
                </a:gs>
                <a:gs pos="100000">
                  <a:schemeClr val="tx1">
                    <a:gamma/>
                    <a:shade val="72549"/>
                    <a:invGamma/>
                    <a:alpha val="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" name="Freeform 208"/>
            <p:cNvSpPr>
              <a:spLocks/>
            </p:cNvSpPr>
            <p:nvPr userDrawn="1"/>
          </p:nvSpPr>
          <p:spPr bwMode="hidden">
            <a:xfrm>
              <a:off x="2440" y="-7"/>
              <a:ext cx="2160" cy="3347"/>
            </a:xfrm>
            <a:custGeom>
              <a:avLst/>
              <a:gdLst>
                <a:gd name="T0" fmla="*/ 6 w 2160"/>
                <a:gd name="T1" fmla="*/ 7 h 3347"/>
                <a:gd name="T2" fmla="*/ 1362 w 2160"/>
                <a:gd name="T3" fmla="*/ 922 h 3347"/>
                <a:gd name="T4" fmla="*/ 1504 w 2160"/>
                <a:gd name="T5" fmla="*/ 2026 h 3347"/>
                <a:gd name="T6" fmla="*/ 1707 w 2160"/>
                <a:gd name="T7" fmla="*/ 2792 h 3347"/>
                <a:gd name="T8" fmla="*/ 2141 w 2160"/>
                <a:gd name="T9" fmla="*/ 3327 h 3347"/>
                <a:gd name="T10" fmla="*/ 1755 w 2160"/>
                <a:gd name="T11" fmla="*/ 2785 h 3347"/>
                <a:gd name="T12" fmla="*/ 1646 w 2160"/>
                <a:gd name="T13" fmla="*/ 1979 h 3347"/>
                <a:gd name="T14" fmla="*/ 1721 w 2160"/>
                <a:gd name="T15" fmla="*/ 854 h 3347"/>
                <a:gd name="T16" fmla="*/ 1328 w 2160"/>
                <a:gd name="T17" fmla="*/ 0 h 3347"/>
                <a:gd name="T18" fmla="*/ 0 w 2160"/>
                <a:gd name="T19" fmla="*/ 0 h 3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0" h="3347">
                  <a:moveTo>
                    <a:pt x="6" y="7"/>
                  </a:moveTo>
                  <a:cubicBezTo>
                    <a:pt x="352" y="61"/>
                    <a:pt x="1158" y="339"/>
                    <a:pt x="1362" y="922"/>
                  </a:cubicBezTo>
                  <a:cubicBezTo>
                    <a:pt x="1566" y="1505"/>
                    <a:pt x="1477" y="1694"/>
                    <a:pt x="1504" y="2026"/>
                  </a:cubicBezTo>
                  <a:cubicBezTo>
                    <a:pt x="1531" y="2358"/>
                    <a:pt x="1601" y="2575"/>
                    <a:pt x="1707" y="2792"/>
                  </a:cubicBezTo>
                  <a:cubicBezTo>
                    <a:pt x="1813" y="3009"/>
                    <a:pt x="2133" y="3328"/>
                    <a:pt x="2141" y="3327"/>
                  </a:cubicBezTo>
                  <a:cubicBezTo>
                    <a:pt x="2160" y="3347"/>
                    <a:pt x="1837" y="3010"/>
                    <a:pt x="1755" y="2785"/>
                  </a:cubicBezTo>
                  <a:cubicBezTo>
                    <a:pt x="1673" y="2560"/>
                    <a:pt x="1652" y="2301"/>
                    <a:pt x="1646" y="1979"/>
                  </a:cubicBezTo>
                  <a:cubicBezTo>
                    <a:pt x="1640" y="1657"/>
                    <a:pt x="1774" y="1184"/>
                    <a:pt x="1721" y="854"/>
                  </a:cubicBezTo>
                  <a:cubicBezTo>
                    <a:pt x="1668" y="524"/>
                    <a:pt x="1484" y="129"/>
                    <a:pt x="1328" y="0"/>
                  </a:cubicBez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rgbClr val="FFFFFF">
                    <a:alpha val="16000"/>
                  </a:srgbClr>
                </a:gs>
                <a:gs pos="100000">
                  <a:srgbClr val="FFFFFF">
                    <a:gamma/>
                    <a:shade val="54118"/>
                    <a:invGamma/>
                    <a:alpha val="3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" name="Freeform 209"/>
            <p:cNvSpPr>
              <a:spLocks/>
            </p:cNvSpPr>
            <p:nvPr userDrawn="1"/>
          </p:nvSpPr>
          <p:spPr bwMode="hidden">
            <a:xfrm>
              <a:off x="4811" y="2069"/>
              <a:ext cx="956" cy="1613"/>
            </a:xfrm>
            <a:custGeom>
              <a:avLst/>
              <a:gdLst>
                <a:gd name="T0" fmla="*/ 942 w 956"/>
                <a:gd name="T1" fmla="*/ 38 h 1613"/>
                <a:gd name="T2" fmla="*/ 956 w 956"/>
                <a:gd name="T3" fmla="*/ 741 h 1613"/>
                <a:gd name="T4" fmla="*/ 312 w 956"/>
                <a:gd name="T5" fmla="*/ 804 h 1613"/>
                <a:gd name="T6" fmla="*/ 61 w 956"/>
                <a:gd name="T7" fmla="*/ 1570 h 1613"/>
                <a:gd name="T8" fmla="*/ 197 w 956"/>
                <a:gd name="T9" fmla="*/ 547 h 1613"/>
                <a:gd name="T10" fmla="*/ 570 w 956"/>
                <a:gd name="T11" fmla="*/ 86 h 1613"/>
                <a:gd name="T12" fmla="*/ 956 w 956"/>
                <a:gd name="T13" fmla="*/ 32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6" h="1613">
                  <a:moveTo>
                    <a:pt x="942" y="38"/>
                  </a:moveTo>
                  <a:lnTo>
                    <a:pt x="956" y="741"/>
                  </a:lnTo>
                  <a:cubicBezTo>
                    <a:pt x="773" y="622"/>
                    <a:pt x="461" y="666"/>
                    <a:pt x="312" y="804"/>
                  </a:cubicBezTo>
                  <a:cubicBezTo>
                    <a:pt x="163" y="942"/>
                    <a:pt x="80" y="1613"/>
                    <a:pt x="61" y="1570"/>
                  </a:cubicBezTo>
                  <a:cubicBezTo>
                    <a:pt x="74" y="1611"/>
                    <a:pt x="0" y="891"/>
                    <a:pt x="197" y="547"/>
                  </a:cubicBezTo>
                  <a:cubicBezTo>
                    <a:pt x="394" y="203"/>
                    <a:pt x="446" y="194"/>
                    <a:pt x="570" y="86"/>
                  </a:cubicBezTo>
                  <a:cubicBezTo>
                    <a:pt x="697" y="0"/>
                    <a:pt x="881" y="18"/>
                    <a:pt x="956" y="32"/>
                  </a:cubicBezTo>
                </a:path>
              </a:pathLst>
            </a:custGeom>
            <a:gradFill rotWithShape="1">
              <a:gsLst>
                <a:gs pos="0">
                  <a:srgbClr val="FFFFFF">
                    <a:gamma/>
                    <a:shade val="46275"/>
                    <a:invGamma/>
                    <a:alpha val="5000"/>
                  </a:srgbClr>
                </a:gs>
                <a:gs pos="100000">
                  <a:srgbClr val="FFFFFF">
                    <a:alpha val="6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" name="Freeform 210"/>
            <p:cNvSpPr>
              <a:spLocks/>
            </p:cNvSpPr>
            <p:nvPr userDrawn="1"/>
          </p:nvSpPr>
          <p:spPr bwMode="hidden">
            <a:xfrm>
              <a:off x="4120" y="-14"/>
              <a:ext cx="1654" cy="3877"/>
            </a:xfrm>
            <a:custGeom>
              <a:avLst/>
              <a:gdLst>
                <a:gd name="T0" fmla="*/ 0 w 1654"/>
                <a:gd name="T1" fmla="*/ 21 h 3877"/>
                <a:gd name="T2" fmla="*/ 230 w 1654"/>
                <a:gd name="T3" fmla="*/ 881 h 3877"/>
                <a:gd name="T4" fmla="*/ 61 w 1654"/>
                <a:gd name="T5" fmla="*/ 2054 h 3877"/>
                <a:gd name="T6" fmla="*/ 183 w 1654"/>
                <a:gd name="T7" fmla="*/ 2901 h 3877"/>
                <a:gd name="T8" fmla="*/ 777 w 1654"/>
                <a:gd name="T9" fmla="*/ 3867 h 3877"/>
                <a:gd name="T10" fmla="*/ 542 w 1654"/>
                <a:gd name="T11" fmla="*/ 2840 h 3877"/>
                <a:gd name="T12" fmla="*/ 705 w 1654"/>
                <a:gd name="T13" fmla="*/ 2054 h 3877"/>
                <a:gd name="T14" fmla="*/ 1410 w 1654"/>
                <a:gd name="T15" fmla="*/ 983 h 3877"/>
                <a:gd name="T16" fmla="*/ 1654 w 1654"/>
                <a:gd name="T17" fmla="*/ 0 h 3877"/>
                <a:gd name="T18" fmla="*/ 1626 w 1654"/>
                <a:gd name="T19" fmla="*/ 14 h 3877"/>
                <a:gd name="T20" fmla="*/ 95 w 1654"/>
                <a:gd name="T21" fmla="*/ 14 h 3877"/>
                <a:gd name="T22" fmla="*/ 0 w 1654"/>
                <a:gd name="T23" fmla="*/ 21 h 3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4" h="3877">
                  <a:moveTo>
                    <a:pt x="0" y="21"/>
                  </a:moveTo>
                  <a:cubicBezTo>
                    <a:pt x="129" y="312"/>
                    <a:pt x="215" y="536"/>
                    <a:pt x="230" y="881"/>
                  </a:cubicBezTo>
                  <a:cubicBezTo>
                    <a:pt x="240" y="1220"/>
                    <a:pt x="69" y="1717"/>
                    <a:pt x="61" y="2054"/>
                  </a:cubicBezTo>
                  <a:cubicBezTo>
                    <a:pt x="53" y="2391"/>
                    <a:pt x="64" y="2599"/>
                    <a:pt x="183" y="2901"/>
                  </a:cubicBezTo>
                  <a:cubicBezTo>
                    <a:pt x="302" y="3203"/>
                    <a:pt x="717" y="3877"/>
                    <a:pt x="777" y="3867"/>
                  </a:cubicBezTo>
                  <a:cubicBezTo>
                    <a:pt x="777" y="3860"/>
                    <a:pt x="566" y="3131"/>
                    <a:pt x="542" y="2840"/>
                  </a:cubicBezTo>
                  <a:cubicBezTo>
                    <a:pt x="530" y="2538"/>
                    <a:pt x="560" y="2363"/>
                    <a:pt x="705" y="2054"/>
                  </a:cubicBezTo>
                  <a:cubicBezTo>
                    <a:pt x="850" y="1745"/>
                    <a:pt x="1252" y="1325"/>
                    <a:pt x="1410" y="983"/>
                  </a:cubicBezTo>
                  <a:cubicBezTo>
                    <a:pt x="1568" y="641"/>
                    <a:pt x="1618" y="161"/>
                    <a:pt x="1654" y="0"/>
                  </a:cubicBezTo>
                  <a:lnTo>
                    <a:pt x="1626" y="14"/>
                  </a:lnTo>
                  <a:lnTo>
                    <a:pt x="95" y="14"/>
                  </a:lnTo>
                  <a:lnTo>
                    <a:pt x="0" y="21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13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5" name="Freeform 211"/>
            <p:cNvSpPr>
              <a:spLocks/>
            </p:cNvSpPr>
            <p:nvPr userDrawn="1"/>
          </p:nvSpPr>
          <p:spPr bwMode="hidden">
            <a:xfrm>
              <a:off x="-20" y="3299"/>
              <a:ext cx="4601" cy="1038"/>
            </a:xfrm>
            <a:custGeom>
              <a:avLst/>
              <a:gdLst>
                <a:gd name="T0" fmla="*/ 6 w 4601"/>
                <a:gd name="T1" fmla="*/ 604 h 1038"/>
                <a:gd name="T2" fmla="*/ 1369 w 4601"/>
                <a:gd name="T3" fmla="*/ 15 h 1038"/>
                <a:gd name="T4" fmla="*/ 3246 w 4601"/>
                <a:gd name="T5" fmla="*/ 516 h 1038"/>
                <a:gd name="T6" fmla="*/ 4574 w 4601"/>
                <a:gd name="T7" fmla="*/ 577 h 1038"/>
                <a:gd name="T8" fmla="*/ 3313 w 4601"/>
                <a:gd name="T9" fmla="*/ 679 h 1038"/>
                <a:gd name="T10" fmla="*/ 1470 w 4601"/>
                <a:gd name="T11" fmla="*/ 435 h 1038"/>
                <a:gd name="T12" fmla="*/ 691 w 4601"/>
                <a:gd name="T13" fmla="*/ 1038 h 1038"/>
                <a:gd name="T14" fmla="*/ 6 w 4601"/>
                <a:gd name="T15" fmla="*/ 1038 h 1038"/>
                <a:gd name="T16" fmla="*/ 0 w 4601"/>
                <a:gd name="T17" fmla="*/ 604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01" h="1038">
                  <a:moveTo>
                    <a:pt x="6" y="604"/>
                  </a:moveTo>
                  <a:cubicBezTo>
                    <a:pt x="61" y="428"/>
                    <a:pt x="829" y="30"/>
                    <a:pt x="1369" y="15"/>
                  </a:cubicBezTo>
                  <a:cubicBezTo>
                    <a:pt x="1909" y="0"/>
                    <a:pt x="2712" y="422"/>
                    <a:pt x="3246" y="516"/>
                  </a:cubicBezTo>
                  <a:cubicBezTo>
                    <a:pt x="3780" y="610"/>
                    <a:pt x="4547" y="577"/>
                    <a:pt x="4574" y="577"/>
                  </a:cubicBezTo>
                  <a:cubicBezTo>
                    <a:pt x="4601" y="577"/>
                    <a:pt x="3830" y="703"/>
                    <a:pt x="3313" y="679"/>
                  </a:cubicBezTo>
                  <a:cubicBezTo>
                    <a:pt x="2796" y="655"/>
                    <a:pt x="1907" y="375"/>
                    <a:pt x="1470" y="435"/>
                  </a:cubicBezTo>
                  <a:cubicBezTo>
                    <a:pt x="1033" y="495"/>
                    <a:pt x="725" y="970"/>
                    <a:pt x="691" y="1038"/>
                  </a:cubicBezTo>
                  <a:lnTo>
                    <a:pt x="6" y="1038"/>
                  </a:lnTo>
                  <a:lnTo>
                    <a:pt x="0" y="604"/>
                  </a:lnTo>
                </a:path>
              </a:pathLst>
            </a:custGeom>
            <a:gradFill rotWithShape="1">
              <a:gsLst>
                <a:gs pos="0">
                  <a:srgbClr val="FFFFFF">
                    <a:alpha val="8000"/>
                  </a:srgbClr>
                </a:gs>
                <a:gs pos="100000">
                  <a:srgbClr val="FFFFFF">
                    <a:gamma/>
                    <a:shade val="63529"/>
                    <a:invGamma/>
                    <a:alpha val="5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2362200" y="64579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457200" y="6461125"/>
            <a:ext cx="1752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4648200" y="6477000"/>
            <a:ext cx="1371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63E85AA3-4C66-4BD5-A4F8-C370436FA89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524000"/>
            <a:ext cx="8229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207" name="Picture 183" descr="0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63" b="35910"/>
          <a:stretch>
            <a:fillRect/>
          </a:stretch>
        </p:blipFill>
        <p:spPr bwMode="gray">
          <a:xfrm>
            <a:off x="6858000" y="5756275"/>
            <a:ext cx="2286000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8" name="Picture 184" descr="0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924800" y="5910263"/>
            <a:ext cx="6794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 b="1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Tw Cen M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●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●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Arial" charset="0"/>
        <a:buChar char="●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Arial" charset="0"/>
        <a:buChar char="●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●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●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●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●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●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Relationship Id="rId5" Type="http://schemas.openxmlformats.org/officeDocument/2006/relationships/image" Target="../media/image11.wmf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Rectangle 29"/>
          <p:cNvSpPr>
            <a:spLocks noGrp="1" noChangeArrowheads="1"/>
          </p:cNvSpPr>
          <p:nvPr>
            <p:ph type="ctrTitle"/>
          </p:nvPr>
        </p:nvSpPr>
        <p:spPr>
          <a:xfrm>
            <a:off x="304800" y="533400"/>
            <a:ext cx="8305800" cy="1470025"/>
          </a:xfrm>
        </p:spPr>
        <p:txBody>
          <a:bodyPr/>
          <a:lstStyle/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5400" dirty="0" err="1" smtClean="0"/>
              <a:t>Sistem</a:t>
            </a:r>
            <a:r>
              <a:rPr lang="en-US" sz="5400" dirty="0" smtClean="0"/>
              <a:t> </a:t>
            </a:r>
            <a:r>
              <a:rPr lang="en-US" sz="5400" dirty="0" err="1" smtClean="0"/>
              <a:t>Informasi</a:t>
            </a:r>
            <a:r>
              <a:rPr lang="en-US" sz="5400" dirty="0" smtClean="0"/>
              <a:t> </a:t>
            </a:r>
            <a:r>
              <a:rPr lang="en-US" sz="5400" dirty="0" err="1" smtClean="0"/>
              <a:t>Terdistribusi</a:t>
            </a:r>
            <a:endParaRPr lang="en-US" sz="5400" dirty="0"/>
          </a:p>
        </p:txBody>
      </p:sp>
      <p:sp>
        <p:nvSpPr>
          <p:cNvPr id="2078" name="Rectangle 30"/>
          <p:cNvSpPr>
            <a:spLocks noGrp="1" noChangeArrowheads="1"/>
          </p:cNvSpPr>
          <p:nvPr>
            <p:ph type="subTitle" idx="1"/>
          </p:nvPr>
        </p:nvSpPr>
        <p:spPr>
          <a:xfrm>
            <a:off x="5334000" y="5943600"/>
            <a:ext cx="3581400" cy="762000"/>
          </a:xfr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riblet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i="1" dirty="0" smtClean="0">
                <a:latin typeface="Matura MT Script Capitals" pitchFamily="66" charset="0"/>
              </a:rPr>
              <a:t>By: Ahmad </a:t>
            </a:r>
            <a:r>
              <a:rPr lang="en-US" i="1" dirty="0" err="1" smtClean="0">
                <a:latin typeface="Matura MT Script Capitals" pitchFamily="66" charset="0"/>
              </a:rPr>
              <a:t>Khoiri</a:t>
            </a:r>
            <a:endParaRPr lang="en-US" i="1" dirty="0">
              <a:latin typeface="Matura MT Script Capitals" pitchFamily="66" charset="0"/>
            </a:endParaRPr>
          </a:p>
          <a:p>
            <a:r>
              <a:rPr lang="en-US" i="1" dirty="0" smtClean="0">
                <a:latin typeface="Matura MT Script Capitals" pitchFamily="66" charset="0"/>
              </a:rPr>
              <a:t>	</a:t>
            </a:r>
            <a:r>
              <a:rPr lang="en-US" i="1" dirty="0" err="1" smtClean="0">
                <a:latin typeface="Matura MT Script Capitals" pitchFamily="66" charset="0"/>
              </a:rPr>
              <a:t>Teknik</a:t>
            </a:r>
            <a:r>
              <a:rPr lang="en-US" i="1" dirty="0" smtClean="0">
                <a:latin typeface="Matura MT Script Capitals" pitchFamily="66" charset="0"/>
              </a:rPr>
              <a:t> </a:t>
            </a:r>
            <a:r>
              <a:rPr lang="en-US" i="1" dirty="0" err="1" smtClean="0">
                <a:latin typeface="Matura MT Script Capitals" pitchFamily="66" charset="0"/>
              </a:rPr>
              <a:t>Informatika</a:t>
            </a:r>
            <a:r>
              <a:rPr lang="en-US" i="1" dirty="0" smtClean="0">
                <a:latin typeface="Matura MT Script Capitals" pitchFamily="66" charset="0"/>
              </a:rPr>
              <a:t> 6</a:t>
            </a:r>
            <a:endParaRPr lang="en-US" i="1" dirty="0">
              <a:latin typeface="Matura MT Script Capitals" pitchFamily="66" charset="0"/>
            </a:endParaRPr>
          </a:p>
        </p:txBody>
      </p:sp>
      <p:pic>
        <p:nvPicPr>
          <p:cNvPr id="2088" name="Picture 40" descr="C:\Users\khoiri\Pictures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313" y="32497"/>
            <a:ext cx="1552575" cy="1562100"/>
          </a:xfrm>
          <a:prstGeom prst="ellipse">
            <a:avLst/>
          </a:prstGeom>
          <a:ln w="190500" cap="rnd">
            <a:solidFill>
              <a:schemeClr val="tx1"/>
            </a:solidFill>
            <a:prstDash val="solid"/>
          </a:ln>
          <a:effectLst>
            <a:outerShdw blurRad="127000" algn="bl" rotWithShape="0">
              <a:srgbClr val="000000"/>
            </a:outerShdw>
            <a:reflection blurRad="6350" stA="50000" endA="300" endPos="38500" dist="50800" dir="5400000" sy="-100000" algn="bl" rotWithShape="0"/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0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SISTER</a:t>
            </a:r>
            <a:endParaRPr lang="en-US" u="sng" dirty="0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1"/>
            <a:ext cx="7848600" cy="42672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err="1"/>
              <a:t>Sistem</a:t>
            </a:r>
            <a:r>
              <a:rPr lang="en-US" sz="2400" b="1" dirty="0"/>
              <a:t> </a:t>
            </a:r>
            <a:r>
              <a:rPr lang="en-US" sz="2400" b="1" dirty="0" err="1"/>
              <a:t>Informasi</a:t>
            </a:r>
            <a:r>
              <a:rPr lang="en-US" sz="2400" b="1" dirty="0"/>
              <a:t> </a:t>
            </a:r>
            <a:r>
              <a:rPr lang="en-US" sz="2400" b="1" dirty="0" err="1"/>
              <a:t>Terdistribusi</a:t>
            </a:r>
            <a:r>
              <a:rPr lang="en-US" sz="2400" b="1" dirty="0"/>
              <a:t> (</a:t>
            </a:r>
            <a:r>
              <a:rPr lang="en-US" sz="2400" b="1" dirty="0" smtClean="0"/>
              <a:t>distributed information </a:t>
            </a:r>
            <a:r>
              <a:rPr lang="en-US" sz="2400" b="1" dirty="0"/>
              <a:t>system) </a:t>
            </a:r>
            <a:r>
              <a:rPr lang="en-US" sz="2400" b="1" dirty="0" err="1"/>
              <a:t>adalah</a:t>
            </a:r>
            <a:r>
              <a:rPr lang="en-US" sz="2400" b="1" dirty="0"/>
              <a:t> </a:t>
            </a:r>
            <a:r>
              <a:rPr lang="en-US" sz="2400" b="1" dirty="0" err="1"/>
              <a:t>sistem</a:t>
            </a:r>
            <a:r>
              <a:rPr lang="en-US" sz="2400" b="1" dirty="0"/>
              <a:t> </a:t>
            </a:r>
            <a:r>
              <a:rPr lang="en-US" sz="2400" b="1" dirty="0" err="1" smtClean="0"/>
              <a:t>komputasi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terdistribusi</a:t>
            </a:r>
            <a:r>
              <a:rPr lang="en-US" sz="2400" b="1" dirty="0" smtClean="0"/>
              <a:t> </a:t>
            </a:r>
            <a:r>
              <a:rPr lang="en-US" sz="2400" b="1" dirty="0" err="1"/>
              <a:t>dimana</a:t>
            </a:r>
            <a:r>
              <a:rPr lang="en-US" sz="2400" b="1" dirty="0"/>
              <a:t> program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smtClean="0"/>
              <a:t>database </a:t>
            </a:r>
            <a:r>
              <a:rPr lang="en-US" sz="2400" b="1" dirty="0" err="1" smtClean="0"/>
              <a:t>ditempatkan</a:t>
            </a:r>
            <a:r>
              <a:rPr lang="en-US" sz="2400" b="1" dirty="0" smtClean="0"/>
              <a:t> </a:t>
            </a:r>
            <a:r>
              <a:rPr lang="en-US" sz="2400" b="1" dirty="0" err="1"/>
              <a:t>dalam</a:t>
            </a:r>
            <a:r>
              <a:rPr lang="en-US" sz="2400" b="1" dirty="0"/>
              <a:t> server yang </a:t>
            </a:r>
            <a:r>
              <a:rPr lang="en-US" sz="2400" b="1" dirty="0" err="1" smtClean="0"/>
              <a:t>dapat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didistribusikan</a:t>
            </a:r>
            <a:r>
              <a:rPr lang="en-US" sz="2400" b="1" dirty="0" smtClean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digunakan</a:t>
            </a:r>
            <a:r>
              <a:rPr lang="en-US" sz="2400" b="1" dirty="0"/>
              <a:t> </a:t>
            </a:r>
            <a:r>
              <a:rPr lang="en-US" sz="2400" b="1" dirty="0" err="1"/>
              <a:t>pada</a:t>
            </a:r>
            <a:r>
              <a:rPr lang="en-US" sz="2400" b="1" dirty="0"/>
              <a:t> </a:t>
            </a:r>
            <a:r>
              <a:rPr lang="en-US" sz="2400" b="1" dirty="0" err="1" smtClean="0"/>
              <a:t>setiap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stasion</a:t>
            </a:r>
            <a:r>
              <a:rPr lang="en-US" sz="2400" b="1" dirty="0" smtClean="0"/>
              <a:t> </a:t>
            </a:r>
            <a:r>
              <a:rPr lang="en-US" sz="2400" b="1" dirty="0" err="1"/>
              <a:t>kerja</a:t>
            </a:r>
            <a:r>
              <a:rPr lang="en-US" sz="2400" b="1" dirty="0"/>
              <a:t> (workstation).</a:t>
            </a:r>
            <a:endParaRPr lang="en-US" sz="2400" b="1" dirty="0" smtClean="0"/>
          </a:p>
        </p:txBody>
      </p:sp>
      <p:sp>
        <p:nvSpPr>
          <p:cNvPr id="5" name="Rectangle 128"/>
          <p:cNvSpPr>
            <a:spLocks noChangeArrowheads="1"/>
          </p:cNvSpPr>
          <p:nvPr/>
        </p:nvSpPr>
        <p:spPr bwMode="auto">
          <a:xfrm>
            <a:off x="0" y="6640513"/>
            <a:ext cx="9144000" cy="2286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29"/>
          <p:cNvSpPr>
            <a:spLocks noChangeArrowheads="1"/>
          </p:cNvSpPr>
          <p:nvPr/>
        </p:nvSpPr>
        <p:spPr bwMode="black">
          <a:xfrm>
            <a:off x="0" y="6640513"/>
            <a:ext cx="90678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900" b="0" i="1" dirty="0" smtClean="0"/>
              <a:t>Ahmad </a:t>
            </a:r>
            <a:r>
              <a:rPr lang="en-US" sz="900" b="0" i="1" dirty="0" err="1" smtClean="0"/>
              <a:t>Khoiri</a:t>
            </a:r>
            <a:r>
              <a:rPr lang="en-US" sz="900" b="0" i="1" dirty="0" smtClean="0"/>
              <a:t> </a:t>
            </a:r>
            <a:r>
              <a:rPr lang="en-US" sz="900" b="0" i="1" dirty="0" err="1" smtClean="0"/>
              <a:t>Teknik</a:t>
            </a:r>
            <a:r>
              <a:rPr lang="en-US" sz="900" b="0" i="1" dirty="0" smtClean="0"/>
              <a:t> </a:t>
            </a:r>
            <a:r>
              <a:rPr lang="en-US" sz="900" b="0" i="1" dirty="0" err="1" smtClean="0"/>
              <a:t>Informatika</a:t>
            </a:r>
            <a:r>
              <a:rPr lang="en-US" sz="900" b="0" i="1" dirty="0" smtClean="0"/>
              <a:t> 6. </a:t>
            </a:r>
            <a:endParaRPr lang="en-US" sz="900" b="0" i="1" dirty="0"/>
          </a:p>
        </p:txBody>
      </p:sp>
      <p:pic>
        <p:nvPicPr>
          <p:cNvPr id="50178" name="Picture 2" descr="C:\Program Files\Microsoft Office\MEDIA\CAGCAT10\j019553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52401"/>
            <a:ext cx="1066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lock Arc 6"/>
          <p:cNvSpPr/>
          <p:nvPr/>
        </p:nvSpPr>
        <p:spPr bwMode="auto">
          <a:xfrm>
            <a:off x="674354" y="1154381"/>
            <a:ext cx="7550431" cy="381000"/>
          </a:xfrm>
          <a:prstGeom prst="blockArc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 build="p"/>
      <p:bldP spid="9224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err="1"/>
              <a:t>Sistem</a:t>
            </a:r>
            <a:r>
              <a:rPr lang="en-US" sz="4000" dirty="0"/>
              <a:t> </a:t>
            </a:r>
            <a:r>
              <a:rPr lang="en-US" sz="4000" dirty="0" err="1"/>
              <a:t>Komputasi</a:t>
            </a:r>
            <a:r>
              <a:rPr lang="en-US" sz="4000" dirty="0"/>
              <a:t> </a:t>
            </a:r>
            <a:r>
              <a:rPr lang="en-US" sz="4000" dirty="0" err="1"/>
              <a:t>Terdistribusi</a:t>
            </a:r>
            <a:endParaRPr lang="en-US" sz="4000" dirty="0"/>
          </a:p>
        </p:txBody>
      </p:sp>
      <p:sp>
        <p:nvSpPr>
          <p:cNvPr id="3" name="Rectangle 8"/>
          <p:cNvSpPr txBox="1">
            <a:spLocks noChangeArrowheads="1"/>
          </p:cNvSpPr>
          <p:nvPr/>
        </p:nvSpPr>
        <p:spPr>
          <a:xfrm>
            <a:off x="838200" y="1524001"/>
            <a:ext cx="7848600" cy="327659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●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●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Arial" charset="0"/>
              <a:buChar char="●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Arial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/>
              <a:t>Komputasi</a:t>
            </a:r>
            <a:r>
              <a:rPr lang="en-US" sz="2400" dirty="0"/>
              <a:t> </a:t>
            </a:r>
            <a:r>
              <a:rPr lang="en-US" sz="2400" dirty="0" err="1"/>
              <a:t>Terdistribusi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jaringan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yang </a:t>
            </a:r>
            <a:r>
              <a:rPr lang="en-US" sz="2400" dirty="0" err="1"/>
              <a:t>dihubungkan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tampak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/>
              <a:t>komputer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/>
              <a:t>pemakai</a:t>
            </a:r>
            <a:r>
              <a:rPr lang="en-US" sz="2400" dirty="0"/>
              <a:t> individual.</a:t>
            </a:r>
            <a:endParaRPr lang="en-US" sz="2400" b="1" dirty="0" smtClean="0"/>
          </a:p>
        </p:txBody>
      </p:sp>
      <p:sp>
        <p:nvSpPr>
          <p:cNvPr id="4" name="Block Arc 3"/>
          <p:cNvSpPr/>
          <p:nvPr/>
        </p:nvSpPr>
        <p:spPr bwMode="auto">
          <a:xfrm>
            <a:off x="674354" y="1154381"/>
            <a:ext cx="7550431" cy="381000"/>
          </a:xfrm>
          <a:prstGeom prst="blockArc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75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65" y="11381"/>
            <a:ext cx="7772400" cy="1143000"/>
          </a:xfrm>
        </p:spPr>
        <p:txBody>
          <a:bodyPr/>
          <a:lstStyle/>
          <a:p>
            <a:pPr algn="ctr"/>
            <a:r>
              <a:rPr lang="en-US" sz="2800" dirty="0" err="1" smtClean="0"/>
              <a:t>Komponen</a:t>
            </a:r>
            <a:r>
              <a:rPr lang="en-US" sz="2800" dirty="0" smtClean="0"/>
              <a:t> </a:t>
            </a:r>
            <a:r>
              <a:rPr lang="en-US" sz="2800" dirty="0" err="1" smtClean="0"/>
              <a:t>Dasar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Terdistrbusi</a:t>
            </a:r>
            <a:endParaRPr lang="en-US" sz="2800" dirty="0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369628" y="1765843"/>
            <a:ext cx="8542860" cy="4538662"/>
            <a:chOff x="732" y="1680"/>
            <a:chExt cx="4161" cy="2106"/>
          </a:xfrm>
        </p:grpSpPr>
        <p:grpSp>
          <p:nvGrpSpPr>
            <p:cNvPr id="5" name="Group 28"/>
            <p:cNvGrpSpPr>
              <a:grpSpLocks/>
            </p:cNvGrpSpPr>
            <p:nvPr/>
          </p:nvGrpSpPr>
          <p:grpSpPr bwMode="auto">
            <a:xfrm>
              <a:off x="732" y="1717"/>
              <a:ext cx="2770" cy="2069"/>
              <a:chOff x="2189" y="1764"/>
              <a:chExt cx="2770" cy="2069"/>
            </a:xfrm>
          </p:grpSpPr>
          <p:sp>
            <p:nvSpPr>
              <p:cNvPr id="37" name="Freeform 29"/>
              <p:cNvSpPr>
                <a:spLocks/>
              </p:cNvSpPr>
              <p:nvPr/>
            </p:nvSpPr>
            <p:spPr bwMode="black">
              <a:xfrm>
                <a:off x="2624" y="1783"/>
                <a:ext cx="159" cy="63"/>
              </a:xfrm>
              <a:custGeom>
                <a:avLst/>
                <a:gdLst>
                  <a:gd name="T0" fmla="*/ 191 w 206"/>
                  <a:gd name="T1" fmla="*/ 7 h 85"/>
                  <a:gd name="T2" fmla="*/ 103 w 206"/>
                  <a:gd name="T3" fmla="*/ 9 h 85"/>
                  <a:gd name="T4" fmla="*/ 109 w 206"/>
                  <a:gd name="T5" fmla="*/ 25 h 85"/>
                  <a:gd name="T6" fmla="*/ 107 w 206"/>
                  <a:gd name="T7" fmla="*/ 33 h 85"/>
                  <a:gd name="T8" fmla="*/ 89 w 206"/>
                  <a:gd name="T9" fmla="*/ 27 h 85"/>
                  <a:gd name="T10" fmla="*/ 77 w 206"/>
                  <a:gd name="T11" fmla="*/ 19 h 85"/>
                  <a:gd name="T12" fmla="*/ 23 w 206"/>
                  <a:gd name="T13" fmla="*/ 27 h 85"/>
                  <a:gd name="T14" fmla="*/ 31 w 206"/>
                  <a:gd name="T15" fmla="*/ 49 h 85"/>
                  <a:gd name="T16" fmla="*/ 55 w 206"/>
                  <a:gd name="T17" fmla="*/ 53 h 85"/>
                  <a:gd name="T18" fmla="*/ 75 w 206"/>
                  <a:gd name="T19" fmla="*/ 73 h 85"/>
                  <a:gd name="T20" fmla="*/ 89 w 206"/>
                  <a:gd name="T21" fmla="*/ 85 h 85"/>
                  <a:gd name="T22" fmla="*/ 109 w 206"/>
                  <a:gd name="T23" fmla="*/ 67 h 85"/>
                  <a:gd name="T24" fmla="*/ 121 w 206"/>
                  <a:gd name="T25" fmla="*/ 59 h 85"/>
                  <a:gd name="T26" fmla="*/ 127 w 206"/>
                  <a:gd name="T27" fmla="*/ 47 h 85"/>
                  <a:gd name="T28" fmla="*/ 167 w 206"/>
                  <a:gd name="T29" fmla="*/ 35 h 85"/>
                  <a:gd name="T30" fmla="*/ 187 w 206"/>
                  <a:gd name="T31" fmla="*/ 31 h 85"/>
                  <a:gd name="T32" fmla="*/ 199 w 206"/>
                  <a:gd name="T33" fmla="*/ 27 h 85"/>
                  <a:gd name="T34" fmla="*/ 191 w 206"/>
                  <a:gd name="T35" fmla="*/ 7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6" h="85">
                    <a:moveTo>
                      <a:pt x="191" y="7"/>
                    </a:moveTo>
                    <a:cubicBezTo>
                      <a:pt x="165" y="6"/>
                      <a:pt x="130" y="0"/>
                      <a:pt x="103" y="9"/>
                    </a:cubicBezTo>
                    <a:cubicBezTo>
                      <a:pt x="100" y="18"/>
                      <a:pt x="101" y="20"/>
                      <a:pt x="109" y="25"/>
                    </a:cubicBezTo>
                    <a:cubicBezTo>
                      <a:pt x="111" y="28"/>
                      <a:pt x="118" y="34"/>
                      <a:pt x="107" y="33"/>
                    </a:cubicBezTo>
                    <a:cubicBezTo>
                      <a:pt x="101" y="32"/>
                      <a:pt x="89" y="27"/>
                      <a:pt x="89" y="27"/>
                    </a:cubicBezTo>
                    <a:cubicBezTo>
                      <a:pt x="86" y="24"/>
                      <a:pt x="82" y="18"/>
                      <a:pt x="77" y="19"/>
                    </a:cubicBezTo>
                    <a:cubicBezTo>
                      <a:pt x="52" y="22"/>
                      <a:pt x="57" y="25"/>
                      <a:pt x="23" y="27"/>
                    </a:cubicBezTo>
                    <a:cubicBezTo>
                      <a:pt x="0" y="31"/>
                      <a:pt x="18" y="45"/>
                      <a:pt x="31" y="49"/>
                    </a:cubicBezTo>
                    <a:cubicBezTo>
                      <a:pt x="43" y="53"/>
                      <a:pt x="35" y="51"/>
                      <a:pt x="55" y="53"/>
                    </a:cubicBezTo>
                    <a:cubicBezTo>
                      <a:pt x="63" y="59"/>
                      <a:pt x="66" y="67"/>
                      <a:pt x="75" y="73"/>
                    </a:cubicBezTo>
                    <a:cubicBezTo>
                      <a:pt x="78" y="81"/>
                      <a:pt x="81" y="82"/>
                      <a:pt x="89" y="85"/>
                    </a:cubicBezTo>
                    <a:cubicBezTo>
                      <a:pt x="104" y="81"/>
                      <a:pt x="99" y="75"/>
                      <a:pt x="109" y="67"/>
                    </a:cubicBezTo>
                    <a:cubicBezTo>
                      <a:pt x="113" y="64"/>
                      <a:pt x="121" y="59"/>
                      <a:pt x="121" y="59"/>
                    </a:cubicBezTo>
                    <a:cubicBezTo>
                      <a:pt x="123" y="55"/>
                      <a:pt x="124" y="50"/>
                      <a:pt x="127" y="47"/>
                    </a:cubicBezTo>
                    <a:cubicBezTo>
                      <a:pt x="132" y="41"/>
                      <a:pt x="158" y="37"/>
                      <a:pt x="167" y="35"/>
                    </a:cubicBezTo>
                    <a:cubicBezTo>
                      <a:pt x="174" y="34"/>
                      <a:pt x="181" y="33"/>
                      <a:pt x="187" y="31"/>
                    </a:cubicBezTo>
                    <a:cubicBezTo>
                      <a:pt x="191" y="30"/>
                      <a:pt x="199" y="27"/>
                      <a:pt x="199" y="27"/>
                    </a:cubicBezTo>
                    <a:cubicBezTo>
                      <a:pt x="206" y="16"/>
                      <a:pt x="199" y="15"/>
                      <a:pt x="191" y="7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30"/>
              <p:cNvSpPr>
                <a:spLocks/>
              </p:cNvSpPr>
              <p:nvPr/>
            </p:nvSpPr>
            <p:spPr bwMode="black">
              <a:xfrm>
                <a:off x="2724" y="1816"/>
                <a:ext cx="49" cy="21"/>
              </a:xfrm>
              <a:custGeom>
                <a:avLst/>
                <a:gdLst>
                  <a:gd name="T0" fmla="*/ 36 w 64"/>
                  <a:gd name="T1" fmla="*/ 6 h 28"/>
                  <a:gd name="T2" fmla="*/ 8 w 64"/>
                  <a:gd name="T3" fmla="*/ 4 h 28"/>
                  <a:gd name="T4" fmla="*/ 24 w 64"/>
                  <a:gd name="T5" fmla="*/ 28 h 28"/>
                  <a:gd name="T6" fmla="*/ 54 w 64"/>
                  <a:gd name="T7" fmla="*/ 14 h 28"/>
                  <a:gd name="T8" fmla="*/ 36 w 64"/>
                  <a:gd name="T9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28">
                    <a:moveTo>
                      <a:pt x="36" y="6"/>
                    </a:moveTo>
                    <a:cubicBezTo>
                      <a:pt x="32" y="18"/>
                      <a:pt x="19" y="0"/>
                      <a:pt x="8" y="4"/>
                    </a:cubicBezTo>
                    <a:cubicBezTo>
                      <a:pt x="0" y="16"/>
                      <a:pt x="14" y="27"/>
                      <a:pt x="24" y="28"/>
                    </a:cubicBezTo>
                    <a:cubicBezTo>
                      <a:pt x="30" y="27"/>
                      <a:pt x="48" y="16"/>
                      <a:pt x="54" y="14"/>
                    </a:cubicBezTo>
                    <a:cubicBezTo>
                      <a:pt x="64" y="10"/>
                      <a:pt x="36" y="9"/>
                      <a:pt x="36" y="6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31"/>
              <p:cNvSpPr>
                <a:spLocks/>
              </p:cNvSpPr>
              <p:nvPr/>
            </p:nvSpPr>
            <p:spPr bwMode="black">
              <a:xfrm>
                <a:off x="2424" y="2087"/>
                <a:ext cx="112" cy="131"/>
              </a:xfrm>
              <a:custGeom>
                <a:avLst/>
                <a:gdLst>
                  <a:gd name="T0" fmla="*/ 24 w 146"/>
                  <a:gd name="T1" fmla="*/ 19 h 176"/>
                  <a:gd name="T2" fmla="*/ 0 w 146"/>
                  <a:gd name="T3" fmla="*/ 25 h 176"/>
                  <a:gd name="T4" fmla="*/ 14 w 146"/>
                  <a:gd name="T5" fmla="*/ 43 h 176"/>
                  <a:gd name="T6" fmla="*/ 34 w 146"/>
                  <a:gd name="T7" fmla="*/ 87 h 176"/>
                  <a:gd name="T8" fmla="*/ 52 w 146"/>
                  <a:gd name="T9" fmla="*/ 91 h 176"/>
                  <a:gd name="T10" fmla="*/ 50 w 146"/>
                  <a:gd name="T11" fmla="*/ 107 h 176"/>
                  <a:gd name="T12" fmla="*/ 28 w 146"/>
                  <a:gd name="T13" fmla="*/ 113 h 176"/>
                  <a:gd name="T14" fmla="*/ 16 w 146"/>
                  <a:gd name="T15" fmla="*/ 131 h 176"/>
                  <a:gd name="T16" fmla="*/ 18 w 146"/>
                  <a:gd name="T17" fmla="*/ 137 h 176"/>
                  <a:gd name="T18" fmla="*/ 30 w 146"/>
                  <a:gd name="T19" fmla="*/ 141 h 176"/>
                  <a:gd name="T20" fmla="*/ 18 w 146"/>
                  <a:gd name="T21" fmla="*/ 169 h 176"/>
                  <a:gd name="T22" fmla="*/ 20 w 146"/>
                  <a:gd name="T23" fmla="*/ 175 h 176"/>
                  <a:gd name="T24" fmla="*/ 34 w 146"/>
                  <a:gd name="T25" fmla="*/ 171 h 176"/>
                  <a:gd name="T26" fmla="*/ 58 w 146"/>
                  <a:gd name="T27" fmla="*/ 169 h 176"/>
                  <a:gd name="T28" fmla="*/ 92 w 146"/>
                  <a:gd name="T29" fmla="*/ 171 h 176"/>
                  <a:gd name="T30" fmla="*/ 110 w 146"/>
                  <a:gd name="T31" fmla="*/ 169 h 176"/>
                  <a:gd name="T32" fmla="*/ 122 w 146"/>
                  <a:gd name="T33" fmla="*/ 165 h 176"/>
                  <a:gd name="T34" fmla="*/ 128 w 146"/>
                  <a:gd name="T35" fmla="*/ 141 h 176"/>
                  <a:gd name="T36" fmla="*/ 146 w 146"/>
                  <a:gd name="T37" fmla="*/ 133 h 176"/>
                  <a:gd name="T38" fmla="*/ 110 w 146"/>
                  <a:gd name="T39" fmla="*/ 109 h 176"/>
                  <a:gd name="T40" fmla="*/ 88 w 146"/>
                  <a:gd name="T41" fmla="*/ 83 h 176"/>
                  <a:gd name="T42" fmla="*/ 82 w 146"/>
                  <a:gd name="T43" fmla="*/ 69 h 176"/>
                  <a:gd name="T44" fmla="*/ 64 w 146"/>
                  <a:gd name="T45" fmla="*/ 61 h 176"/>
                  <a:gd name="T46" fmla="*/ 86 w 146"/>
                  <a:gd name="T47" fmla="*/ 45 h 176"/>
                  <a:gd name="T48" fmla="*/ 64 w 146"/>
                  <a:gd name="T49" fmla="*/ 31 h 176"/>
                  <a:gd name="T50" fmla="*/ 70 w 146"/>
                  <a:gd name="T51" fmla="*/ 13 h 176"/>
                  <a:gd name="T52" fmla="*/ 46 w 146"/>
                  <a:gd name="T53" fmla="*/ 1 h 176"/>
                  <a:gd name="T54" fmla="*/ 30 w 146"/>
                  <a:gd name="T55" fmla="*/ 9 h 176"/>
                  <a:gd name="T56" fmla="*/ 24 w 146"/>
                  <a:gd name="T57" fmla="*/ 1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6" h="176">
                    <a:moveTo>
                      <a:pt x="24" y="19"/>
                    </a:moveTo>
                    <a:cubicBezTo>
                      <a:pt x="13" y="23"/>
                      <a:pt x="7" y="15"/>
                      <a:pt x="0" y="25"/>
                    </a:cubicBezTo>
                    <a:cubicBezTo>
                      <a:pt x="2" y="32"/>
                      <a:pt x="14" y="43"/>
                      <a:pt x="14" y="43"/>
                    </a:cubicBezTo>
                    <a:cubicBezTo>
                      <a:pt x="19" y="58"/>
                      <a:pt x="20" y="78"/>
                      <a:pt x="34" y="87"/>
                    </a:cubicBezTo>
                    <a:cubicBezTo>
                      <a:pt x="42" y="84"/>
                      <a:pt x="45" y="86"/>
                      <a:pt x="52" y="91"/>
                    </a:cubicBezTo>
                    <a:cubicBezTo>
                      <a:pt x="57" y="105"/>
                      <a:pt x="60" y="101"/>
                      <a:pt x="50" y="107"/>
                    </a:cubicBezTo>
                    <a:cubicBezTo>
                      <a:pt x="38" y="105"/>
                      <a:pt x="32" y="101"/>
                      <a:pt x="28" y="113"/>
                    </a:cubicBezTo>
                    <a:cubicBezTo>
                      <a:pt x="32" y="129"/>
                      <a:pt x="33" y="128"/>
                      <a:pt x="16" y="131"/>
                    </a:cubicBezTo>
                    <a:cubicBezTo>
                      <a:pt x="17" y="133"/>
                      <a:pt x="16" y="136"/>
                      <a:pt x="18" y="137"/>
                    </a:cubicBezTo>
                    <a:cubicBezTo>
                      <a:pt x="21" y="139"/>
                      <a:pt x="30" y="141"/>
                      <a:pt x="30" y="141"/>
                    </a:cubicBezTo>
                    <a:cubicBezTo>
                      <a:pt x="28" y="152"/>
                      <a:pt x="21" y="159"/>
                      <a:pt x="18" y="169"/>
                    </a:cubicBezTo>
                    <a:cubicBezTo>
                      <a:pt x="19" y="171"/>
                      <a:pt x="18" y="174"/>
                      <a:pt x="20" y="175"/>
                    </a:cubicBezTo>
                    <a:cubicBezTo>
                      <a:pt x="22" y="176"/>
                      <a:pt x="32" y="171"/>
                      <a:pt x="34" y="171"/>
                    </a:cubicBezTo>
                    <a:cubicBezTo>
                      <a:pt x="42" y="170"/>
                      <a:pt x="50" y="170"/>
                      <a:pt x="58" y="169"/>
                    </a:cubicBezTo>
                    <a:cubicBezTo>
                      <a:pt x="70" y="167"/>
                      <a:pt x="80" y="167"/>
                      <a:pt x="92" y="171"/>
                    </a:cubicBezTo>
                    <a:cubicBezTo>
                      <a:pt x="98" y="170"/>
                      <a:pt x="104" y="170"/>
                      <a:pt x="110" y="169"/>
                    </a:cubicBezTo>
                    <a:cubicBezTo>
                      <a:pt x="114" y="168"/>
                      <a:pt x="122" y="165"/>
                      <a:pt x="122" y="165"/>
                    </a:cubicBezTo>
                    <a:cubicBezTo>
                      <a:pt x="124" y="158"/>
                      <a:pt x="123" y="147"/>
                      <a:pt x="128" y="141"/>
                    </a:cubicBezTo>
                    <a:cubicBezTo>
                      <a:pt x="132" y="136"/>
                      <a:pt x="146" y="133"/>
                      <a:pt x="146" y="133"/>
                    </a:cubicBezTo>
                    <a:cubicBezTo>
                      <a:pt x="142" y="105"/>
                      <a:pt x="143" y="111"/>
                      <a:pt x="110" y="109"/>
                    </a:cubicBezTo>
                    <a:cubicBezTo>
                      <a:pt x="102" y="97"/>
                      <a:pt x="103" y="88"/>
                      <a:pt x="88" y="83"/>
                    </a:cubicBezTo>
                    <a:cubicBezTo>
                      <a:pt x="85" y="79"/>
                      <a:pt x="86" y="72"/>
                      <a:pt x="82" y="69"/>
                    </a:cubicBezTo>
                    <a:cubicBezTo>
                      <a:pt x="77" y="65"/>
                      <a:pt x="69" y="65"/>
                      <a:pt x="64" y="61"/>
                    </a:cubicBezTo>
                    <a:cubicBezTo>
                      <a:pt x="52" y="43"/>
                      <a:pt x="67" y="47"/>
                      <a:pt x="86" y="45"/>
                    </a:cubicBezTo>
                    <a:cubicBezTo>
                      <a:pt x="93" y="25"/>
                      <a:pt x="83" y="29"/>
                      <a:pt x="64" y="31"/>
                    </a:cubicBezTo>
                    <a:cubicBezTo>
                      <a:pt x="62" y="25"/>
                      <a:pt x="70" y="13"/>
                      <a:pt x="70" y="13"/>
                    </a:cubicBezTo>
                    <a:cubicBezTo>
                      <a:pt x="64" y="4"/>
                      <a:pt x="56" y="3"/>
                      <a:pt x="46" y="1"/>
                    </a:cubicBezTo>
                    <a:cubicBezTo>
                      <a:pt x="35" y="3"/>
                      <a:pt x="34" y="0"/>
                      <a:pt x="30" y="9"/>
                    </a:cubicBezTo>
                    <a:cubicBezTo>
                      <a:pt x="25" y="21"/>
                      <a:pt x="29" y="24"/>
                      <a:pt x="24" y="19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black">
              <a:xfrm>
                <a:off x="2369" y="2134"/>
                <a:ext cx="71" cy="68"/>
              </a:xfrm>
              <a:custGeom>
                <a:avLst/>
                <a:gdLst>
                  <a:gd name="T0" fmla="*/ 58 w 92"/>
                  <a:gd name="T1" fmla="*/ 6 h 92"/>
                  <a:gd name="T2" fmla="*/ 82 w 92"/>
                  <a:gd name="T3" fmla="*/ 8 h 92"/>
                  <a:gd name="T4" fmla="*/ 92 w 92"/>
                  <a:gd name="T5" fmla="*/ 26 h 92"/>
                  <a:gd name="T6" fmla="*/ 78 w 92"/>
                  <a:gd name="T7" fmla="*/ 48 h 92"/>
                  <a:gd name="T8" fmla="*/ 46 w 92"/>
                  <a:gd name="T9" fmla="*/ 76 h 92"/>
                  <a:gd name="T10" fmla="*/ 18 w 92"/>
                  <a:gd name="T11" fmla="*/ 92 h 92"/>
                  <a:gd name="T12" fmla="*/ 8 w 92"/>
                  <a:gd name="T13" fmla="*/ 72 h 92"/>
                  <a:gd name="T14" fmla="*/ 20 w 92"/>
                  <a:gd name="T15" fmla="*/ 64 h 92"/>
                  <a:gd name="T16" fmla="*/ 14 w 92"/>
                  <a:gd name="T17" fmla="*/ 46 h 92"/>
                  <a:gd name="T18" fmla="*/ 40 w 92"/>
                  <a:gd name="T19" fmla="*/ 28 h 92"/>
                  <a:gd name="T20" fmla="*/ 58 w 92"/>
                  <a:gd name="T21" fmla="*/ 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2">
                    <a:moveTo>
                      <a:pt x="58" y="6"/>
                    </a:moveTo>
                    <a:cubicBezTo>
                      <a:pt x="67" y="0"/>
                      <a:pt x="73" y="2"/>
                      <a:pt x="82" y="8"/>
                    </a:cubicBezTo>
                    <a:cubicBezTo>
                      <a:pt x="91" y="22"/>
                      <a:pt x="88" y="15"/>
                      <a:pt x="92" y="26"/>
                    </a:cubicBezTo>
                    <a:cubicBezTo>
                      <a:pt x="89" y="36"/>
                      <a:pt x="82" y="37"/>
                      <a:pt x="78" y="48"/>
                    </a:cubicBezTo>
                    <a:cubicBezTo>
                      <a:pt x="85" y="69"/>
                      <a:pt x="60" y="71"/>
                      <a:pt x="46" y="76"/>
                    </a:cubicBezTo>
                    <a:cubicBezTo>
                      <a:pt x="40" y="86"/>
                      <a:pt x="28" y="86"/>
                      <a:pt x="18" y="92"/>
                    </a:cubicBezTo>
                    <a:cubicBezTo>
                      <a:pt x="9" y="90"/>
                      <a:pt x="0" y="84"/>
                      <a:pt x="8" y="72"/>
                    </a:cubicBezTo>
                    <a:cubicBezTo>
                      <a:pt x="11" y="68"/>
                      <a:pt x="20" y="64"/>
                      <a:pt x="20" y="64"/>
                    </a:cubicBezTo>
                    <a:cubicBezTo>
                      <a:pt x="23" y="55"/>
                      <a:pt x="21" y="53"/>
                      <a:pt x="14" y="46"/>
                    </a:cubicBezTo>
                    <a:cubicBezTo>
                      <a:pt x="18" y="30"/>
                      <a:pt x="28" y="36"/>
                      <a:pt x="40" y="28"/>
                    </a:cubicBezTo>
                    <a:cubicBezTo>
                      <a:pt x="56" y="17"/>
                      <a:pt x="50" y="24"/>
                      <a:pt x="58" y="6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33"/>
              <p:cNvSpPr>
                <a:spLocks/>
              </p:cNvSpPr>
              <p:nvPr/>
            </p:nvSpPr>
            <p:spPr bwMode="black">
              <a:xfrm>
                <a:off x="4064" y="3266"/>
                <a:ext cx="486" cy="493"/>
              </a:xfrm>
              <a:custGeom>
                <a:avLst/>
                <a:gdLst>
                  <a:gd name="T0" fmla="*/ 212 w 633"/>
                  <a:gd name="T1" fmla="*/ 11 h 660"/>
                  <a:gd name="T2" fmla="*/ 176 w 633"/>
                  <a:gd name="T3" fmla="*/ 19 h 660"/>
                  <a:gd name="T4" fmla="*/ 144 w 633"/>
                  <a:gd name="T5" fmla="*/ 51 h 660"/>
                  <a:gd name="T6" fmla="*/ 104 w 633"/>
                  <a:gd name="T7" fmla="*/ 59 h 660"/>
                  <a:gd name="T8" fmla="*/ 84 w 633"/>
                  <a:gd name="T9" fmla="*/ 75 h 660"/>
                  <a:gd name="T10" fmla="*/ 68 w 633"/>
                  <a:gd name="T11" fmla="*/ 115 h 660"/>
                  <a:gd name="T12" fmla="*/ 36 w 633"/>
                  <a:gd name="T13" fmla="*/ 167 h 660"/>
                  <a:gd name="T14" fmla="*/ 0 w 633"/>
                  <a:gd name="T15" fmla="*/ 179 h 660"/>
                  <a:gd name="T16" fmla="*/ 72 w 633"/>
                  <a:gd name="T17" fmla="*/ 323 h 660"/>
                  <a:gd name="T18" fmla="*/ 120 w 633"/>
                  <a:gd name="T19" fmla="*/ 427 h 660"/>
                  <a:gd name="T20" fmla="*/ 144 w 633"/>
                  <a:gd name="T21" fmla="*/ 443 h 660"/>
                  <a:gd name="T22" fmla="*/ 168 w 633"/>
                  <a:gd name="T23" fmla="*/ 451 h 660"/>
                  <a:gd name="T24" fmla="*/ 228 w 633"/>
                  <a:gd name="T25" fmla="*/ 431 h 660"/>
                  <a:gd name="T26" fmla="*/ 252 w 633"/>
                  <a:gd name="T27" fmla="*/ 423 h 660"/>
                  <a:gd name="T28" fmla="*/ 300 w 633"/>
                  <a:gd name="T29" fmla="*/ 451 h 660"/>
                  <a:gd name="T30" fmla="*/ 324 w 633"/>
                  <a:gd name="T31" fmla="*/ 527 h 660"/>
                  <a:gd name="T32" fmla="*/ 336 w 633"/>
                  <a:gd name="T33" fmla="*/ 523 h 660"/>
                  <a:gd name="T34" fmla="*/ 344 w 633"/>
                  <a:gd name="T35" fmla="*/ 511 h 660"/>
                  <a:gd name="T36" fmla="*/ 368 w 633"/>
                  <a:gd name="T37" fmla="*/ 547 h 660"/>
                  <a:gd name="T38" fmla="*/ 404 w 633"/>
                  <a:gd name="T39" fmla="*/ 571 h 660"/>
                  <a:gd name="T40" fmla="*/ 436 w 633"/>
                  <a:gd name="T41" fmla="*/ 603 h 660"/>
                  <a:gd name="T42" fmla="*/ 444 w 633"/>
                  <a:gd name="T43" fmla="*/ 615 h 660"/>
                  <a:gd name="T44" fmla="*/ 456 w 633"/>
                  <a:gd name="T45" fmla="*/ 623 h 660"/>
                  <a:gd name="T46" fmla="*/ 484 w 633"/>
                  <a:gd name="T47" fmla="*/ 655 h 660"/>
                  <a:gd name="T48" fmla="*/ 492 w 633"/>
                  <a:gd name="T49" fmla="*/ 631 h 660"/>
                  <a:gd name="T50" fmla="*/ 540 w 633"/>
                  <a:gd name="T51" fmla="*/ 659 h 660"/>
                  <a:gd name="T52" fmla="*/ 588 w 633"/>
                  <a:gd name="T53" fmla="*/ 655 h 660"/>
                  <a:gd name="T54" fmla="*/ 616 w 633"/>
                  <a:gd name="T55" fmla="*/ 531 h 660"/>
                  <a:gd name="T56" fmla="*/ 632 w 633"/>
                  <a:gd name="T57" fmla="*/ 463 h 660"/>
                  <a:gd name="T58" fmla="*/ 620 w 633"/>
                  <a:gd name="T59" fmla="*/ 367 h 660"/>
                  <a:gd name="T60" fmla="*/ 536 w 633"/>
                  <a:gd name="T61" fmla="*/ 271 h 660"/>
                  <a:gd name="T62" fmla="*/ 528 w 633"/>
                  <a:gd name="T63" fmla="*/ 235 h 660"/>
                  <a:gd name="T64" fmla="*/ 460 w 633"/>
                  <a:gd name="T65" fmla="*/ 179 h 660"/>
                  <a:gd name="T66" fmla="*/ 472 w 633"/>
                  <a:gd name="T67" fmla="*/ 155 h 660"/>
                  <a:gd name="T68" fmla="*/ 456 w 633"/>
                  <a:gd name="T69" fmla="*/ 131 h 660"/>
                  <a:gd name="T70" fmla="*/ 416 w 633"/>
                  <a:gd name="T71" fmla="*/ 79 h 660"/>
                  <a:gd name="T72" fmla="*/ 392 w 633"/>
                  <a:gd name="T73" fmla="*/ 31 h 660"/>
                  <a:gd name="T74" fmla="*/ 388 w 633"/>
                  <a:gd name="T75" fmla="*/ 19 h 660"/>
                  <a:gd name="T76" fmla="*/ 364 w 633"/>
                  <a:gd name="T77" fmla="*/ 151 h 660"/>
                  <a:gd name="T78" fmla="*/ 324 w 633"/>
                  <a:gd name="T79" fmla="*/ 115 h 660"/>
                  <a:gd name="T80" fmla="*/ 292 w 633"/>
                  <a:gd name="T81" fmla="*/ 111 h 660"/>
                  <a:gd name="T82" fmla="*/ 272 w 633"/>
                  <a:gd name="T83" fmla="*/ 87 h 660"/>
                  <a:gd name="T84" fmla="*/ 264 w 633"/>
                  <a:gd name="T85" fmla="*/ 63 h 660"/>
                  <a:gd name="T86" fmla="*/ 276 w 633"/>
                  <a:gd name="T87" fmla="*/ 55 h 660"/>
                  <a:gd name="T88" fmla="*/ 240 w 633"/>
                  <a:gd name="T89" fmla="*/ 19 h 660"/>
                  <a:gd name="T90" fmla="*/ 216 w 633"/>
                  <a:gd name="T91" fmla="*/ 11 h 660"/>
                  <a:gd name="T92" fmla="*/ 204 w 633"/>
                  <a:gd name="T93" fmla="*/ 7 h 660"/>
                  <a:gd name="T94" fmla="*/ 212 w 633"/>
                  <a:gd name="T95" fmla="*/ 11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3" h="660">
                    <a:moveTo>
                      <a:pt x="212" y="11"/>
                    </a:moveTo>
                    <a:cubicBezTo>
                      <a:pt x="195" y="0"/>
                      <a:pt x="187" y="2"/>
                      <a:pt x="176" y="19"/>
                    </a:cubicBezTo>
                    <a:cubicBezTo>
                      <a:pt x="171" y="61"/>
                      <a:pt x="181" y="88"/>
                      <a:pt x="144" y="51"/>
                    </a:cubicBezTo>
                    <a:cubicBezTo>
                      <a:pt x="131" y="53"/>
                      <a:pt x="115" y="51"/>
                      <a:pt x="104" y="59"/>
                    </a:cubicBezTo>
                    <a:cubicBezTo>
                      <a:pt x="78" y="80"/>
                      <a:pt x="114" y="65"/>
                      <a:pt x="84" y="75"/>
                    </a:cubicBezTo>
                    <a:cubicBezTo>
                      <a:pt x="78" y="94"/>
                      <a:pt x="92" y="107"/>
                      <a:pt x="68" y="115"/>
                    </a:cubicBezTo>
                    <a:cubicBezTo>
                      <a:pt x="55" y="135"/>
                      <a:pt x="59" y="159"/>
                      <a:pt x="36" y="167"/>
                    </a:cubicBezTo>
                    <a:cubicBezTo>
                      <a:pt x="16" y="163"/>
                      <a:pt x="7" y="158"/>
                      <a:pt x="0" y="179"/>
                    </a:cubicBezTo>
                    <a:cubicBezTo>
                      <a:pt x="9" y="232"/>
                      <a:pt x="43" y="279"/>
                      <a:pt x="72" y="323"/>
                    </a:cubicBezTo>
                    <a:cubicBezTo>
                      <a:pt x="82" y="371"/>
                      <a:pt x="85" y="392"/>
                      <a:pt x="120" y="427"/>
                    </a:cubicBezTo>
                    <a:cubicBezTo>
                      <a:pt x="127" y="434"/>
                      <a:pt x="136" y="438"/>
                      <a:pt x="144" y="443"/>
                    </a:cubicBezTo>
                    <a:cubicBezTo>
                      <a:pt x="151" y="448"/>
                      <a:pt x="168" y="451"/>
                      <a:pt x="168" y="451"/>
                    </a:cubicBezTo>
                    <a:cubicBezTo>
                      <a:pt x="188" y="444"/>
                      <a:pt x="208" y="438"/>
                      <a:pt x="228" y="431"/>
                    </a:cubicBezTo>
                    <a:cubicBezTo>
                      <a:pt x="236" y="428"/>
                      <a:pt x="252" y="423"/>
                      <a:pt x="252" y="423"/>
                    </a:cubicBezTo>
                    <a:cubicBezTo>
                      <a:pt x="271" y="429"/>
                      <a:pt x="281" y="445"/>
                      <a:pt x="300" y="451"/>
                    </a:cubicBezTo>
                    <a:cubicBezTo>
                      <a:pt x="320" y="471"/>
                      <a:pt x="315" y="500"/>
                      <a:pt x="324" y="527"/>
                    </a:cubicBezTo>
                    <a:cubicBezTo>
                      <a:pt x="328" y="526"/>
                      <a:pt x="333" y="526"/>
                      <a:pt x="336" y="523"/>
                    </a:cubicBezTo>
                    <a:cubicBezTo>
                      <a:pt x="340" y="520"/>
                      <a:pt x="339" y="511"/>
                      <a:pt x="344" y="511"/>
                    </a:cubicBezTo>
                    <a:cubicBezTo>
                      <a:pt x="358" y="511"/>
                      <a:pt x="362" y="541"/>
                      <a:pt x="368" y="547"/>
                    </a:cubicBezTo>
                    <a:cubicBezTo>
                      <a:pt x="378" y="557"/>
                      <a:pt x="392" y="563"/>
                      <a:pt x="404" y="571"/>
                    </a:cubicBezTo>
                    <a:cubicBezTo>
                      <a:pt x="418" y="580"/>
                      <a:pt x="422" y="594"/>
                      <a:pt x="436" y="603"/>
                    </a:cubicBezTo>
                    <a:cubicBezTo>
                      <a:pt x="439" y="607"/>
                      <a:pt x="441" y="612"/>
                      <a:pt x="444" y="615"/>
                    </a:cubicBezTo>
                    <a:cubicBezTo>
                      <a:pt x="447" y="618"/>
                      <a:pt x="453" y="619"/>
                      <a:pt x="456" y="623"/>
                    </a:cubicBezTo>
                    <a:cubicBezTo>
                      <a:pt x="489" y="660"/>
                      <a:pt x="457" y="637"/>
                      <a:pt x="484" y="655"/>
                    </a:cubicBezTo>
                    <a:cubicBezTo>
                      <a:pt x="487" y="647"/>
                      <a:pt x="485" y="626"/>
                      <a:pt x="492" y="631"/>
                    </a:cubicBezTo>
                    <a:cubicBezTo>
                      <a:pt x="509" y="642"/>
                      <a:pt x="522" y="653"/>
                      <a:pt x="540" y="659"/>
                    </a:cubicBezTo>
                    <a:cubicBezTo>
                      <a:pt x="557" y="642"/>
                      <a:pt x="567" y="648"/>
                      <a:pt x="588" y="655"/>
                    </a:cubicBezTo>
                    <a:cubicBezTo>
                      <a:pt x="611" y="621"/>
                      <a:pt x="573" y="560"/>
                      <a:pt x="616" y="531"/>
                    </a:cubicBezTo>
                    <a:cubicBezTo>
                      <a:pt x="632" y="507"/>
                      <a:pt x="629" y="496"/>
                      <a:pt x="632" y="463"/>
                    </a:cubicBezTo>
                    <a:cubicBezTo>
                      <a:pt x="630" y="440"/>
                      <a:pt x="633" y="390"/>
                      <a:pt x="620" y="367"/>
                    </a:cubicBezTo>
                    <a:cubicBezTo>
                      <a:pt x="600" y="332"/>
                      <a:pt x="565" y="300"/>
                      <a:pt x="536" y="271"/>
                    </a:cubicBezTo>
                    <a:cubicBezTo>
                      <a:pt x="532" y="259"/>
                      <a:pt x="532" y="247"/>
                      <a:pt x="528" y="235"/>
                    </a:cubicBezTo>
                    <a:cubicBezTo>
                      <a:pt x="525" y="225"/>
                      <a:pt x="474" y="188"/>
                      <a:pt x="460" y="179"/>
                    </a:cubicBezTo>
                    <a:cubicBezTo>
                      <a:pt x="463" y="171"/>
                      <a:pt x="471" y="164"/>
                      <a:pt x="472" y="155"/>
                    </a:cubicBezTo>
                    <a:cubicBezTo>
                      <a:pt x="474" y="144"/>
                      <a:pt x="461" y="137"/>
                      <a:pt x="456" y="131"/>
                    </a:cubicBezTo>
                    <a:cubicBezTo>
                      <a:pt x="435" y="106"/>
                      <a:pt x="451" y="88"/>
                      <a:pt x="416" y="79"/>
                    </a:cubicBezTo>
                    <a:cubicBezTo>
                      <a:pt x="395" y="48"/>
                      <a:pt x="403" y="64"/>
                      <a:pt x="392" y="31"/>
                    </a:cubicBezTo>
                    <a:cubicBezTo>
                      <a:pt x="391" y="27"/>
                      <a:pt x="388" y="19"/>
                      <a:pt x="388" y="19"/>
                    </a:cubicBezTo>
                    <a:cubicBezTo>
                      <a:pt x="362" y="58"/>
                      <a:pt x="379" y="107"/>
                      <a:pt x="364" y="151"/>
                    </a:cubicBezTo>
                    <a:cubicBezTo>
                      <a:pt x="344" y="144"/>
                      <a:pt x="344" y="120"/>
                      <a:pt x="324" y="115"/>
                    </a:cubicBezTo>
                    <a:cubicBezTo>
                      <a:pt x="314" y="112"/>
                      <a:pt x="303" y="112"/>
                      <a:pt x="292" y="111"/>
                    </a:cubicBezTo>
                    <a:cubicBezTo>
                      <a:pt x="284" y="103"/>
                      <a:pt x="276" y="97"/>
                      <a:pt x="272" y="87"/>
                    </a:cubicBezTo>
                    <a:cubicBezTo>
                      <a:pt x="269" y="79"/>
                      <a:pt x="264" y="63"/>
                      <a:pt x="264" y="63"/>
                    </a:cubicBezTo>
                    <a:cubicBezTo>
                      <a:pt x="268" y="60"/>
                      <a:pt x="273" y="58"/>
                      <a:pt x="276" y="55"/>
                    </a:cubicBezTo>
                    <a:cubicBezTo>
                      <a:pt x="300" y="31"/>
                      <a:pt x="256" y="24"/>
                      <a:pt x="240" y="19"/>
                    </a:cubicBezTo>
                    <a:cubicBezTo>
                      <a:pt x="232" y="16"/>
                      <a:pt x="224" y="14"/>
                      <a:pt x="216" y="11"/>
                    </a:cubicBezTo>
                    <a:cubicBezTo>
                      <a:pt x="212" y="10"/>
                      <a:pt x="200" y="5"/>
                      <a:pt x="204" y="7"/>
                    </a:cubicBezTo>
                    <a:cubicBezTo>
                      <a:pt x="207" y="8"/>
                      <a:pt x="209" y="10"/>
                      <a:pt x="212" y="11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34"/>
              <p:cNvSpPr>
                <a:spLocks/>
              </p:cNvSpPr>
              <p:nvPr/>
            </p:nvSpPr>
            <p:spPr bwMode="black">
              <a:xfrm>
                <a:off x="4215" y="3006"/>
                <a:ext cx="327" cy="209"/>
              </a:xfrm>
              <a:custGeom>
                <a:avLst/>
                <a:gdLst>
                  <a:gd name="T0" fmla="*/ 84 w 426"/>
                  <a:gd name="T1" fmla="*/ 60 h 280"/>
                  <a:gd name="T2" fmla="*/ 68 w 426"/>
                  <a:gd name="T3" fmla="*/ 36 h 280"/>
                  <a:gd name="T4" fmla="*/ 64 w 426"/>
                  <a:gd name="T5" fmla="*/ 16 h 280"/>
                  <a:gd name="T6" fmla="*/ 52 w 426"/>
                  <a:gd name="T7" fmla="*/ 12 h 280"/>
                  <a:gd name="T8" fmla="*/ 16 w 426"/>
                  <a:gd name="T9" fmla="*/ 16 h 280"/>
                  <a:gd name="T10" fmla="*/ 44 w 426"/>
                  <a:gd name="T11" fmla="*/ 40 h 280"/>
                  <a:gd name="T12" fmla="*/ 48 w 426"/>
                  <a:gd name="T13" fmla="*/ 52 h 280"/>
                  <a:gd name="T14" fmla="*/ 24 w 426"/>
                  <a:gd name="T15" fmla="*/ 68 h 280"/>
                  <a:gd name="T16" fmla="*/ 88 w 426"/>
                  <a:gd name="T17" fmla="*/ 92 h 280"/>
                  <a:gd name="T18" fmla="*/ 124 w 426"/>
                  <a:gd name="T19" fmla="*/ 112 h 280"/>
                  <a:gd name="T20" fmla="*/ 128 w 426"/>
                  <a:gd name="T21" fmla="*/ 124 h 280"/>
                  <a:gd name="T22" fmla="*/ 140 w 426"/>
                  <a:gd name="T23" fmla="*/ 132 h 280"/>
                  <a:gd name="T24" fmla="*/ 148 w 426"/>
                  <a:gd name="T25" fmla="*/ 156 h 280"/>
                  <a:gd name="T26" fmla="*/ 132 w 426"/>
                  <a:gd name="T27" fmla="*/ 196 h 280"/>
                  <a:gd name="T28" fmla="*/ 180 w 426"/>
                  <a:gd name="T29" fmla="*/ 188 h 280"/>
                  <a:gd name="T30" fmla="*/ 192 w 426"/>
                  <a:gd name="T31" fmla="*/ 216 h 280"/>
                  <a:gd name="T32" fmla="*/ 216 w 426"/>
                  <a:gd name="T33" fmla="*/ 224 h 280"/>
                  <a:gd name="T34" fmla="*/ 228 w 426"/>
                  <a:gd name="T35" fmla="*/ 228 h 280"/>
                  <a:gd name="T36" fmla="*/ 252 w 426"/>
                  <a:gd name="T37" fmla="*/ 224 h 280"/>
                  <a:gd name="T38" fmla="*/ 276 w 426"/>
                  <a:gd name="T39" fmla="*/ 196 h 280"/>
                  <a:gd name="T40" fmla="*/ 336 w 426"/>
                  <a:gd name="T41" fmla="*/ 252 h 280"/>
                  <a:gd name="T42" fmla="*/ 364 w 426"/>
                  <a:gd name="T43" fmla="*/ 280 h 280"/>
                  <a:gd name="T44" fmla="*/ 360 w 426"/>
                  <a:gd name="T45" fmla="*/ 224 h 280"/>
                  <a:gd name="T46" fmla="*/ 336 w 426"/>
                  <a:gd name="T47" fmla="*/ 200 h 280"/>
                  <a:gd name="T48" fmla="*/ 372 w 426"/>
                  <a:gd name="T49" fmla="*/ 168 h 280"/>
                  <a:gd name="T50" fmla="*/ 408 w 426"/>
                  <a:gd name="T51" fmla="*/ 156 h 280"/>
                  <a:gd name="T52" fmla="*/ 420 w 426"/>
                  <a:gd name="T53" fmla="*/ 152 h 280"/>
                  <a:gd name="T54" fmla="*/ 424 w 426"/>
                  <a:gd name="T55" fmla="*/ 140 h 280"/>
                  <a:gd name="T56" fmla="*/ 356 w 426"/>
                  <a:gd name="T57" fmla="*/ 148 h 280"/>
                  <a:gd name="T58" fmla="*/ 304 w 426"/>
                  <a:gd name="T59" fmla="*/ 140 h 280"/>
                  <a:gd name="T60" fmla="*/ 300 w 426"/>
                  <a:gd name="T61" fmla="*/ 128 h 280"/>
                  <a:gd name="T62" fmla="*/ 292 w 426"/>
                  <a:gd name="T63" fmla="*/ 116 h 280"/>
                  <a:gd name="T64" fmla="*/ 220 w 426"/>
                  <a:gd name="T65" fmla="*/ 80 h 280"/>
                  <a:gd name="T66" fmla="*/ 160 w 426"/>
                  <a:gd name="T67" fmla="*/ 60 h 280"/>
                  <a:gd name="T68" fmla="*/ 136 w 426"/>
                  <a:gd name="T69" fmla="*/ 52 h 280"/>
                  <a:gd name="T70" fmla="*/ 80 w 426"/>
                  <a:gd name="T71" fmla="*/ 52 h 280"/>
                  <a:gd name="T72" fmla="*/ 68 w 426"/>
                  <a:gd name="T73" fmla="*/ 32 h 280"/>
                  <a:gd name="T74" fmla="*/ 68 w 426"/>
                  <a:gd name="T75" fmla="*/ 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6" h="280">
                    <a:moveTo>
                      <a:pt x="84" y="60"/>
                    </a:moveTo>
                    <a:cubicBezTo>
                      <a:pt x="79" y="52"/>
                      <a:pt x="70" y="45"/>
                      <a:pt x="68" y="36"/>
                    </a:cubicBezTo>
                    <a:cubicBezTo>
                      <a:pt x="67" y="29"/>
                      <a:pt x="68" y="22"/>
                      <a:pt x="64" y="16"/>
                    </a:cubicBezTo>
                    <a:cubicBezTo>
                      <a:pt x="62" y="12"/>
                      <a:pt x="56" y="13"/>
                      <a:pt x="52" y="12"/>
                    </a:cubicBezTo>
                    <a:cubicBezTo>
                      <a:pt x="40" y="13"/>
                      <a:pt x="27" y="11"/>
                      <a:pt x="16" y="16"/>
                    </a:cubicBezTo>
                    <a:cubicBezTo>
                      <a:pt x="0" y="24"/>
                      <a:pt x="43" y="40"/>
                      <a:pt x="44" y="40"/>
                    </a:cubicBezTo>
                    <a:cubicBezTo>
                      <a:pt x="45" y="44"/>
                      <a:pt x="50" y="49"/>
                      <a:pt x="48" y="52"/>
                    </a:cubicBezTo>
                    <a:cubicBezTo>
                      <a:pt x="42" y="60"/>
                      <a:pt x="24" y="68"/>
                      <a:pt x="24" y="68"/>
                    </a:cubicBezTo>
                    <a:cubicBezTo>
                      <a:pt x="38" y="88"/>
                      <a:pt x="65" y="89"/>
                      <a:pt x="88" y="92"/>
                    </a:cubicBezTo>
                    <a:cubicBezTo>
                      <a:pt x="101" y="96"/>
                      <a:pt x="124" y="112"/>
                      <a:pt x="124" y="112"/>
                    </a:cubicBezTo>
                    <a:cubicBezTo>
                      <a:pt x="125" y="116"/>
                      <a:pt x="125" y="121"/>
                      <a:pt x="128" y="124"/>
                    </a:cubicBezTo>
                    <a:cubicBezTo>
                      <a:pt x="131" y="128"/>
                      <a:pt x="137" y="128"/>
                      <a:pt x="140" y="132"/>
                    </a:cubicBezTo>
                    <a:cubicBezTo>
                      <a:pt x="144" y="139"/>
                      <a:pt x="148" y="156"/>
                      <a:pt x="148" y="156"/>
                    </a:cubicBezTo>
                    <a:cubicBezTo>
                      <a:pt x="144" y="171"/>
                      <a:pt x="137" y="181"/>
                      <a:pt x="132" y="196"/>
                    </a:cubicBezTo>
                    <a:cubicBezTo>
                      <a:pt x="151" y="209"/>
                      <a:pt x="167" y="207"/>
                      <a:pt x="180" y="188"/>
                    </a:cubicBezTo>
                    <a:cubicBezTo>
                      <a:pt x="182" y="196"/>
                      <a:pt x="184" y="211"/>
                      <a:pt x="192" y="216"/>
                    </a:cubicBezTo>
                    <a:cubicBezTo>
                      <a:pt x="199" y="220"/>
                      <a:pt x="208" y="221"/>
                      <a:pt x="216" y="224"/>
                    </a:cubicBezTo>
                    <a:cubicBezTo>
                      <a:pt x="220" y="225"/>
                      <a:pt x="228" y="228"/>
                      <a:pt x="228" y="228"/>
                    </a:cubicBezTo>
                    <a:cubicBezTo>
                      <a:pt x="236" y="227"/>
                      <a:pt x="245" y="228"/>
                      <a:pt x="252" y="224"/>
                    </a:cubicBezTo>
                    <a:cubicBezTo>
                      <a:pt x="269" y="216"/>
                      <a:pt x="252" y="204"/>
                      <a:pt x="276" y="196"/>
                    </a:cubicBezTo>
                    <a:cubicBezTo>
                      <a:pt x="296" y="209"/>
                      <a:pt x="322" y="231"/>
                      <a:pt x="336" y="252"/>
                    </a:cubicBezTo>
                    <a:cubicBezTo>
                      <a:pt x="354" y="280"/>
                      <a:pt x="343" y="273"/>
                      <a:pt x="364" y="280"/>
                    </a:cubicBezTo>
                    <a:cubicBezTo>
                      <a:pt x="376" y="262"/>
                      <a:pt x="375" y="241"/>
                      <a:pt x="360" y="224"/>
                    </a:cubicBezTo>
                    <a:cubicBezTo>
                      <a:pt x="352" y="216"/>
                      <a:pt x="336" y="200"/>
                      <a:pt x="336" y="200"/>
                    </a:cubicBezTo>
                    <a:cubicBezTo>
                      <a:pt x="323" y="162"/>
                      <a:pt x="322" y="174"/>
                      <a:pt x="372" y="168"/>
                    </a:cubicBezTo>
                    <a:cubicBezTo>
                      <a:pt x="384" y="164"/>
                      <a:pt x="396" y="160"/>
                      <a:pt x="408" y="156"/>
                    </a:cubicBezTo>
                    <a:cubicBezTo>
                      <a:pt x="412" y="155"/>
                      <a:pt x="420" y="152"/>
                      <a:pt x="420" y="152"/>
                    </a:cubicBezTo>
                    <a:cubicBezTo>
                      <a:pt x="421" y="148"/>
                      <a:pt x="426" y="144"/>
                      <a:pt x="424" y="140"/>
                    </a:cubicBezTo>
                    <a:cubicBezTo>
                      <a:pt x="420" y="131"/>
                      <a:pt x="365" y="146"/>
                      <a:pt x="356" y="148"/>
                    </a:cubicBezTo>
                    <a:cubicBezTo>
                      <a:pt x="339" y="146"/>
                      <a:pt x="316" y="152"/>
                      <a:pt x="304" y="140"/>
                    </a:cubicBezTo>
                    <a:cubicBezTo>
                      <a:pt x="301" y="137"/>
                      <a:pt x="302" y="132"/>
                      <a:pt x="300" y="128"/>
                    </a:cubicBezTo>
                    <a:cubicBezTo>
                      <a:pt x="298" y="124"/>
                      <a:pt x="296" y="119"/>
                      <a:pt x="292" y="116"/>
                    </a:cubicBezTo>
                    <a:cubicBezTo>
                      <a:pt x="272" y="98"/>
                      <a:pt x="244" y="91"/>
                      <a:pt x="220" y="80"/>
                    </a:cubicBezTo>
                    <a:cubicBezTo>
                      <a:pt x="201" y="72"/>
                      <a:pt x="180" y="67"/>
                      <a:pt x="160" y="60"/>
                    </a:cubicBezTo>
                    <a:cubicBezTo>
                      <a:pt x="152" y="57"/>
                      <a:pt x="136" y="52"/>
                      <a:pt x="136" y="52"/>
                    </a:cubicBezTo>
                    <a:cubicBezTo>
                      <a:pt x="113" y="55"/>
                      <a:pt x="98" y="64"/>
                      <a:pt x="80" y="52"/>
                    </a:cubicBezTo>
                    <a:cubicBezTo>
                      <a:pt x="70" y="38"/>
                      <a:pt x="74" y="44"/>
                      <a:pt x="68" y="32"/>
                    </a:cubicBezTo>
                    <a:lnTo>
                      <a:pt x="68" y="0"/>
                    </a:lnTo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35"/>
              <p:cNvSpPr>
                <a:spLocks/>
              </p:cNvSpPr>
              <p:nvPr/>
            </p:nvSpPr>
            <p:spPr bwMode="black">
              <a:xfrm>
                <a:off x="4224" y="3008"/>
                <a:ext cx="319" cy="210"/>
              </a:xfrm>
              <a:custGeom>
                <a:avLst/>
                <a:gdLst>
                  <a:gd name="T0" fmla="*/ 0 w 416"/>
                  <a:gd name="T1" fmla="*/ 1 h 282"/>
                  <a:gd name="T2" fmla="*/ 20 w 416"/>
                  <a:gd name="T3" fmla="*/ 37 h 282"/>
                  <a:gd name="T4" fmla="*/ 28 w 416"/>
                  <a:gd name="T5" fmla="*/ 49 h 282"/>
                  <a:gd name="T6" fmla="*/ 84 w 416"/>
                  <a:gd name="T7" fmla="*/ 89 h 282"/>
                  <a:gd name="T8" fmla="*/ 120 w 416"/>
                  <a:gd name="T9" fmla="*/ 113 h 282"/>
                  <a:gd name="T10" fmla="*/ 132 w 416"/>
                  <a:gd name="T11" fmla="*/ 121 h 282"/>
                  <a:gd name="T12" fmla="*/ 136 w 416"/>
                  <a:gd name="T13" fmla="*/ 169 h 282"/>
                  <a:gd name="T14" fmla="*/ 116 w 416"/>
                  <a:gd name="T15" fmla="*/ 201 h 282"/>
                  <a:gd name="T16" fmla="*/ 136 w 416"/>
                  <a:gd name="T17" fmla="*/ 197 h 282"/>
                  <a:gd name="T18" fmla="*/ 148 w 416"/>
                  <a:gd name="T19" fmla="*/ 189 h 282"/>
                  <a:gd name="T20" fmla="*/ 160 w 416"/>
                  <a:gd name="T21" fmla="*/ 201 h 282"/>
                  <a:gd name="T22" fmla="*/ 184 w 416"/>
                  <a:gd name="T23" fmla="*/ 217 h 282"/>
                  <a:gd name="T24" fmla="*/ 208 w 416"/>
                  <a:gd name="T25" fmla="*/ 233 h 282"/>
                  <a:gd name="T26" fmla="*/ 240 w 416"/>
                  <a:gd name="T27" fmla="*/ 221 h 282"/>
                  <a:gd name="T28" fmla="*/ 248 w 416"/>
                  <a:gd name="T29" fmla="*/ 197 h 282"/>
                  <a:gd name="T30" fmla="*/ 268 w 416"/>
                  <a:gd name="T31" fmla="*/ 201 h 282"/>
                  <a:gd name="T32" fmla="*/ 292 w 416"/>
                  <a:gd name="T33" fmla="*/ 209 h 282"/>
                  <a:gd name="T34" fmla="*/ 340 w 416"/>
                  <a:gd name="T35" fmla="*/ 281 h 282"/>
                  <a:gd name="T36" fmla="*/ 356 w 416"/>
                  <a:gd name="T37" fmla="*/ 277 h 282"/>
                  <a:gd name="T38" fmla="*/ 352 w 416"/>
                  <a:gd name="T39" fmla="*/ 253 h 282"/>
                  <a:gd name="T40" fmla="*/ 316 w 416"/>
                  <a:gd name="T41" fmla="*/ 197 h 282"/>
                  <a:gd name="T42" fmla="*/ 360 w 416"/>
                  <a:gd name="T43" fmla="*/ 173 h 282"/>
                  <a:gd name="T44" fmla="*/ 408 w 416"/>
                  <a:gd name="T45" fmla="*/ 145 h 282"/>
                  <a:gd name="T46" fmla="*/ 409 w 416"/>
                  <a:gd name="T47" fmla="*/ 120 h 282"/>
                  <a:gd name="T48" fmla="*/ 367 w 416"/>
                  <a:gd name="T49" fmla="*/ 138 h 282"/>
                  <a:gd name="T50" fmla="*/ 308 w 416"/>
                  <a:gd name="T51" fmla="*/ 137 h 282"/>
                  <a:gd name="T52" fmla="*/ 264 w 416"/>
                  <a:gd name="T53" fmla="*/ 97 h 282"/>
                  <a:gd name="T54" fmla="*/ 180 w 416"/>
                  <a:gd name="T55" fmla="*/ 61 h 282"/>
                  <a:gd name="T56" fmla="*/ 132 w 416"/>
                  <a:gd name="T57" fmla="*/ 33 h 282"/>
                  <a:gd name="T58" fmla="*/ 92 w 416"/>
                  <a:gd name="T59" fmla="*/ 41 h 282"/>
                  <a:gd name="T60" fmla="*/ 76 w 416"/>
                  <a:gd name="T61" fmla="*/ 57 h 282"/>
                  <a:gd name="T62" fmla="*/ 56 w 416"/>
                  <a:gd name="T63" fmla="*/ 17 h 282"/>
                  <a:gd name="T64" fmla="*/ 0 w 416"/>
                  <a:gd name="T65" fmla="*/ 1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6" h="282">
                    <a:moveTo>
                      <a:pt x="0" y="1"/>
                    </a:moveTo>
                    <a:cubicBezTo>
                      <a:pt x="7" y="22"/>
                      <a:pt x="2" y="9"/>
                      <a:pt x="20" y="37"/>
                    </a:cubicBezTo>
                    <a:cubicBezTo>
                      <a:pt x="23" y="41"/>
                      <a:pt x="28" y="49"/>
                      <a:pt x="28" y="49"/>
                    </a:cubicBezTo>
                    <a:cubicBezTo>
                      <a:pt x="5" y="84"/>
                      <a:pt x="65" y="78"/>
                      <a:pt x="84" y="89"/>
                    </a:cubicBezTo>
                    <a:cubicBezTo>
                      <a:pt x="97" y="96"/>
                      <a:pt x="108" y="105"/>
                      <a:pt x="120" y="113"/>
                    </a:cubicBezTo>
                    <a:cubicBezTo>
                      <a:pt x="124" y="116"/>
                      <a:pt x="132" y="121"/>
                      <a:pt x="132" y="121"/>
                    </a:cubicBezTo>
                    <a:cubicBezTo>
                      <a:pt x="138" y="138"/>
                      <a:pt x="132" y="151"/>
                      <a:pt x="136" y="169"/>
                    </a:cubicBezTo>
                    <a:cubicBezTo>
                      <a:pt x="107" y="188"/>
                      <a:pt x="110" y="176"/>
                      <a:pt x="116" y="201"/>
                    </a:cubicBezTo>
                    <a:cubicBezTo>
                      <a:pt x="123" y="200"/>
                      <a:pt x="130" y="199"/>
                      <a:pt x="136" y="197"/>
                    </a:cubicBezTo>
                    <a:cubicBezTo>
                      <a:pt x="141" y="195"/>
                      <a:pt x="143" y="188"/>
                      <a:pt x="148" y="189"/>
                    </a:cubicBezTo>
                    <a:cubicBezTo>
                      <a:pt x="154" y="190"/>
                      <a:pt x="156" y="198"/>
                      <a:pt x="160" y="201"/>
                    </a:cubicBezTo>
                    <a:cubicBezTo>
                      <a:pt x="168" y="207"/>
                      <a:pt x="176" y="212"/>
                      <a:pt x="184" y="217"/>
                    </a:cubicBezTo>
                    <a:cubicBezTo>
                      <a:pt x="192" y="222"/>
                      <a:pt x="208" y="233"/>
                      <a:pt x="208" y="233"/>
                    </a:cubicBezTo>
                    <a:cubicBezTo>
                      <a:pt x="216" y="231"/>
                      <a:pt x="234" y="230"/>
                      <a:pt x="240" y="221"/>
                    </a:cubicBezTo>
                    <a:cubicBezTo>
                      <a:pt x="244" y="214"/>
                      <a:pt x="248" y="197"/>
                      <a:pt x="248" y="197"/>
                    </a:cubicBezTo>
                    <a:cubicBezTo>
                      <a:pt x="255" y="198"/>
                      <a:pt x="261" y="199"/>
                      <a:pt x="268" y="201"/>
                    </a:cubicBezTo>
                    <a:cubicBezTo>
                      <a:pt x="276" y="203"/>
                      <a:pt x="292" y="209"/>
                      <a:pt x="292" y="209"/>
                    </a:cubicBezTo>
                    <a:cubicBezTo>
                      <a:pt x="298" y="242"/>
                      <a:pt x="306" y="270"/>
                      <a:pt x="340" y="281"/>
                    </a:cubicBezTo>
                    <a:cubicBezTo>
                      <a:pt x="345" y="280"/>
                      <a:pt x="354" y="282"/>
                      <a:pt x="356" y="277"/>
                    </a:cubicBezTo>
                    <a:cubicBezTo>
                      <a:pt x="359" y="270"/>
                      <a:pt x="355" y="260"/>
                      <a:pt x="352" y="253"/>
                    </a:cubicBezTo>
                    <a:cubicBezTo>
                      <a:pt x="346" y="238"/>
                      <a:pt x="329" y="206"/>
                      <a:pt x="316" y="197"/>
                    </a:cubicBezTo>
                    <a:cubicBezTo>
                      <a:pt x="307" y="170"/>
                      <a:pt x="339" y="175"/>
                      <a:pt x="360" y="173"/>
                    </a:cubicBezTo>
                    <a:cubicBezTo>
                      <a:pt x="383" y="165"/>
                      <a:pt x="391" y="162"/>
                      <a:pt x="408" y="145"/>
                    </a:cubicBezTo>
                    <a:cubicBezTo>
                      <a:pt x="412" y="140"/>
                      <a:pt x="416" y="121"/>
                      <a:pt x="409" y="120"/>
                    </a:cubicBezTo>
                    <a:cubicBezTo>
                      <a:pt x="402" y="119"/>
                      <a:pt x="384" y="135"/>
                      <a:pt x="367" y="138"/>
                    </a:cubicBezTo>
                    <a:cubicBezTo>
                      <a:pt x="350" y="141"/>
                      <a:pt x="325" y="144"/>
                      <a:pt x="308" y="137"/>
                    </a:cubicBezTo>
                    <a:cubicBezTo>
                      <a:pt x="286" y="130"/>
                      <a:pt x="284" y="111"/>
                      <a:pt x="264" y="97"/>
                    </a:cubicBezTo>
                    <a:cubicBezTo>
                      <a:pt x="238" y="80"/>
                      <a:pt x="203" y="76"/>
                      <a:pt x="180" y="61"/>
                    </a:cubicBezTo>
                    <a:cubicBezTo>
                      <a:pt x="163" y="50"/>
                      <a:pt x="150" y="39"/>
                      <a:pt x="132" y="33"/>
                    </a:cubicBezTo>
                    <a:cubicBezTo>
                      <a:pt x="119" y="35"/>
                      <a:pt x="102" y="31"/>
                      <a:pt x="92" y="41"/>
                    </a:cubicBezTo>
                    <a:cubicBezTo>
                      <a:pt x="71" y="62"/>
                      <a:pt x="108" y="46"/>
                      <a:pt x="76" y="57"/>
                    </a:cubicBezTo>
                    <a:cubicBezTo>
                      <a:pt x="52" y="49"/>
                      <a:pt x="67" y="38"/>
                      <a:pt x="56" y="17"/>
                    </a:cubicBezTo>
                    <a:cubicBezTo>
                      <a:pt x="48" y="0"/>
                      <a:pt x="16" y="1"/>
                      <a:pt x="0" y="1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36"/>
              <p:cNvSpPr>
                <a:spLocks/>
              </p:cNvSpPr>
              <p:nvPr/>
            </p:nvSpPr>
            <p:spPr bwMode="black">
              <a:xfrm>
                <a:off x="4460" y="3775"/>
                <a:ext cx="46" cy="58"/>
              </a:xfrm>
              <a:custGeom>
                <a:avLst/>
                <a:gdLst>
                  <a:gd name="T0" fmla="*/ 32 w 60"/>
                  <a:gd name="T1" fmla="*/ 18 h 78"/>
                  <a:gd name="T2" fmla="*/ 0 w 60"/>
                  <a:gd name="T3" fmla="*/ 18 h 78"/>
                  <a:gd name="T4" fmla="*/ 20 w 60"/>
                  <a:gd name="T5" fmla="*/ 42 h 78"/>
                  <a:gd name="T6" fmla="*/ 28 w 60"/>
                  <a:gd name="T7" fmla="*/ 66 h 78"/>
                  <a:gd name="T8" fmla="*/ 32 w 60"/>
                  <a:gd name="T9" fmla="*/ 78 h 78"/>
                  <a:gd name="T10" fmla="*/ 60 w 60"/>
                  <a:gd name="T11" fmla="*/ 50 h 78"/>
                  <a:gd name="T12" fmla="*/ 32 w 60"/>
                  <a:gd name="T13" fmla="*/ 1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78">
                    <a:moveTo>
                      <a:pt x="32" y="18"/>
                    </a:moveTo>
                    <a:cubicBezTo>
                      <a:pt x="16" y="7"/>
                      <a:pt x="12" y="0"/>
                      <a:pt x="0" y="18"/>
                    </a:cubicBezTo>
                    <a:cubicBezTo>
                      <a:pt x="6" y="27"/>
                      <a:pt x="15" y="33"/>
                      <a:pt x="20" y="42"/>
                    </a:cubicBezTo>
                    <a:cubicBezTo>
                      <a:pt x="24" y="49"/>
                      <a:pt x="25" y="58"/>
                      <a:pt x="28" y="66"/>
                    </a:cubicBezTo>
                    <a:cubicBezTo>
                      <a:pt x="29" y="70"/>
                      <a:pt x="32" y="78"/>
                      <a:pt x="32" y="78"/>
                    </a:cubicBezTo>
                    <a:cubicBezTo>
                      <a:pt x="52" y="73"/>
                      <a:pt x="54" y="69"/>
                      <a:pt x="60" y="50"/>
                    </a:cubicBezTo>
                    <a:cubicBezTo>
                      <a:pt x="54" y="32"/>
                      <a:pt x="50" y="27"/>
                      <a:pt x="32" y="18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37"/>
              <p:cNvSpPr>
                <a:spLocks/>
              </p:cNvSpPr>
              <p:nvPr/>
            </p:nvSpPr>
            <p:spPr bwMode="black">
              <a:xfrm>
                <a:off x="4599" y="3686"/>
                <a:ext cx="168" cy="84"/>
              </a:xfrm>
              <a:custGeom>
                <a:avLst/>
                <a:gdLst>
                  <a:gd name="T0" fmla="*/ 47 w 219"/>
                  <a:gd name="T1" fmla="*/ 73 h 113"/>
                  <a:gd name="T2" fmla="*/ 39 w 219"/>
                  <a:gd name="T3" fmla="*/ 61 h 113"/>
                  <a:gd name="T4" fmla="*/ 15 w 219"/>
                  <a:gd name="T5" fmla="*/ 69 h 113"/>
                  <a:gd name="T6" fmla="*/ 39 w 219"/>
                  <a:gd name="T7" fmla="*/ 113 h 113"/>
                  <a:gd name="T8" fmla="*/ 123 w 219"/>
                  <a:gd name="T9" fmla="*/ 89 h 113"/>
                  <a:gd name="T10" fmla="*/ 147 w 219"/>
                  <a:gd name="T11" fmla="*/ 73 h 113"/>
                  <a:gd name="T12" fmla="*/ 171 w 219"/>
                  <a:gd name="T13" fmla="*/ 65 h 113"/>
                  <a:gd name="T14" fmla="*/ 219 w 219"/>
                  <a:gd name="T15" fmla="*/ 19 h 113"/>
                  <a:gd name="T16" fmla="*/ 210 w 219"/>
                  <a:gd name="T17" fmla="*/ 0 h 113"/>
                  <a:gd name="T18" fmla="*/ 179 w 219"/>
                  <a:gd name="T19" fmla="*/ 17 h 113"/>
                  <a:gd name="T20" fmla="*/ 107 w 219"/>
                  <a:gd name="T21" fmla="*/ 41 h 113"/>
                  <a:gd name="T22" fmla="*/ 83 w 219"/>
                  <a:gd name="T23" fmla="*/ 45 h 113"/>
                  <a:gd name="T24" fmla="*/ 59 w 219"/>
                  <a:gd name="T25" fmla="*/ 53 h 113"/>
                  <a:gd name="T26" fmla="*/ 47 w 219"/>
                  <a:gd name="T27" fmla="*/ 7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9" h="113">
                    <a:moveTo>
                      <a:pt x="47" y="73"/>
                    </a:moveTo>
                    <a:cubicBezTo>
                      <a:pt x="44" y="69"/>
                      <a:pt x="44" y="62"/>
                      <a:pt x="39" y="61"/>
                    </a:cubicBezTo>
                    <a:cubicBezTo>
                      <a:pt x="31" y="60"/>
                      <a:pt x="15" y="69"/>
                      <a:pt x="15" y="69"/>
                    </a:cubicBezTo>
                    <a:cubicBezTo>
                      <a:pt x="0" y="91"/>
                      <a:pt x="20" y="101"/>
                      <a:pt x="39" y="113"/>
                    </a:cubicBezTo>
                    <a:cubicBezTo>
                      <a:pt x="67" y="107"/>
                      <a:pt x="96" y="98"/>
                      <a:pt x="123" y="89"/>
                    </a:cubicBezTo>
                    <a:cubicBezTo>
                      <a:pt x="132" y="86"/>
                      <a:pt x="139" y="78"/>
                      <a:pt x="147" y="73"/>
                    </a:cubicBezTo>
                    <a:cubicBezTo>
                      <a:pt x="154" y="68"/>
                      <a:pt x="171" y="65"/>
                      <a:pt x="171" y="65"/>
                    </a:cubicBezTo>
                    <a:cubicBezTo>
                      <a:pt x="186" y="50"/>
                      <a:pt x="207" y="36"/>
                      <a:pt x="219" y="19"/>
                    </a:cubicBezTo>
                    <a:cubicBezTo>
                      <a:pt x="215" y="16"/>
                      <a:pt x="215" y="0"/>
                      <a:pt x="210" y="0"/>
                    </a:cubicBezTo>
                    <a:cubicBezTo>
                      <a:pt x="205" y="0"/>
                      <a:pt x="183" y="15"/>
                      <a:pt x="179" y="17"/>
                    </a:cubicBezTo>
                    <a:cubicBezTo>
                      <a:pt x="159" y="26"/>
                      <a:pt x="129" y="37"/>
                      <a:pt x="107" y="41"/>
                    </a:cubicBezTo>
                    <a:cubicBezTo>
                      <a:pt x="99" y="42"/>
                      <a:pt x="91" y="43"/>
                      <a:pt x="83" y="45"/>
                    </a:cubicBezTo>
                    <a:cubicBezTo>
                      <a:pt x="75" y="47"/>
                      <a:pt x="59" y="53"/>
                      <a:pt x="59" y="53"/>
                    </a:cubicBezTo>
                    <a:cubicBezTo>
                      <a:pt x="49" y="67"/>
                      <a:pt x="53" y="61"/>
                      <a:pt x="47" y="73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black">
              <a:xfrm>
                <a:off x="4773" y="3636"/>
                <a:ext cx="107" cy="91"/>
              </a:xfrm>
              <a:custGeom>
                <a:avLst/>
                <a:gdLst>
                  <a:gd name="T0" fmla="*/ 12 w 139"/>
                  <a:gd name="T1" fmla="*/ 60 h 122"/>
                  <a:gd name="T2" fmla="*/ 8 w 139"/>
                  <a:gd name="T3" fmla="*/ 84 h 122"/>
                  <a:gd name="T4" fmla="*/ 0 w 139"/>
                  <a:gd name="T5" fmla="*/ 108 h 122"/>
                  <a:gd name="T6" fmla="*/ 36 w 139"/>
                  <a:gd name="T7" fmla="*/ 116 h 122"/>
                  <a:gd name="T8" fmla="*/ 52 w 139"/>
                  <a:gd name="T9" fmla="*/ 96 h 122"/>
                  <a:gd name="T10" fmla="*/ 124 w 139"/>
                  <a:gd name="T11" fmla="*/ 68 h 122"/>
                  <a:gd name="T12" fmla="*/ 136 w 139"/>
                  <a:gd name="T13" fmla="*/ 44 h 122"/>
                  <a:gd name="T14" fmla="*/ 112 w 139"/>
                  <a:gd name="T15" fmla="*/ 28 h 122"/>
                  <a:gd name="T16" fmla="*/ 100 w 139"/>
                  <a:gd name="T17" fmla="*/ 20 h 122"/>
                  <a:gd name="T18" fmla="*/ 64 w 139"/>
                  <a:gd name="T19" fmla="*/ 12 h 122"/>
                  <a:gd name="T20" fmla="*/ 52 w 139"/>
                  <a:gd name="T21" fmla="*/ 36 h 122"/>
                  <a:gd name="T22" fmla="*/ 12 w 139"/>
                  <a:gd name="T23" fmla="*/ 6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9" h="122">
                    <a:moveTo>
                      <a:pt x="12" y="60"/>
                    </a:moveTo>
                    <a:cubicBezTo>
                      <a:pt x="11" y="68"/>
                      <a:pt x="10" y="76"/>
                      <a:pt x="8" y="84"/>
                    </a:cubicBezTo>
                    <a:cubicBezTo>
                      <a:pt x="6" y="92"/>
                      <a:pt x="0" y="108"/>
                      <a:pt x="0" y="108"/>
                    </a:cubicBezTo>
                    <a:cubicBezTo>
                      <a:pt x="14" y="118"/>
                      <a:pt x="19" y="122"/>
                      <a:pt x="36" y="116"/>
                    </a:cubicBezTo>
                    <a:cubicBezTo>
                      <a:pt x="46" y="86"/>
                      <a:pt x="31" y="122"/>
                      <a:pt x="52" y="96"/>
                    </a:cubicBezTo>
                    <a:cubicBezTo>
                      <a:pt x="83" y="57"/>
                      <a:pt x="30" y="74"/>
                      <a:pt x="124" y="68"/>
                    </a:cubicBezTo>
                    <a:cubicBezTo>
                      <a:pt x="125" y="67"/>
                      <a:pt x="139" y="48"/>
                      <a:pt x="136" y="44"/>
                    </a:cubicBezTo>
                    <a:cubicBezTo>
                      <a:pt x="130" y="36"/>
                      <a:pt x="120" y="33"/>
                      <a:pt x="112" y="28"/>
                    </a:cubicBezTo>
                    <a:cubicBezTo>
                      <a:pt x="108" y="25"/>
                      <a:pt x="100" y="20"/>
                      <a:pt x="100" y="20"/>
                    </a:cubicBezTo>
                    <a:cubicBezTo>
                      <a:pt x="89" y="4"/>
                      <a:pt x="92" y="0"/>
                      <a:pt x="64" y="12"/>
                    </a:cubicBezTo>
                    <a:cubicBezTo>
                      <a:pt x="57" y="15"/>
                      <a:pt x="55" y="30"/>
                      <a:pt x="52" y="36"/>
                    </a:cubicBezTo>
                    <a:cubicBezTo>
                      <a:pt x="46" y="49"/>
                      <a:pt x="26" y="60"/>
                      <a:pt x="12" y="6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black">
              <a:xfrm>
                <a:off x="4830" y="3595"/>
                <a:ext cx="38" cy="26"/>
              </a:xfrm>
              <a:custGeom>
                <a:avLst/>
                <a:gdLst>
                  <a:gd name="T0" fmla="*/ 29 w 49"/>
                  <a:gd name="T1" fmla="*/ 0 h 35"/>
                  <a:gd name="T2" fmla="*/ 8 w 49"/>
                  <a:gd name="T3" fmla="*/ 11 h 35"/>
                  <a:gd name="T4" fmla="*/ 24 w 49"/>
                  <a:gd name="T5" fmla="*/ 35 h 35"/>
                  <a:gd name="T6" fmla="*/ 39 w 49"/>
                  <a:gd name="T7" fmla="*/ 26 h 35"/>
                  <a:gd name="T8" fmla="*/ 29 w 49"/>
                  <a:gd name="T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35">
                    <a:moveTo>
                      <a:pt x="29" y="0"/>
                    </a:moveTo>
                    <a:cubicBezTo>
                      <a:pt x="25" y="12"/>
                      <a:pt x="19" y="7"/>
                      <a:pt x="8" y="11"/>
                    </a:cubicBezTo>
                    <a:cubicBezTo>
                      <a:pt x="0" y="23"/>
                      <a:pt x="14" y="34"/>
                      <a:pt x="24" y="35"/>
                    </a:cubicBezTo>
                    <a:cubicBezTo>
                      <a:pt x="30" y="34"/>
                      <a:pt x="33" y="28"/>
                      <a:pt x="39" y="26"/>
                    </a:cubicBezTo>
                    <a:cubicBezTo>
                      <a:pt x="49" y="22"/>
                      <a:pt x="29" y="3"/>
                      <a:pt x="29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black">
              <a:xfrm>
                <a:off x="3097" y="3118"/>
                <a:ext cx="126" cy="200"/>
              </a:xfrm>
              <a:custGeom>
                <a:avLst/>
                <a:gdLst>
                  <a:gd name="T0" fmla="*/ 128 w 164"/>
                  <a:gd name="T1" fmla="*/ 0 h 268"/>
                  <a:gd name="T2" fmla="*/ 104 w 164"/>
                  <a:gd name="T3" fmla="*/ 28 h 268"/>
                  <a:gd name="T4" fmla="*/ 88 w 164"/>
                  <a:gd name="T5" fmla="*/ 64 h 268"/>
                  <a:gd name="T6" fmla="*/ 36 w 164"/>
                  <a:gd name="T7" fmla="*/ 84 h 268"/>
                  <a:gd name="T8" fmla="*/ 28 w 164"/>
                  <a:gd name="T9" fmla="*/ 96 h 268"/>
                  <a:gd name="T10" fmla="*/ 16 w 164"/>
                  <a:gd name="T11" fmla="*/ 100 h 268"/>
                  <a:gd name="T12" fmla="*/ 20 w 164"/>
                  <a:gd name="T13" fmla="*/ 132 h 268"/>
                  <a:gd name="T14" fmla="*/ 28 w 164"/>
                  <a:gd name="T15" fmla="*/ 156 h 268"/>
                  <a:gd name="T16" fmla="*/ 0 w 164"/>
                  <a:gd name="T17" fmla="*/ 200 h 268"/>
                  <a:gd name="T18" fmla="*/ 28 w 164"/>
                  <a:gd name="T19" fmla="*/ 260 h 268"/>
                  <a:gd name="T20" fmla="*/ 52 w 164"/>
                  <a:gd name="T21" fmla="*/ 268 h 268"/>
                  <a:gd name="T22" fmla="*/ 88 w 164"/>
                  <a:gd name="T23" fmla="*/ 216 h 268"/>
                  <a:gd name="T24" fmla="*/ 104 w 164"/>
                  <a:gd name="T25" fmla="*/ 192 h 268"/>
                  <a:gd name="T26" fmla="*/ 128 w 164"/>
                  <a:gd name="T27" fmla="*/ 116 h 268"/>
                  <a:gd name="T28" fmla="*/ 140 w 164"/>
                  <a:gd name="T29" fmla="*/ 76 h 268"/>
                  <a:gd name="T30" fmla="*/ 164 w 164"/>
                  <a:gd name="T31" fmla="*/ 72 h 268"/>
                  <a:gd name="T32" fmla="*/ 128 w 164"/>
                  <a:gd name="T33" fmla="*/ 0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4" h="268">
                    <a:moveTo>
                      <a:pt x="128" y="0"/>
                    </a:moveTo>
                    <a:cubicBezTo>
                      <a:pt x="123" y="16"/>
                      <a:pt x="120" y="23"/>
                      <a:pt x="104" y="28"/>
                    </a:cubicBezTo>
                    <a:cubicBezTo>
                      <a:pt x="102" y="35"/>
                      <a:pt x="97" y="57"/>
                      <a:pt x="88" y="64"/>
                    </a:cubicBezTo>
                    <a:cubicBezTo>
                      <a:pt x="75" y="75"/>
                      <a:pt x="51" y="74"/>
                      <a:pt x="36" y="84"/>
                    </a:cubicBezTo>
                    <a:cubicBezTo>
                      <a:pt x="33" y="88"/>
                      <a:pt x="32" y="93"/>
                      <a:pt x="28" y="96"/>
                    </a:cubicBezTo>
                    <a:cubicBezTo>
                      <a:pt x="25" y="99"/>
                      <a:pt x="17" y="96"/>
                      <a:pt x="16" y="100"/>
                    </a:cubicBezTo>
                    <a:cubicBezTo>
                      <a:pt x="14" y="110"/>
                      <a:pt x="18" y="121"/>
                      <a:pt x="20" y="132"/>
                    </a:cubicBezTo>
                    <a:cubicBezTo>
                      <a:pt x="22" y="140"/>
                      <a:pt x="28" y="156"/>
                      <a:pt x="28" y="156"/>
                    </a:cubicBezTo>
                    <a:cubicBezTo>
                      <a:pt x="13" y="166"/>
                      <a:pt x="6" y="183"/>
                      <a:pt x="0" y="200"/>
                    </a:cubicBezTo>
                    <a:cubicBezTo>
                      <a:pt x="3" y="210"/>
                      <a:pt x="19" y="254"/>
                      <a:pt x="28" y="260"/>
                    </a:cubicBezTo>
                    <a:cubicBezTo>
                      <a:pt x="35" y="264"/>
                      <a:pt x="52" y="268"/>
                      <a:pt x="52" y="268"/>
                    </a:cubicBezTo>
                    <a:cubicBezTo>
                      <a:pt x="85" y="261"/>
                      <a:pt x="79" y="244"/>
                      <a:pt x="88" y="216"/>
                    </a:cubicBezTo>
                    <a:cubicBezTo>
                      <a:pt x="91" y="207"/>
                      <a:pt x="99" y="200"/>
                      <a:pt x="104" y="192"/>
                    </a:cubicBezTo>
                    <a:cubicBezTo>
                      <a:pt x="116" y="174"/>
                      <a:pt x="121" y="136"/>
                      <a:pt x="128" y="116"/>
                    </a:cubicBezTo>
                    <a:cubicBezTo>
                      <a:pt x="131" y="108"/>
                      <a:pt x="134" y="79"/>
                      <a:pt x="140" y="76"/>
                    </a:cubicBezTo>
                    <a:cubicBezTo>
                      <a:pt x="147" y="72"/>
                      <a:pt x="156" y="73"/>
                      <a:pt x="164" y="72"/>
                    </a:cubicBezTo>
                    <a:cubicBezTo>
                      <a:pt x="158" y="19"/>
                      <a:pt x="161" y="33"/>
                      <a:pt x="128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41"/>
              <p:cNvSpPr>
                <a:spLocks/>
              </p:cNvSpPr>
              <p:nvPr/>
            </p:nvSpPr>
            <p:spPr bwMode="black">
              <a:xfrm>
                <a:off x="3642" y="2807"/>
                <a:ext cx="50" cy="61"/>
              </a:xfrm>
              <a:custGeom>
                <a:avLst/>
                <a:gdLst>
                  <a:gd name="T0" fmla="*/ 29 w 66"/>
                  <a:gd name="T1" fmla="*/ 0 h 81"/>
                  <a:gd name="T2" fmla="*/ 25 w 66"/>
                  <a:gd name="T3" fmla="*/ 60 h 81"/>
                  <a:gd name="T4" fmla="*/ 29 w 66"/>
                  <a:gd name="T5" fmla="*/ 76 h 81"/>
                  <a:gd name="T6" fmla="*/ 41 w 66"/>
                  <a:gd name="T7" fmla="*/ 80 h 81"/>
                  <a:gd name="T8" fmla="*/ 57 w 66"/>
                  <a:gd name="T9" fmla="*/ 76 h 81"/>
                  <a:gd name="T10" fmla="*/ 29 w 66"/>
                  <a:gd name="T11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81">
                    <a:moveTo>
                      <a:pt x="29" y="0"/>
                    </a:moveTo>
                    <a:cubicBezTo>
                      <a:pt x="0" y="10"/>
                      <a:pt x="20" y="38"/>
                      <a:pt x="25" y="60"/>
                    </a:cubicBezTo>
                    <a:cubicBezTo>
                      <a:pt x="26" y="65"/>
                      <a:pt x="26" y="72"/>
                      <a:pt x="29" y="76"/>
                    </a:cubicBezTo>
                    <a:cubicBezTo>
                      <a:pt x="32" y="79"/>
                      <a:pt x="37" y="79"/>
                      <a:pt x="41" y="80"/>
                    </a:cubicBezTo>
                    <a:cubicBezTo>
                      <a:pt x="46" y="79"/>
                      <a:pt x="55" y="81"/>
                      <a:pt x="57" y="76"/>
                    </a:cubicBezTo>
                    <a:cubicBezTo>
                      <a:pt x="66" y="53"/>
                      <a:pt x="45" y="16"/>
                      <a:pt x="29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black">
              <a:xfrm>
                <a:off x="3950" y="2866"/>
                <a:ext cx="114" cy="182"/>
              </a:xfrm>
              <a:custGeom>
                <a:avLst/>
                <a:gdLst>
                  <a:gd name="T0" fmla="*/ 96 w 148"/>
                  <a:gd name="T1" fmla="*/ 0 h 244"/>
                  <a:gd name="T2" fmla="*/ 60 w 148"/>
                  <a:gd name="T3" fmla="*/ 84 h 244"/>
                  <a:gd name="T4" fmla="*/ 36 w 148"/>
                  <a:gd name="T5" fmla="*/ 92 h 244"/>
                  <a:gd name="T6" fmla="*/ 12 w 148"/>
                  <a:gd name="T7" fmla="*/ 108 h 244"/>
                  <a:gd name="T8" fmla="*/ 40 w 148"/>
                  <a:gd name="T9" fmla="*/ 188 h 244"/>
                  <a:gd name="T10" fmla="*/ 52 w 148"/>
                  <a:gd name="T11" fmla="*/ 224 h 244"/>
                  <a:gd name="T12" fmla="*/ 60 w 148"/>
                  <a:gd name="T13" fmla="*/ 236 h 244"/>
                  <a:gd name="T14" fmla="*/ 84 w 148"/>
                  <a:gd name="T15" fmla="*/ 244 h 244"/>
                  <a:gd name="T16" fmla="*/ 96 w 148"/>
                  <a:gd name="T17" fmla="*/ 196 h 244"/>
                  <a:gd name="T18" fmla="*/ 124 w 148"/>
                  <a:gd name="T19" fmla="*/ 168 h 244"/>
                  <a:gd name="T20" fmla="*/ 112 w 148"/>
                  <a:gd name="T21" fmla="*/ 68 h 244"/>
                  <a:gd name="T22" fmla="*/ 140 w 148"/>
                  <a:gd name="T23" fmla="*/ 48 h 244"/>
                  <a:gd name="T24" fmla="*/ 112 w 148"/>
                  <a:gd name="T25" fmla="*/ 20 h 244"/>
                  <a:gd name="T26" fmla="*/ 96 w 148"/>
                  <a:gd name="T27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8" h="244">
                    <a:moveTo>
                      <a:pt x="96" y="0"/>
                    </a:moveTo>
                    <a:cubicBezTo>
                      <a:pt x="86" y="29"/>
                      <a:pt x="70" y="55"/>
                      <a:pt x="60" y="84"/>
                    </a:cubicBezTo>
                    <a:cubicBezTo>
                      <a:pt x="57" y="92"/>
                      <a:pt x="43" y="87"/>
                      <a:pt x="36" y="92"/>
                    </a:cubicBezTo>
                    <a:cubicBezTo>
                      <a:pt x="28" y="97"/>
                      <a:pt x="12" y="108"/>
                      <a:pt x="12" y="108"/>
                    </a:cubicBezTo>
                    <a:cubicBezTo>
                      <a:pt x="0" y="144"/>
                      <a:pt x="30" y="158"/>
                      <a:pt x="40" y="188"/>
                    </a:cubicBezTo>
                    <a:cubicBezTo>
                      <a:pt x="44" y="200"/>
                      <a:pt x="45" y="213"/>
                      <a:pt x="52" y="224"/>
                    </a:cubicBezTo>
                    <a:cubicBezTo>
                      <a:pt x="55" y="228"/>
                      <a:pt x="56" y="233"/>
                      <a:pt x="60" y="236"/>
                    </a:cubicBezTo>
                    <a:cubicBezTo>
                      <a:pt x="67" y="240"/>
                      <a:pt x="84" y="244"/>
                      <a:pt x="84" y="244"/>
                    </a:cubicBezTo>
                    <a:cubicBezTo>
                      <a:pt x="111" y="235"/>
                      <a:pt x="103" y="218"/>
                      <a:pt x="96" y="196"/>
                    </a:cubicBezTo>
                    <a:cubicBezTo>
                      <a:pt x="100" y="183"/>
                      <a:pt x="124" y="168"/>
                      <a:pt x="124" y="168"/>
                    </a:cubicBezTo>
                    <a:cubicBezTo>
                      <a:pt x="148" y="132"/>
                      <a:pt x="123" y="101"/>
                      <a:pt x="112" y="68"/>
                    </a:cubicBezTo>
                    <a:cubicBezTo>
                      <a:pt x="140" y="59"/>
                      <a:pt x="133" y="68"/>
                      <a:pt x="140" y="48"/>
                    </a:cubicBezTo>
                    <a:cubicBezTo>
                      <a:pt x="136" y="35"/>
                      <a:pt x="112" y="20"/>
                      <a:pt x="112" y="20"/>
                    </a:cubicBezTo>
                    <a:cubicBezTo>
                      <a:pt x="102" y="5"/>
                      <a:pt x="107" y="11"/>
                      <a:pt x="96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black">
              <a:xfrm>
                <a:off x="3854" y="2809"/>
                <a:ext cx="74" cy="136"/>
              </a:xfrm>
              <a:custGeom>
                <a:avLst/>
                <a:gdLst>
                  <a:gd name="T0" fmla="*/ 48 w 96"/>
                  <a:gd name="T1" fmla="*/ 2 h 183"/>
                  <a:gd name="T2" fmla="*/ 51 w 96"/>
                  <a:gd name="T3" fmla="*/ 35 h 183"/>
                  <a:gd name="T4" fmla="*/ 60 w 96"/>
                  <a:gd name="T5" fmla="*/ 62 h 183"/>
                  <a:gd name="T6" fmla="*/ 62 w 96"/>
                  <a:gd name="T7" fmla="*/ 92 h 183"/>
                  <a:gd name="T8" fmla="*/ 68 w 96"/>
                  <a:gd name="T9" fmla="*/ 105 h 183"/>
                  <a:gd name="T10" fmla="*/ 71 w 96"/>
                  <a:gd name="T11" fmla="*/ 126 h 183"/>
                  <a:gd name="T12" fmla="*/ 57 w 96"/>
                  <a:gd name="T13" fmla="*/ 93 h 183"/>
                  <a:gd name="T14" fmla="*/ 35 w 96"/>
                  <a:gd name="T15" fmla="*/ 78 h 183"/>
                  <a:gd name="T16" fmla="*/ 5 w 96"/>
                  <a:gd name="T17" fmla="*/ 83 h 183"/>
                  <a:gd name="T18" fmla="*/ 8 w 96"/>
                  <a:gd name="T19" fmla="*/ 102 h 183"/>
                  <a:gd name="T20" fmla="*/ 41 w 96"/>
                  <a:gd name="T21" fmla="*/ 114 h 183"/>
                  <a:gd name="T22" fmla="*/ 57 w 96"/>
                  <a:gd name="T23" fmla="*/ 135 h 183"/>
                  <a:gd name="T24" fmla="*/ 71 w 96"/>
                  <a:gd name="T25" fmla="*/ 135 h 183"/>
                  <a:gd name="T26" fmla="*/ 78 w 96"/>
                  <a:gd name="T27" fmla="*/ 150 h 183"/>
                  <a:gd name="T28" fmla="*/ 96 w 96"/>
                  <a:gd name="T29" fmla="*/ 179 h 183"/>
                  <a:gd name="T30" fmla="*/ 81 w 96"/>
                  <a:gd name="T31" fmla="*/ 126 h 183"/>
                  <a:gd name="T32" fmla="*/ 80 w 96"/>
                  <a:gd name="T33" fmla="*/ 93 h 183"/>
                  <a:gd name="T34" fmla="*/ 71 w 96"/>
                  <a:gd name="T35" fmla="*/ 63 h 183"/>
                  <a:gd name="T36" fmla="*/ 63 w 96"/>
                  <a:gd name="T37" fmla="*/ 41 h 183"/>
                  <a:gd name="T38" fmla="*/ 57 w 96"/>
                  <a:gd name="T39" fmla="*/ 20 h 183"/>
                  <a:gd name="T40" fmla="*/ 48 w 96"/>
                  <a:gd name="T41" fmla="*/ 2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6" h="183">
                    <a:moveTo>
                      <a:pt x="48" y="2"/>
                    </a:moveTo>
                    <a:cubicBezTo>
                      <a:pt x="47" y="4"/>
                      <a:pt x="49" y="25"/>
                      <a:pt x="51" y="35"/>
                    </a:cubicBezTo>
                    <a:cubicBezTo>
                      <a:pt x="53" y="45"/>
                      <a:pt x="58" y="53"/>
                      <a:pt x="60" y="62"/>
                    </a:cubicBezTo>
                    <a:cubicBezTo>
                      <a:pt x="62" y="71"/>
                      <a:pt x="61" y="85"/>
                      <a:pt x="62" y="92"/>
                    </a:cubicBezTo>
                    <a:cubicBezTo>
                      <a:pt x="63" y="99"/>
                      <a:pt x="67" y="99"/>
                      <a:pt x="68" y="105"/>
                    </a:cubicBezTo>
                    <a:cubicBezTo>
                      <a:pt x="69" y="111"/>
                      <a:pt x="73" y="128"/>
                      <a:pt x="71" y="126"/>
                    </a:cubicBezTo>
                    <a:cubicBezTo>
                      <a:pt x="69" y="124"/>
                      <a:pt x="63" y="101"/>
                      <a:pt x="57" y="93"/>
                    </a:cubicBezTo>
                    <a:cubicBezTo>
                      <a:pt x="51" y="85"/>
                      <a:pt x="44" y="80"/>
                      <a:pt x="35" y="78"/>
                    </a:cubicBezTo>
                    <a:cubicBezTo>
                      <a:pt x="26" y="76"/>
                      <a:pt x="10" y="79"/>
                      <a:pt x="5" y="83"/>
                    </a:cubicBezTo>
                    <a:cubicBezTo>
                      <a:pt x="0" y="87"/>
                      <a:pt x="2" y="97"/>
                      <a:pt x="8" y="102"/>
                    </a:cubicBezTo>
                    <a:cubicBezTo>
                      <a:pt x="14" y="107"/>
                      <a:pt x="33" y="109"/>
                      <a:pt x="41" y="114"/>
                    </a:cubicBezTo>
                    <a:cubicBezTo>
                      <a:pt x="49" y="119"/>
                      <a:pt x="52" y="132"/>
                      <a:pt x="57" y="135"/>
                    </a:cubicBezTo>
                    <a:cubicBezTo>
                      <a:pt x="62" y="138"/>
                      <a:pt x="68" y="133"/>
                      <a:pt x="71" y="135"/>
                    </a:cubicBezTo>
                    <a:cubicBezTo>
                      <a:pt x="74" y="137"/>
                      <a:pt x="74" y="143"/>
                      <a:pt x="78" y="150"/>
                    </a:cubicBezTo>
                    <a:cubicBezTo>
                      <a:pt x="82" y="157"/>
                      <a:pt x="96" y="183"/>
                      <a:pt x="96" y="179"/>
                    </a:cubicBezTo>
                    <a:cubicBezTo>
                      <a:pt x="96" y="175"/>
                      <a:pt x="84" y="140"/>
                      <a:pt x="81" y="126"/>
                    </a:cubicBezTo>
                    <a:cubicBezTo>
                      <a:pt x="78" y="112"/>
                      <a:pt x="82" y="104"/>
                      <a:pt x="80" y="93"/>
                    </a:cubicBezTo>
                    <a:cubicBezTo>
                      <a:pt x="78" y="82"/>
                      <a:pt x="74" y="72"/>
                      <a:pt x="71" y="63"/>
                    </a:cubicBezTo>
                    <a:cubicBezTo>
                      <a:pt x="68" y="54"/>
                      <a:pt x="65" y="48"/>
                      <a:pt x="63" y="41"/>
                    </a:cubicBezTo>
                    <a:cubicBezTo>
                      <a:pt x="61" y="34"/>
                      <a:pt x="59" y="26"/>
                      <a:pt x="57" y="20"/>
                    </a:cubicBezTo>
                    <a:cubicBezTo>
                      <a:pt x="55" y="14"/>
                      <a:pt x="49" y="0"/>
                      <a:pt x="48" y="2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black">
              <a:xfrm>
                <a:off x="3904" y="2918"/>
                <a:ext cx="41" cy="131"/>
              </a:xfrm>
              <a:custGeom>
                <a:avLst/>
                <a:gdLst>
                  <a:gd name="T0" fmla="*/ 6 w 54"/>
                  <a:gd name="T1" fmla="*/ 0 h 175"/>
                  <a:gd name="T2" fmla="*/ 0 w 54"/>
                  <a:gd name="T3" fmla="*/ 25 h 175"/>
                  <a:gd name="T4" fmla="*/ 9 w 54"/>
                  <a:gd name="T5" fmla="*/ 54 h 175"/>
                  <a:gd name="T6" fmla="*/ 18 w 54"/>
                  <a:gd name="T7" fmla="*/ 94 h 175"/>
                  <a:gd name="T8" fmla="*/ 34 w 54"/>
                  <a:gd name="T9" fmla="*/ 129 h 175"/>
                  <a:gd name="T10" fmla="*/ 54 w 54"/>
                  <a:gd name="T11" fmla="*/ 175 h 175"/>
                  <a:gd name="T12" fmla="*/ 40 w 54"/>
                  <a:gd name="T13" fmla="*/ 115 h 175"/>
                  <a:gd name="T14" fmla="*/ 34 w 54"/>
                  <a:gd name="T15" fmla="*/ 93 h 175"/>
                  <a:gd name="T16" fmla="*/ 28 w 54"/>
                  <a:gd name="T17" fmla="*/ 61 h 175"/>
                  <a:gd name="T18" fmla="*/ 25 w 54"/>
                  <a:gd name="T19" fmla="*/ 46 h 175"/>
                  <a:gd name="T20" fmla="*/ 16 w 54"/>
                  <a:gd name="T21" fmla="*/ 37 h 175"/>
                  <a:gd name="T22" fmla="*/ 6 w 54"/>
                  <a:gd name="T2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175">
                    <a:moveTo>
                      <a:pt x="6" y="0"/>
                    </a:moveTo>
                    <a:lnTo>
                      <a:pt x="0" y="25"/>
                    </a:lnTo>
                    <a:cubicBezTo>
                      <a:pt x="3" y="48"/>
                      <a:pt x="3" y="40"/>
                      <a:pt x="9" y="54"/>
                    </a:cubicBezTo>
                    <a:cubicBezTo>
                      <a:pt x="10" y="66"/>
                      <a:pt x="12" y="83"/>
                      <a:pt x="18" y="94"/>
                    </a:cubicBezTo>
                    <a:cubicBezTo>
                      <a:pt x="21" y="109"/>
                      <a:pt x="25" y="117"/>
                      <a:pt x="34" y="129"/>
                    </a:cubicBezTo>
                    <a:cubicBezTo>
                      <a:pt x="35" y="143"/>
                      <a:pt x="35" y="171"/>
                      <a:pt x="54" y="175"/>
                    </a:cubicBezTo>
                    <a:cubicBezTo>
                      <a:pt x="52" y="133"/>
                      <a:pt x="53" y="141"/>
                      <a:pt x="40" y="115"/>
                    </a:cubicBezTo>
                    <a:cubicBezTo>
                      <a:pt x="39" y="108"/>
                      <a:pt x="37" y="100"/>
                      <a:pt x="34" y="93"/>
                    </a:cubicBezTo>
                    <a:cubicBezTo>
                      <a:pt x="33" y="82"/>
                      <a:pt x="30" y="72"/>
                      <a:pt x="28" y="61"/>
                    </a:cubicBezTo>
                    <a:cubicBezTo>
                      <a:pt x="28" y="58"/>
                      <a:pt x="28" y="50"/>
                      <a:pt x="25" y="46"/>
                    </a:cubicBezTo>
                    <a:cubicBezTo>
                      <a:pt x="22" y="43"/>
                      <a:pt x="16" y="37"/>
                      <a:pt x="16" y="37"/>
                    </a:cubicBezTo>
                    <a:cubicBezTo>
                      <a:pt x="14" y="25"/>
                      <a:pt x="13" y="9"/>
                      <a:pt x="6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45"/>
              <p:cNvSpPr>
                <a:spLocks/>
              </p:cNvSpPr>
              <p:nvPr/>
            </p:nvSpPr>
            <p:spPr bwMode="black">
              <a:xfrm>
                <a:off x="3950" y="3055"/>
                <a:ext cx="67" cy="54"/>
              </a:xfrm>
              <a:custGeom>
                <a:avLst/>
                <a:gdLst>
                  <a:gd name="T0" fmla="*/ 2 w 86"/>
                  <a:gd name="T1" fmla="*/ 0 h 73"/>
                  <a:gd name="T2" fmla="*/ 8 w 86"/>
                  <a:gd name="T3" fmla="*/ 34 h 73"/>
                  <a:gd name="T4" fmla="*/ 23 w 86"/>
                  <a:gd name="T5" fmla="*/ 43 h 73"/>
                  <a:gd name="T6" fmla="*/ 48 w 86"/>
                  <a:gd name="T7" fmla="*/ 49 h 73"/>
                  <a:gd name="T8" fmla="*/ 62 w 86"/>
                  <a:gd name="T9" fmla="*/ 57 h 73"/>
                  <a:gd name="T10" fmla="*/ 74 w 86"/>
                  <a:gd name="T11" fmla="*/ 66 h 73"/>
                  <a:gd name="T12" fmla="*/ 86 w 86"/>
                  <a:gd name="T13" fmla="*/ 69 h 73"/>
                  <a:gd name="T14" fmla="*/ 72 w 86"/>
                  <a:gd name="T15" fmla="*/ 39 h 73"/>
                  <a:gd name="T16" fmla="*/ 63 w 86"/>
                  <a:gd name="T17" fmla="*/ 22 h 73"/>
                  <a:gd name="T18" fmla="*/ 36 w 86"/>
                  <a:gd name="T19" fmla="*/ 24 h 73"/>
                  <a:gd name="T20" fmla="*/ 24 w 86"/>
                  <a:gd name="T21" fmla="*/ 19 h 73"/>
                  <a:gd name="T22" fmla="*/ 6 w 86"/>
                  <a:gd name="T23" fmla="*/ 0 h 73"/>
                  <a:gd name="T24" fmla="*/ 2 w 86"/>
                  <a:gd name="T2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6" h="73">
                    <a:moveTo>
                      <a:pt x="2" y="0"/>
                    </a:moveTo>
                    <a:cubicBezTo>
                      <a:pt x="3" y="17"/>
                      <a:pt x="0" y="23"/>
                      <a:pt x="8" y="34"/>
                    </a:cubicBezTo>
                    <a:cubicBezTo>
                      <a:pt x="10" y="43"/>
                      <a:pt x="14" y="42"/>
                      <a:pt x="23" y="43"/>
                    </a:cubicBezTo>
                    <a:cubicBezTo>
                      <a:pt x="30" y="47"/>
                      <a:pt x="40" y="48"/>
                      <a:pt x="48" y="49"/>
                    </a:cubicBezTo>
                    <a:cubicBezTo>
                      <a:pt x="53" y="51"/>
                      <a:pt x="57" y="54"/>
                      <a:pt x="62" y="57"/>
                    </a:cubicBezTo>
                    <a:cubicBezTo>
                      <a:pt x="66" y="62"/>
                      <a:pt x="68" y="64"/>
                      <a:pt x="74" y="66"/>
                    </a:cubicBezTo>
                    <a:cubicBezTo>
                      <a:pt x="78" y="72"/>
                      <a:pt x="79" y="73"/>
                      <a:pt x="86" y="69"/>
                    </a:cubicBezTo>
                    <a:cubicBezTo>
                      <a:pt x="83" y="53"/>
                      <a:pt x="80" y="52"/>
                      <a:pt x="72" y="39"/>
                    </a:cubicBezTo>
                    <a:cubicBezTo>
                      <a:pt x="68" y="34"/>
                      <a:pt x="63" y="22"/>
                      <a:pt x="63" y="22"/>
                    </a:cubicBezTo>
                    <a:cubicBezTo>
                      <a:pt x="52" y="26"/>
                      <a:pt x="48" y="26"/>
                      <a:pt x="36" y="24"/>
                    </a:cubicBezTo>
                    <a:cubicBezTo>
                      <a:pt x="24" y="15"/>
                      <a:pt x="43" y="29"/>
                      <a:pt x="24" y="19"/>
                    </a:cubicBezTo>
                    <a:cubicBezTo>
                      <a:pt x="15" y="15"/>
                      <a:pt x="16" y="2"/>
                      <a:pt x="6" y="0"/>
                    </a:cubicBezTo>
                    <a:cubicBezTo>
                      <a:pt x="1" y="4"/>
                      <a:pt x="2" y="5"/>
                      <a:pt x="2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black">
              <a:xfrm>
                <a:off x="4057" y="2960"/>
                <a:ext cx="85" cy="117"/>
              </a:xfrm>
              <a:custGeom>
                <a:avLst/>
                <a:gdLst>
                  <a:gd name="T0" fmla="*/ 98 w 111"/>
                  <a:gd name="T1" fmla="*/ 0 h 156"/>
                  <a:gd name="T2" fmla="*/ 75 w 111"/>
                  <a:gd name="T3" fmla="*/ 10 h 156"/>
                  <a:gd name="T4" fmla="*/ 23 w 111"/>
                  <a:gd name="T5" fmla="*/ 15 h 156"/>
                  <a:gd name="T6" fmla="*/ 14 w 111"/>
                  <a:gd name="T7" fmla="*/ 33 h 156"/>
                  <a:gd name="T8" fmla="*/ 11 w 111"/>
                  <a:gd name="T9" fmla="*/ 61 h 156"/>
                  <a:gd name="T10" fmla="*/ 14 w 111"/>
                  <a:gd name="T11" fmla="*/ 75 h 156"/>
                  <a:gd name="T12" fmla="*/ 3 w 111"/>
                  <a:gd name="T13" fmla="*/ 88 h 156"/>
                  <a:gd name="T14" fmla="*/ 14 w 111"/>
                  <a:gd name="T15" fmla="*/ 109 h 156"/>
                  <a:gd name="T16" fmla="*/ 23 w 111"/>
                  <a:gd name="T17" fmla="*/ 124 h 156"/>
                  <a:gd name="T18" fmla="*/ 15 w 111"/>
                  <a:gd name="T19" fmla="*/ 144 h 156"/>
                  <a:gd name="T20" fmla="*/ 24 w 111"/>
                  <a:gd name="T21" fmla="*/ 156 h 156"/>
                  <a:gd name="T22" fmla="*/ 42 w 111"/>
                  <a:gd name="T23" fmla="*/ 144 h 156"/>
                  <a:gd name="T24" fmla="*/ 50 w 111"/>
                  <a:gd name="T25" fmla="*/ 93 h 156"/>
                  <a:gd name="T26" fmla="*/ 56 w 111"/>
                  <a:gd name="T27" fmla="*/ 126 h 156"/>
                  <a:gd name="T28" fmla="*/ 65 w 111"/>
                  <a:gd name="T29" fmla="*/ 145 h 156"/>
                  <a:gd name="T30" fmla="*/ 62 w 111"/>
                  <a:gd name="T31" fmla="*/ 112 h 156"/>
                  <a:gd name="T32" fmla="*/ 72 w 111"/>
                  <a:gd name="T33" fmla="*/ 73 h 156"/>
                  <a:gd name="T34" fmla="*/ 69 w 111"/>
                  <a:gd name="T35" fmla="*/ 51 h 156"/>
                  <a:gd name="T36" fmla="*/ 54 w 111"/>
                  <a:gd name="T37" fmla="*/ 60 h 156"/>
                  <a:gd name="T38" fmla="*/ 35 w 111"/>
                  <a:gd name="T39" fmla="*/ 54 h 156"/>
                  <a:gd name="T40" fmla="*/ 41 w 111"/>
                  <a:gd name="T41" fmla="*/ 36 h 156"/>
                  <a:gd name="T42" fmla="*/ 62 w 111"/>
                  <a:gd name="T43" fmla="*/ 34 h 156"/>
                  <a:gd name="T44" fmla="*/ 78 w 111"/>
                  <a:gd name="T45" fmla="*/ 39 h 156"/>
                  <a:gd name="T46" fmla="*/ 98 w 111"/>
                  <a:gd name="T47" fmla="*/ 30 h 156"/>
                  <a:gd name="T48" fmla="*/ 111 w 111"/>
                  <a:gd name="T49" fmla="*/ 13 h 156"/>
                  <a:gd name="T50" fmla="*/ 98 w 111"/>
                  <a:gd name="T5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1" h="156">
                    <a:moveTo>
                      <a:pt x="98" y="0"/>
                    </a:moveTo>
                    <a:cubicBezTo>
                      <a:pt x="75" y="2"/>
                      <a:pt x="87" y="8"/>
                      <a:pt x="75" y="10"/>
                    </a:cubicBezTo>
                    <a:cubicBezTo>
                      <a:pt x="72" y="10"/>
                      <a:pt x="25" y="3"/>
                      <a:pt x="23" y="15"/>
                    </a:cubicBezTo>
                    <a:cubicBezTo>
                      <a:pt x="25" y="26"/>
                      <a:pt x="23" y="27"/>
                      <a:pt x="14" y="33"/>
                    </a:cubicBezTo>
                    <a:cubicBezTo>
                      <a:pt x="15" y="43"/>
                      <a:pt x="20" y="54"/>
                      <a:pt x="11" y="61"/>
                    </a:cubicBezTo>
                    <a:cubicBezTo>
                      <a:pt x="8" y="68"/>
                      <a:pt x="10" y="69"/>
                      <a:pt x="14" y="75"/>
                    </a:cubicBezTo>
                    <a:cubicBezTo>
                      <a:pt x="16" y="84"/>
                      <a:pt x="12" y="86"/>
                      <a:pt x="3" y="88"/>
                    </a:cubicBezTo>
                    <a:cubicBezTo>
                      <a:pt x="1" y="99"/>
                      <a:pt x="0" y="106"/>
                      <a:pt x="14" y="109"/>
                    </a:cubicBezTo>
                    <a:cubicBezTo>
                      <a:pt x="21" y="112"/>
                      <a:pt x="20" y="118"/>
                      <a:pt x="23" y="124"/>
                    </a:cubicBezTo>
                    <a:cubicBezTo>
                      <a:pt x="25" y="133"/>
                      <a:pt x="23" y="139"/>
                      <a:pt x="15" y="144"/>
                    </a:cubicBezTo>
                    <a:cubicBezTo>
                      <a:pt x="17" y="150"/>
                      <a:pt x="18" y="153"/>
                      <a:pt x="24" y="156"/>
                    </a:cubicBezTo>
                    <a:cubicBezTo>
                      <a:pt x="31" y="154"/>
                      <a:pt x="36" y="148"/>
                      <a:pt x="42" y="144"/>
                    </a:cubicBezTo>
                    <a:cubicBezTo>
                      <a:pt x="41" y="128"/>
                      <a:pt x="33" y="103"/>
                      <a:pt x="50" y="93"/>
                    </a:cubicBezTo>
                    <a:cubicBezTo>
                      <a:pt x="52" y="105"/>
                      <a:pt x="46" y="116"/>
                      <a:pt x="56" y="126"/>
                    </a:cubicBezTo>
                    <a:cubicBezTo>
                      <a:pt x="57" y="134"/>
                      <a:pt x="58" y="141"/>
                      <a:pt x="65" y="145"/>
                    </a:cubicBezTo>
                    <a:cubicBezTo>
                      <a:pt x="70" y="134"/>
                      <a:pt x="64" y="123"/>
                      <a:pt x="62" y="112"/>
                    </a:cubicBezTo>
                    <a:cubicBezTo>
                      <a:pt x="65" y="97"/>
                      <a:pt x="55" y="81"/>
                      <a:pt x="72" y="73"/>
                    </a:cubicBezTo>
                    <a:cubicBezTo>
                      <a:pt x="79" y="64"/>
                      <a:pt x="75" y="59"/>
                      <a:pt x="69" y="51"/>
                    </a:cubicBezTo>
                    <a:cubicBezTo>
                      <a:pt x="61" y="52"/>
                      <a:pt x="61" y="56"/>
                      <a:pt x="54" y="60"/>
                    </a:cubicBezTo>
                    <a:cubicBezTo>
                      <a:pt x="37" y="57"/>
                      <a:pt x="43" y="60"/>
                      <a:pt x="35" y="54"/>
                    </a:cubicBezTo>
                    <a:cubicBezTo>
                      <a:pt x="31" y="45"/>
                      <a:pt x="28" y="39"/>
                      <a:pt x="41" y="36"/>
                    </a:cubicBezTo>
                    <a:cubicBezTo>
                      <a:pt x="49" y="32"/>
                      <a:pt x="53" y="33"/>
                      <a:pt x="62" y="34"/>
                    </a:cubicBezTo>
                    <a:cubicBezTo>
                      <a:pt x="67" y="36"/>
                      <a:pt x="73" y="36"/>
                      <a:pt x="78" y="39"/>
                    </a:cubicBezTo>
                    <a:cubicBezTo>
                      <a:pt x="85" y="36"/>
                      <a:pt x="90" y="31"/>
                      <a:pt x="98" y="30"/>
                    </a:cubicBezTo>
                    <a:cubicBezTo>
                      <a:pt x="104" y="26"/>
                      <a:pt x="107" y="19"/>
                      <a:pt x="111" y="13"/>
                    </a:cubicBezTo>
                    <a:cubicBezTo>
                      <a:pt x="107" y="8"/>
                      <a:pt x="102" y="4"/>
                      <a:pt x="98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black">
              <a:xfrm>
                <a:off x="4061" y="2551"/>
                <a:ext cx="23" cy="71"/>
              </a:xfrm>
              <a:custGeom>
                <a:avLst/>
                <a:gdLst>
                  <a:gd name="T0" fmla="*/ 12 w 30"/>
                  <a:gd name="T1" fmla="*/ 0 h 94"/>
                  <a:gd name="T2" fmla="*/ 0 w 30"/>
                  <a:gd name="T3" fmla="*/ 16 h 94"/>
                  <a:gd name="T4" fmla="*/ 6 w 30"/>
                  <a:gd name="T5" fmla="*/ 37 h 94"/>
                  <a:gd name="T6" fmla="*/ 1 w 30"/>
                  <a:gd name="T7" fmla="*/ 61 h 94"/>
                  <a:gd name="T8" fmla="*/ 16 w 30"/>
                  <a:gd name="T9" fmla="*/ 94 h 94"/>
                  <a:gd name="T10" fmla="*/ 30 w 30"/>
                  <a:gd name="T11" fmla="*/ 82 h 94"/>
                  <a:gd name="T12" fmla="*/ 22 w 30"/>
                  <a:gd name="T13" fmla="*/ 61 h 94"/>
                  <a:gd name="T14" fmla="*/ 12 w 30"/>
                  <a:gd name="T1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94">
                    <a:moveTo>
                      <a:pt x="12" y="0"/>
                    </a:moveTo>
                    <a:cubicBezTo>
                      <a:pt x="9" y="6"/>
                      <a:pt x="4" y="11"/>
                      <a:pt x="0" y="16"/>
                    </a:cubicBezTo>
                    <a:cubicBezTo>
                      <a:pt x="1" y="23"/>
                      <a:pt x="3" y="30"/>
                      <a:pt x="6" y="37"/>
                    </a:cubicBezTo>
                    <a:cubicBezTo>
                      <a:pt x="3" y="45"/>
                      <a:pt x="4" y="53"/>
                      <a:pt x="1" y="61"/>
                    </a:cubicBezTo>
                    <a:cubicBezTo>
                      <a:pt x="3" y="81"/>
                      <a:pt x="2" y="83"/>
                      <a:pt x="16" y="94"/>
                    </a:cubicBezTo>
                    <a:cubicBezTo>
                      <a:pt x="24" y="92"/>
                      <a:pt x="27" y="90"/>
                      <a:pt x="30" y="82"/>
                    </a:cubicBezTo>
                    <a:cubicBezTo>
                      <a:pt x="28" y="73"/>
                      <a:pt x="26" y="69"/>
                      <a:pt x="22" y="61"/>
                    </a:cubicBezTo>
                    <a:cubicBezTo>
                      <a:pt x="19" y="40"/>
                      <a:pt x="18" y="20"/>
                      <a:pt x="12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48"/>
              <p:cNvSpPr>
                <a:spLocks/>
              </p:cNvSpPr>
              <p:nvPr/>
            </p:nvSpPr>
            <p:spPr bwMode="black">
              <a:xfrm>
                <a:off x="4076" y="2669"/>
                <a:ext cx="62" cy="118"/>
              </a:xfrm>
              <a:custGeom>
                <a:avLst/>
                <a:gdLst>
                  <a:gd name="T0" fmla="*/ 12 w 81"/>
                  <a:gd name="T1" fmla="*/ 2 h 158"/>
                  <a:gd name="T2" fmla="*/ 0 w 81"/>
                  <a:gd name="T3" fmla="*/ 20 h 158"/>
                  <a:gd name="T4" fmla="*/ 8 w 81"/>
                  <a:gd name="T5" fmla="*/ 49 h 158"/>
                  <a:gd name="T6" fmla="*/ 6 w 81"/>
                  <a:gd name="T7" fmla="*/ 107 h 158"/>
                  <a:gd name="T8" fmla="*/ 17 w 81"/>
                  <a:gd name="T9" fmla="*/ 103 h 158"/>
                  <a:gd name="T10" fmla="*/ 20 w 81"/>
                  <a:gd name="T11" fmla="*/ 115 h 158"/>
                  <a:gd name="T12" fmla="*/ 29 w 81"/>
                  <a:gd name="T13" fmla="*/ 122 h 158"/>
                  <a:gd name="T14" fmla="*/ 38 w 81"/>
                  <a:gd name="T15" fmla="*/ 140 h 158"/>
                  <a:gd name="T16" fmla="*/ 48 w 81"/>
                  <a:gd name="T17" fmla="*/ 128 h 158"/>
                  <a:gd name="T18" fmla="*/ 65 w 81"/>
                  <a:gd name="T19" fmla="*/ 134 h 158"/>
                  <a:gd name="T20" fmla="*/ 63 w 81"/>
                  <a:gd name="T21" fmla="*/ 109 h 158"/>
                  <a:gd name="T22" fmla="*/ 48 w 81"/>
                  <a:gd name="T23" fmla="*/ 104 h 158"/>
                  <a:gd name="T24" fmla="*/ 39 w 81"/>
                  <a:gd name="T25" fmla="*/ 91 h 158"/>
                  <a:gd name="T26" fmla="*/ 33 w 81"/>
                  <a:gd name="T27" fmla="*/ 73 h 158"/>
                  <a:gd name="T28" fmla="*/ 41 w 81"/>
                  <a:gd name="T29" fmla="*/ 53 h 158"/>
                  <a:gd name="T30" fmla="*/ 35 w 81"/>
                  <a:gd name="T31" fmla="*/ 35 h 158"/>
                  <a:gd name="T32" fmla="*/ 42 w 81"/>
                  <a:gd name="T33" fmla="*/ 20 h 158"/>
                  <a:gd name="T34" fmla="*/ 29 w 81"/>
                  <a:gd name="T35" fmla="*/ 4 h 158"/>
                  <a:gd name="T36" fmla="*/ 18 w 81"/>
                  <a:gd name="T37" fmla="*/ 7 h 158"/>
                  <a:gd name="T38" fmla="*/ 12 w 81"/>
                  <a:gd name="T39" fmla="*/ 2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1" h="158">
                    <a:moveTo>
                      <a:pt x="12" y="2"/>
                    </a:moveTo>
                    <a:cubicBezTo>
                      <a:pt x="8" y="8"/>
                      <a:pt x="3" y="13"/>
                      <a:pt x="0" y="20"/>
                    </a:cubicBezTo>
                    <a:cubicBezTo>
                      <a:pt x="5" y="31"/>
                      <a:pt x="6" y="35"/>
                      <a:pt x="8" y="49"/>
                    </a:cubicBezTo>
                    <a:cubicBezTo>
                      <a:pt x="7" y="69"/>
                      <a:pt x="4" y="87"/>
                      <a:pt x="6" y="107"/>
                    </a:cubicBezTo>
                    <a:cubicBezTo>
                      <a:pt x="8" y="106"/>
                      <a:pt x="14" y="101"/>
                      <a:pt x="17" y="103"/>
                    </a:cubicBezTo>
                    <a:cubicBezTo>
                      <a:pt x="20" y="105"/>
                      <a:pt x="17" y="112"/>
                      <a:pt x="20" y="115"/>
                    </a:cubicBezTo>
                    <a:cubicBezTo>
                      <a:pt x="22" y="118"/>
                      <a:pt x="29" y="122"/>
                      <a:pt x="29" y="122"/>
                    </a:cubicBezTo>
                    <a:cubicBezTo>
                      <a:pt x="29" y="133"/>
                      <a:pt x="27" y="158"/>
                      <a:pt x="38" y="140"/>
                    </a:cubicBezTo>
                    <a:cubicBezTo>
                      <a:pt x="39" y="133"/>
                      <a:pt x="41" y="131"/>
                      <a:pt x="48" y="128"/>
                    </a:cubicBezTo>
                    <a:cubicBezTo>
                      <a:pt x="55" y="130"/>
                      <a:pt x="59" y="133"/>
                      <a:pt x="65" y="134"/>
                    </a:cubicBezTo>
                    <a:cubicBezTo>
                      <a:pt x="81" y="131"/>
                      <a:pt x="76" y="112"/>
                      <a:pt x="63" y="109"/>
                    </a:cubicBezTo>
                    <a:cubicBezTo>
                      <a:pt x="58" y="107"/>
                      <a:pt x="53" y="106"/>
                      <a:pt x="48" y="104"/>
                    </a:cubicBezTo>
                    <a:cubicBezTo>
                      <a:pt x="45" y="100"/>
                      <a:pt x="42" y="95"/>
                      <a:pt x="39" y="91"/>
                    </a:cubicBezTo>
                    <a:cubicBezTo>
                      <a:pt x="38" y="85"/>
                      <a:pt x="36" y="79"/>
                      <a:pt x="33" y="73"/>
                    </a:cubicBezTo>
                    <a:cubicBezTo>
                      <a:pt x="31" y="64"/>
                      <a:pt x="33" y="58"/>
                      <a:pt x="41" y="53"/>
                    </a:cubicBezTo>
                    <a:cubicBezTo>
                      <a:pt x="48" y="44"/>
                      <a:pt x="47" y="38"/>
                      <a:pt x="35" y="35"/>
                    </a:cubicBezTo>
                    <a:cubicBezTo>
                      <a:pt x="36" y="28"/>
                      <a:pt x="39" y="26"/>
                      <a:pt x="42" y="20"/>
                    </a:cubicBezTo>
                    <a:cubicBezTo>
                      <a:pt x="41" y="13"/>
                      <a:pt x="35" y="8"/>
                      <a:pt x="29" y="4"/>
                    </a:cubicBezTo>
                    <a:cubicBezTo>
                      <a:pt x="25" y="9"/>
                      <a:pt x="23" y="13"/>
                      <a:pt x="18" y="7"/>
                    </a:cubicBezTo>
                    <a:cubicBezTo>
                      <a:pt x="17" y="0"/>
                      <a:pt x="19" y="2"/>
                      <a:pt x="12" y="2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49"/>
              <p:cNvSpPr>
                <a:spLocks/>
              </p:cNvSpPr>
              <p:nvPr/>
            </p:nvSpPr>
            <p:spPr bwMode="black">
              <a:xfrm>
                <a:off x="4087" y="2818"/>
                <a:ext cx="65" cy="79"/>
              </a:xfrm>
              <a:custGeom>
                <a:avLst/>
                <a:gdLst>
                  <a:gd name="T0" fmla="*/ 52 w 85"/>
                  <a:gd name="T1" fmla="*/ 0 h 105"/>
                  <a:gd name="T2" fmla="*/ 44 w 85"/>
                  <a:gd name="T3" fmla="*/ 18 h 105"/>
                  <a:gd name="T4" fmla="*/ 32 w 85"/>
                  <a:gd name="T5" fmla="*/ 30 h 105"/>
                  <a:gd name="T6" fmla="*/ 16 w 85"/>
                  <a:gd name="T7" fmla="*/ 35 h 105"/>
                  <a:gd name="T8" fmla="*/ 8 w 85"/>
                  <a:gd name="T9" fmla="*/ 48 h 105"/>
                  <a:gd name="T10" fmla="*/ 4 w 85"/>
                  <a:gd name="T11" fmla="*/ 74 h 105"/>
                  <a:gd name="T12" fmla="*/ 13 w 85"/>
                  <a:gd name="T13" fmla="*/ 71 h 105"/>
                  <a:gd name="T14" fmla="*/ 25 w 85"/>
                  <a:gd name="T15" fmla="*/ 62 h 105"/>
                  <a:gd name="T16" fmla="*/ 34 w 85"/>
                  <a:gd name="T17" fmla="*/ 69 h 105"/>
                  <a:gd name="T18" fmla="*/ 58 w 85"/>
                  <a:gd name="T19" fmla="*/ 99 h 105"/>
                  <a:gd name="T20" fmla="*/ 71 w 85"/>
                  <a:gd name="T21" fmla="*/ 72 h 105"/>
                  <a:gd name="T22" fmla="*/ 85 w 85"/>
                  <a:gd name="T23" fmla="*/ 68 h 105"/>
                  <a:gd name="T24" fmla="*/ 74 w 85"/>
                  <a:gd name="T25" fmla="*/ 39 h 105"/>
                  <a:gd name="T26" fmla="*/ 52 w 85"/>
                  <a:gd name="T27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5" h="105">
                    <a:moveTo>
                      <a:pt x="52" y="0"/>
                    </a:moveTo>
                    <a:cubicBezTo>
                      <a:pt x="50" y="6"/>
                      <a:pt x="47" y="12"/>
                      <a:pt x="44" y="18"/>
                    </a:cubicBezTo>
                    <a:cubicBezTo>
                      <a:pt x="43" y="28"/>
                      <a:pt x="42" y="28"/>
                      <a:pt x="32" y="30"/>
                    </a:cubicBezTo>
                    <a:cubicBezTo>
                      <a:pt x="27" y="33"/>
                      <a:pt x="21" y="33"/>
                      <a:pt x="16" y="35"/>
                    </a:cubicBezTo>
                    <a:cubicBezTo>
                      <a:pt x="13" y="39"/>
                      <a:pt x="11" y="44"/>
                      <a:pt x="8" y="48"/>
                    </a:cubicBezTo>
                    <a:cubicBezTo>
                      <a:pt x="4" y="66"/>
                      <a:pt x="0" y="42"/>
                      <a:pt x="4" y="74"/>
                    </a:cubicBezTo>
                    <a:cubicBezTo>
                      <a:pt x="7" y="73"/>
                      <a:pt x="10" y="73"/>
                      <a:pt x="13" y="71"/>
                    </a:cubicBezTo>
                    <a:cubicBezTo>
                      <a:pt x="19" y="67"/>
                      <a:pt x="17" y="64"/>
                      <a:pt x="25" y="62"/>
                    </a:cubicBezTo>
                    <a:cubicBezTo>
                      <a:pt x="32" y="59"/>
                      <a:pt x="31" y="64"/>
                      <a:pt x="34" y="69"/>
                    </a:cubicBezTo>
                    <a:cubicBezTo>
                      <a:pt x="37" y="82"/>
                      <a:pt x="44" y="96"/>
                      <a:pt x="58" y="99"/>
                    </a:cubicBezTo>
                    <a:cubicBezTo>
                      <a:pt x="70" y="105"/>
                      <a:pt x="60" y="78"/>
                      <a:pt x="71" y="72"/>
                    </a:cubicBezTo>
                    <a:cubicBezTo>
                      <a:pt x="78" y="74"/>
                      <a:pt x="80" y="74"/>
                      <a:pt x="85" y="68"/>
                    </a:cubicBezTo>
                    <a:cubicBezTo>
                      <a:pt x="82" y="56"/>
                      <a:pt x="80" y="49"/>
                      <a:pt x="74" y="39"/>
                    </a:cubicBezTo>
                    <a:cubicBezTo>
                      <a:pt x="73" y="6"/>
                      <a:pt x="80" y="6"/>
                      <a:pt x="52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50"/>
              <p:cNvSpPr>
                <a:spLocks/>
              </p:cNvSpPr>
              <p:nvPr/>
            </p:nvSpPr>
            <p:spPr bwMode="black">
              <a:xfrm>
                <a:off x="4165" y="2958"/>
                <a:ext cx="29" cy="49"/>
              </a:xfrm>
              <a:custGeom>
                <a:avLst/>
                <a:gdLst>
                  <a:gd name="T0" fmla="*/ 6 w 38"/>
                  <a:gd name="T1" fmla="*/ 27 h 66"/>
                  <a:gd name="T2" fmla="*/ 26 w 38"/>
                  <a:gd name="T3" fmla="*/ 66 h 66"/>
                  <a:gd name="T4" fmla="*/ 30 w 38"/>
                  <a:gd name="T5" fmla="*/ 52 h 66"/>
                  <a:gd name="T6" fmla="*/ 38 w 38"/>
                  <a:gd name="T7" fmla="*/ 40 h 66"/>
                  <a:gd name="T8" fmla="*/ 30 w 38"/>
                  <a:gd name="T9" fmla="*/ 25 h 66"/>
                  <a:gd name="T10" fmla="*/ 20 w 38"/>
                  <a:gd name="T11" fmla="*/ 13 h 66"/>
                  <a:gd name="T12" fmla="*/ 11 w 38"/>
                  <a:gd name="T13" fmla="*/ 1 h 66"/>
                  <a:gd name="T14" fmla="*/ 2 w 38"/>
                  <a:gd name="T15" fmla="*/ 12 h 66"/>
                  <a:gd name="T16" fmla="*/ 6 w 38"/>
                  <a:gd name="T17" fmla="*/ 2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66">
                    <a:moveTo>
                      <a:pt x="6" y="27"/>
                    </a:moveTo>
                    <a:cubicBezTo>
                      <a:pt x="8" y="52"/>
                      <a:pt x="5" y="58"/>
                      <a:pt x="26" y="66"/>
                    </a:cubicBezTo>
                    <a:cubicBezTo>
                      <a:pt x="36" y="63"/>
                      <a:pt x="33" y="61"/>
                      <a:pt x="30" y="52"/>
                    </a:cubicBezTo>
                    <a:cubicBezTo>
                      <a:pt x="28" y="41"/>
                      <a:pt x="34" y="49"/>
                      <a:pt x="38" y="40"/>
                    </a:cubicBezTo>
                    <a:cubicBezTo>
                      <a:pt x="34" y="35"/>
                      <a:pt x="33" y="30"/>
                      <a:pt x="30" y="25"/>
                    </a:cubicBezTo>
                    <a:cubicBezTo>
                      <a:pt x="29" y="14"/>
                      <a:pt x="30" y="0"/>
                      <a:pt x="20" y="13"/>
                    </a:cubicBezTo>
                    <a:cubicBezTo>
                      <a:pt x="14" y="9"/>
                      <a:pt x="12" y="8"/>
                      <a:pt x="11" y="1"/>
                    </a:cubicBezTo>
                    <a:cubicBezTo>
                      <a:pt x="5" y="4"/>
                      <a:pt x="3" y="5"/>
                      <a:pt x="2" y="12"/>
                    </a:cubicBezTo>
                    <a:cubicBezTo>
                      <a:pt x="3" y="25"/>
                      <a:pt x="0" y="21"/>
                      <a:pt x="6" y="27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51"/>
              <p:cNvSpPr>
                <a:spLocks/>
              </p:cNvSpPr>
              <p:nvPr/>
            </p:nvSpPr>
            <p:spPr bwMode="black">
              <a:xfrm>
                <a:off x="4148" y="3040"/>
                <a:ext cx="19" cy="17"/>
              </a:xfrm>
              <a:custGeom>
                <a:avLst/>
                <a:gdLst>
                  <a:gd name="T0" fmla="*/ 0 w 24"/>
                  <a:gd name="T1" fmla="*/ 0 h 23"/>
                  <a:gd name="T2" fmla="*/ 6 w 24"/>
                  <a:gd name="T3" fmla="*/ 23 h 23"/>
                  <a:gd name="T4" fmla="*/ 24 w 24"/>
                  <a:gd name="T5" fmla="*/ 11 h 23"/>
                  <a:gd name="T6" fmla="*/ 0 w 24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3">
                    <a:moveTo>
                      <a:pt x="0" y="0"/>
                    </a:moveTo>
                    <a:cubicBezTo>
                      <a:pt x="1" y="8"/>
                      <a:pt x="3" y="16"/>
                      <a:pt x="6" y="23"/>
                    </a:cubicBezTo>
                    <a:cubicBezTo>
                      <a:pt x="19" y="20"/>
                      <a:pt x="19" y="22"/>
                      <a:pt x="24" y="11"/>
                    </a:cubicBezTo>
                    <a:cubicBezTo>
                      <a:pt x="20" y="0"/>
                      <a:pt x="4" y="8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52"/>
              <p:cNvSpPr>
                <a:spLocks/>
              </p:cNvSpPr>
              <p:nvPr/>
            </p:nvSpPr>
            <p:spPr bwMode="black">
              <a:xfrm>
                <a:off x="4176" y="3030"/>
                <a:ext cx="46" cy="37"/>
              </a:xfrm>
              <a:custGeom>
                <a:avLst/>
                <a:gdLst>
                  <a:gd name="T0" fmla="*/ 9 w 60"/>
                  <a:gd name="T1" fmla="*/ 0 h 49"/>
                  <a:gd name="T2" fmla="*/ 0 w 60"/>
                  <a:gd name="T3" fmla="*/ 18 h 49"/>
                  <a:gd name="T4" fmla="*/ 28 w 60"/>
                  <a:gd name="T5" fmla="*/ 33 h 49"/>
                  <a:gd name="T6" fmla="*/ 42 w 60"/>
                  <a:gd name="T7" fmla="*/ 46 h 49"/>
                  <a:gd name="T8" fmla="*/ 60 w 60"/>
                  <a:gd name="T9" fmla="*/ 42 h 49"/>
                  <a:gd name="T10" fmla="*/ 49 w 60"/>
                  <a:gd name="T11" fmla="*/ 24 h 49"/>
                  <a:gd name="T12" fmla="*/ 28 w 60"/>
                  <a:gd name="T13" fmla="*/ 3 h 49"/>
                  <a:gd name="T14" fmla="*/ 19 w 60"/>
                  <a:gd name="T15" fmla="*/ 16 h 49"/>
                  <a:gd name="T16" fmla="*/ 9 w 60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49">
                    <a:moveTo>
                      <a:pt x="9" y="0"/>
                    </a:moveTo>
                    <a:cubicBezTo>
                      <a:pt x="8" y="7"/>
                      <a:pt x="0" y="18"/>
                      <a:pt x="0" y="18"/>
                    </a:cubicBezTo>
                    <a:cubicBezTo>
                      <a:pt x="2" y="36"/>
                      <a:pt x="9" y="31"/>
                      <a:pt x="28" y="33"/>
                    </a:cubicBezTo>
                    <a:cubicBezTo>
                      <a:pt x="33" y="40"/>
                      <a:pt x="33" y="44"/>
                      <a:pt x="42" y="46"/>
                    </a:cubicBezTo>
                    <a:cubicBezTo>
                      <a:pt x="49" y="49"/>
                      <a:pt x="56" y="49"/>
                      <a:pt x="60" y="42"/>
                    </a:cubicBezTo>
                    <a:cubicBezTo>
                      <a:pt x="58" y="32"/>
                      <a:pt x="59" y="26"/>
                      <a:pt x="49" y="24"/>
                    </a:cubicBezTo>
                    <a:cubicBezTo>
                      <a:pt x="47" y="12"/>
                      <a:pt x="41" y="5"/>
                      <a:pt x="28" y="3"/>
                    </a:cubicBezTo>
                    <a:cubicBezTo>
                      <a:pt x="23" y="10"/>
                      <a:pt x="30" y="23"/>
                      <a:pt x="19" y="16"/>
                    </a:cubicBezTo>
                    <a:cubicBezTo>
                      <a:pt x="17" y="6"/>
                      <a:pt x="20" y="0"/>
                      <a:pt x="9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black">
              <a:xfrm>
                <a:off x="4247" y="3100"/>
                <a:ext cx="24" cy="33"/>
              </a:xfrm>
              <a:custGeom>
                <a:avLst/>
                <a:gdLst>
                  <a:gd name="T0" fmla="*/ 28 w 32"/>
                  <a:gd name="T1" fmla="*/ 0 h 44"/>
                  <a:gd name="T2" fmla="*/ 10 w 32"/>
                  <a:gd name="T3" fmla="*/ 11 h 44"/>
                  <a:gd name="T4" fmla="*/ 12 w 32"/>
                  <a:gd name="T5" fmla="*/ 32 h 44"/>
                  <a:gd name="T6" fmla="*/ 24 w 32"/>
                  <a:gd name="T7" fmla="*/ 36 h 44"/>
                  <a:gd name="T8" fmla="*/ 28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28" y="0"/>
                    </a:moveTo>
                    <a:cubicBezTo>
                      <a:pt x="32" y="10"/>
                      <a:pt x="18" y="9"/>
                      <a:pt x="10" y="11"/>
                    </a:cubicBezTo>
                    <a:cubicBezTo>
                      <a:pt x="0" y="18"/>
                      <a:pt x="7" y="24"/>
                      <a:pt x="12" y="32"/>
                    </a:cubicBezTo>
                    <a:cubicBezTo>
                      <a:pt x="14" y="44"/>
                      <a:pt x="15" y="41"/>
                      <a:pt x="24" y="36"/>
                    </a:cubicBezTo>
                    <a:cubicBezTo>
                      <a:pt x="32" y="25"/>
                      <a:pt x="29" y="14"/>
                      <a:pt x="28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54"/>
              <p:cNvSpPr>
                <a:spLocks/>
              </p:cNvSpPr>
              <p:nvPr/>
            </p:nvSpPr>
            <p:spPr bwMode="black">
              <a:xfrm>
                <a:off x="4520" y="3058"/>
                <a:ext cx="47" cy="47"/>
              </a:xfrm>
              <a:custGeom>
                <a:avLst/>
                <a:gdLst>
                  <a:gd name="T0" fmla="*/ 7 w 61"/>
                  <a:gd name="T1" fmla="*/ 0 h 63"/>
                  <a:gd name="T2" fmla="*/ 0 w 61"/>
                  <a:gd name="T3" fmla="*/ 14 h 63"/>
                  <a:gd name="T4" fmla="*/ 24 w 61"/>
                  <a:gd name="T5" fmla="*/ 35 h 63"/>
                  <a:gd name="T6" fmla="*/ 36 w 61"/>
                  <a:gd name="T7" fmla="*/ 54 h 63"/>
                  <a:gd name="T8" fmla="*/ 46 w 61"/>
                  <a:gd name="T9" fmla="*/ 63 h 63"/>
                  <a:gd name="T10" fmla="*/ 61 w 61"/>
                  <a:gd name="T11" fmla="*/ 56 h 63"/>
                  <a:gd name="T12" fmla="*/ 33 w 61"/>
                  <a:gd name="T13" fmla="*/ 17 h 63"/>
                  <a:gd name="T14" fmla="*/ 7 w 61"/>
                  <a:gd name="T1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63">
                    <a:moveTo>
                      <a:pt x="7" y="0"/>
                    </a:moveTo>
                    <a:cubicBezTo>
                      <a:pt x="6" y="6"/>
                      <a:pt x="3" y="9"/>
                      <a:pt x="0" y="14"/>
                    </a:cubicBezTo>
                    <a:cubicBezTo>
                      <a:pt x="7" y="23"/>
                      <a:pt x="13" y="31"/>
                      <a:pt x="24" y="35"/>
                    </a:cubicBezTo>
                    <a:cubicBezTo>
                      <a:pt x="27" y="42"/>
                      <a:pt x="31" y="48"/>
                      <a:pt x="36" y="54"/>
                    </a:cubicBezTo>
                    <a:cubicBezTo>
                      <a:pt x="37" y="61"/>
                      <a:pt x="40" y="59"/>
                      <a:pt x="46" y="63"/>
                    </a:cubicBezTo>
                    <a:cubicBezTo>
                      <a:pt x="54" y="62"/>
                      <a:pt x="56" y="62"/>
                      <a:pt x="61" y="56"/>
                    </a:cubicBezTo>
                    <a:cubicBezTo>
                      <a:pt x="59" y="46"/>
                      <a:pt x="42" y="23"/>
                      <a:pt x="33" y="17"/>
                    </a:cubicBezTo>
                    <a:cubicBezTo>
                      <a:pt x="23" y="10"/>
                      <a:pt x="14" y="9"/>
                      <a:pt x="7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black">
              <a:xfrm>
                <a:off x="4113" y="3117"/>
                <a:ext cx="47" cy="50"/>
              </a:xfrm>
              <a:custGeom>
                <a:avLst/>
                <a:gdLst>
                  <a:gd name="T0" fmla="*/ 28 w 61"/>
                  <a:gd name="T1" fmla="*/ 7 h 67"/>
                  <a:gd name="T2" fmla="*/ 30 w 61"/>
                  <a:gd name="T3" fmla="*/ 34 h 67"/>
                  <a:gd name="T4" fmla="*/ 16 w 61"/>
                  <a:gd name="T5" fmla="*/ 43 h 67"/>
                  <a:gd name="T6" fmla="*/ 22 w 61"/>
                  <a:gd name="T7" fmla="*/ 67 h 67"/>
                  <a:gd name="T8" fmla="*/ 48 w 61"/>
                  <a:gd name="T9" fmla="*/ 58 h 67"/>
                  <a:gd name="T10" fmla="*/ 60 w 61"/>
                  <a:gd name="T11" fmla="*/ 47 h 67"/>
                  <a:gd name="T12" fmla="*/ 51 w 61"/>
                  <a:gd name="T13" fmla="*/ 28 h 67"/>
                  <a:gd name="T14" fmla="*/ 57 w 61"/>
                  <a:gd name="T15" fmla="*/ 14 h 67"/>
                  <a:gd name="T16" fmla="*/ 55 w 61"/>
                  <a:gd name="T17" fmla="*/ 2 h 67"/>
                  <a:gd name="T18" fmla="*/ 46 w 61"/>
                  <a:gd name="T19" fmla="*/ 4 h 67"/>
                  <a:gd name="T20" fmla="*/ 51 w 61"/>
                  <a:gd name="T21" fmla="*/ 5 h 67"/>
                  <a:gd name="T22" fmla="*/ 49 w 61"/>
                  <a:gd name="T23" fmla="*/ 16 h 67"/>
                  <a:gd name="T24" fmla="*/ 43 w 61"/>
                  <a:gd name="T25" fmla="*/ 23 h 67"/>
                  <a:gd name="T26" fmla="*/ 28 w 61"/>
                  <a:gd name="T27" fmla="*/ 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67">
                    <a:moveTo>
                      <a:pt x="28" y="7"/>
                    </a:moveTo>
                    <a:cubicBezTo>
                      <a:pt x="17" y="15"/>
                      <a:pt x="24" y="25"/>
                      <a:pt x="30" y="34"/>
                    </a:cubicBezTo>
                    <a:cubicBezTo>
                      <a:pt x="27" y="44"/>
                      <a:pt x="26" y="44"/>
                      <a:pt x="16" y="43"/>
                    </a:cubicBezTo>
                    <a:cubicBezTo>
                      <a:pt x="0" y="46"/>
                      <a:pt x="13" y="63"/>
                      <a:pt x="22" y="67"/>
                    </a:cubicBezTo>
                    <a:cubicBezTo>
                      <a:pt x="31" y="65"/>
                      <a:pt x="39" y="60"/>
                      <a:pt x="48" y="58"/>
                    </a:cubicBezTo>
                    <a:cubicBezTo>
                      <a:pt x="51" y="52"/>
                      <a:pt x="54" y="50"/>
                      <a:pt x="60" y="47"/>
                    </a:cubicBezTo>
                    <a:cubicBezTo>
                      <a:pt x="61" y="40"/>
                      <a:pt x="51" y="28"/>
                      <a:pt x="51" y="28"/>
                    </a:cubicBezTo>
                    <a:cubicBezTo>
                      <a:pt x="52" y="22"/>
                      <a:pt x="55" y="19"/>
                      <a:pt x="57" y="14"/>
                    </a:cubicBezTo>
                    <a:cubicBezTo>
                      <a:pt x="56" y="10"/>
                      <a:pt x="58" y="5"/>
                      <a:pt x="55" y="2"/>
                    </a:cubicBezTo>
                    <a:cubicBezTo>
                      <a:pt x="53" y="0"/>
                      <a:pt x="48" y="2"/>
                      <a:pt x="46" y="4"/>
                    </a:cubicBezTo>
                    <a:cubicBezTo>
                      <a:pt x="45" y="5"/>
                      <a:pt x="49" y="5"/>
                      <a:pt x="51" y="5"/>
                    </a:cubicBezTo>
                    <a:cubicBezTo>
                      <a:pt x="57" y="10"/>
                      <a:pt x="52" y="9"/>
                      <a:pt x="49" y="16"/>
                    </a:cubicBezTo>
                    <a:cubicBezTo>
                      <a:pt x="58" y="23"/>
                      <a:pt x="50" y="22"/>
                      <a:pt x="43" y="23"/>
                    </a:cubicBezTo>
                    <a:cubicBezTo>
                      <a:pt x="34" y="22"/>
                      <a:pt x="31" y="16"/>
                      <a:pt x="28" y="7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56"/>
              <p:cNvSpPr>
                <a:spLocks/>
              </p:cNvSpPr>
              <p:nvPr/>
            </p:nvSpPr>
            <p:spPr bwMode="black">
              <a:xfrm>
                <a:off x="4063" y="3136"/>
                <a:ext cx="33" cy="27"/>
              </a:xfrm>
              <a:custGeom>
                <a:avLst/>
                <a:gdLst>
                  <a:gd name="T0" fmla="*/ 21 w 43"/>
                  <a:gd name="T1" fmla="*/ 3 h 36"/>
                  <a:gd name="T2" fmla="*/ 6 w 43"/>
                  <a:gd name="T3" fmla="*/ 6 h 36"/>
                  <a:gd name="T4" fmla="*/ 33 w 43"/>
                  <a:gd name="T5" fmla="*/ 36 h 36"/>
                  <a:gd name="T6" fmla="*/ 42 w 43"/>
                  <a:gd name="T7" fmla="*/ 30 h 36"/>
                  <a:gd name="T8" fmla="*/ 21 w 43"/>
                  <a:gd name="T9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6">
                    <a:moveTo>
                      <a:pt x="21" y="3"/>
                    </a:moveTo>
                    <a:cubicBezTo>
                      <a:pt x="14" y="0"/>
                      <a:pt x="12" y="2"/>
                      <a:pt x="6" y="6"/>
                    </a:cubicBezTo>
                    <a:cubicBezTo>
                      <a:pt x="0" y="17"/>
                      <a:pt x="23" y="32"/>
                      <a:pt x="33" y="36"/>
                    </a:cubicBezTo>
                    <a:cubicBezTo>
                      <a:pt x="36" y="35"/>
                      <a:pt x="42" y="34"/>
                      <a:pt x="42" y="30"/>
                    </a:cubicBezTo>
                    <a:cubicBezTo>
                      <a:pt x="43" y="24"/>
                      <a:pt x="27" y="3"/>
                      <a:pt x="21" y="3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57"/>
              <p:cNvSpPr>
                <a:spLocks/>
              </p:cNvSpPr>
              <p:nvPr/>
            </p:nvSpPr>
            <p:spPr bwMode="black">
              <a:xfrm>
                <a:off x="4042" y="3107"/>
                <a:ext cx="24" cy="31"/>
              </a:xfrm>
              <a:custGeom>
                <a:avLst/>
                <a:gdLst>
                  <a:gd name="T0" fmla="*/ 21 w 32"/>
                  <a:gd name="T1" fmla="*/ 0 h 41"/>
                  <a:gd name="T2" fmla="*/ 0 w 32"/>
                  <a:gd name="T3" fmla="*/ 26 h 41"/>
                  <a:gd name="T4" fmla="*/ 16 w 32"/>
                  <a:gd name="T5" fmla="*/ 24 h 41"/>
                  <a:gd name="T6" fmla="*/ 19 w 32"/>
                  <a:gd name="T7" fmla="*/ 29 h 41"/>
                  <a:gd name="T8" fmla="*/ 16 w 32"/>
                  <a:gd name="T9" fmla="*/ 35 h 41"/>
                  <a:gd name="T10" fmla="*/ 30 w 32"/>
                  <a:gd name="T11" fmla="*/ 21 h 41"/>
                  <a:gd name="T12" fmla="*/ 24 w 32"/>
                  <a:gd name="T13" fmla="*/ 9 h 41"/>
                  <a:gd name="T14" fmla="*/ 21 w 32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41">
                    <a:moveTo>
                      <a:pt x="21" y="0"/>
                    </a:moveTo>
                    <a:cubicBezTo>
                      <a:pt x="15" y="10"/>
                      <a:pt x="6" y="16"/>
                      <a:pt x="0" y="26"/>
                    </a:cubicBezTo>
                    <a:cubicBezTo>
                      <a:pt x="7" y="27"/>
                      <a:pt x="10" y="27"/>
                      <a:pt x="16" y="24"/>
                    </a:cubicBezTo>
                    <a:cubicBezTo>
                      <a:pt x="17" y="26"/>
                      <a:pt x="19" y="27"/>
                      <a:pt x="19" y="29"/>
                    </a:cubicBezTo>
                    <a:cubicBezTo>
                      <a:pt x="19" y="31"/>
                      <a:pt x="15" y="33"/>
                      <a:pt x="16" y="35"/>
                    </a:cubicBezTo>
                    <a:cubicBezTo>
                      <a:pt x="19" y="41"/>
                      <a:pt x="29" y="23"/>
                      <a:pt x="30" y="21"/>
                    </a:cubicBezTo>
                    <a:cubicBezTo>
                      <a:pt x="32" y="9"/>
                      <a:pt x="26" y="19"/>
                      <a:pt x="24" y="9"/>
                    </a:cubicBezTo>
                    <a:cubicBezTo>
                      <a:pt x="25" y="1"/>
                      <a:pt x="27" y="4"/>
                      <a:pt x="21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58"/>
              <p:cNvSpPr>
                <a:spLocks/>
              </p:cNvSpPr>
              <p:nvPr/>
            </p:nvSpPr>
            <p:spPr bwMode="black">
              <a:xfrm>
                <a:off x="4076" y="3118"/>
                <a:ext cx="35" cy="24"/>
              </a:xfrm>
              <a:custGeom>
                <a:avLst/>
                <a:gdLst>
                  <a:gd name="T0" fmla="*/ 21 w 45"/>
                  <a:gd name="T1" fmla="*/ 0 h 32"/>
                  <a:gd name="T2" fmla="*/ 0 w 45"/>
                  <a:gd name="T3" fmla="*/ 7 h 32"/>
                  <a:gd name="T4" fmla="*/ 27 w 45"/>
                  <a:gd name="T5" fmla="*/ 31 h 32"/>
                  <a:gd name="T6" fmla="*/ 45 w 45"/>
                  <a:gd name="T7" fmla="*/ 24 h 32"/>
                  <a:gd name="T8" fmla="*/ 22 w 45"/>
                  <a:gd name="T9" fmla="*/ 10 h 32"/>
                  <a:gd name="T10" fmla="*/ 21 w 45"/>
                  <a:gd name="T1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32">
                    <a:moveTo>
                      <a:pt x="21" y="0"/>
                    </a:moveTo>
                    <a:cubicBezTo>
                      <a:pt x="10" y="1"/>
                      <a:pt x="8" y="1"/>
                      <a:pt x="0" y="7"/>
                    </a:cubicBezTo>
                    <a:cubicBezTo>
                      <a:pt x="3" y="20"/>
                      <a:pt x="15" y="29"/>
                      <a:pt x="27" y="31"/>
                    </a:cubicBezTo>
                    <a:cubicBezTo>
                      <a:pt x="36" y="30"/>
                      <a:pt x="41" y="32"/>
                      <a:pt x="45" y="24"/>
                    </a:cubicBezTo>
                    <a:cubicBezTo>
                      <a:pt x="32" y="16"/>
                      <a:pt x="30" y="23"/>
                      <a:pt x="22" y="10"/>
                    </a:cubicBezTo>
                    <a:cubicBezTo>
                      <a:pt x="21" y="2"/>
                      <a:pt x="21" y="5"/>
                      <a:pt x="21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59"/>
              <p:cNvSpPr>
                <a:spLocks/>
              </p:cNvSpPr>
              <p:nvPr/>
            </p:nvSpPr>
            <p:spPr bwMode="black">
              <a:xfrm>
                <a:off x="4026" y="2787"/>
                <a:ext cx="28" cy="55"/>
              </a:xfrm>
              <a:custGeom>
                <a:avLst/>
                <a:gdLst>
                  <a:gd name="T0" fmla="*/ 30 w 35"/>
                  <a:gd name="T1" fmla="*/ 0 h 74"/>
                  <a:gd name="T2" fmla="*/ 21 w 35"/>
                  <a:gd name="T3" fmla="*/ 15 h 74"/>
                  <a:gd name="T4" fmla="*/ 9 w 35"/>
                  <a:gd name="T5" fmla="*/ 36 h 74"/>
                  <a:gd name="T6" fmla="*/ 0 w 35"/>
                  <a:gd name="T7" fmla="*/ 59 h 74"/>
                  <a:gd name="T8" fmla="*/ 8 w 35"/>
                  <a:gd name="T9" fmla="*/ 74 h 74"/>
                  <a:gd name="T10" fmla="*/ 20 w 35"/>
                  <a:gd name="T11" fmla="*/ 59 h 74"/>
                  <a:gd name="T12" fmla="*/ 35 w 35"/>
                  <a:gd name="T13" fmla="*/ 32 h 74"/>
                  <a:gd name="T14" fmla="*/ 30 w 35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74">
                    <a:moveTo>
                      <a:pt x="30" y="0"/>
                    </a:moveTo>
                    <a:cubicBezTo>
                      <a:pt x="33" y="8"/>
                      <a:pt x="29" y="14"/>
                      <a:pt x="21" y="15"/>
                    </a:cubicBezTo>
                    <a:cubicBezTo>
                      <a:pt x="19" y="27"/>
                      <a:pt x="24" y="33"/>
                      <a:pt x="9" y="36"/>
                    </a:cubicBezTo>
                    <a:cubicBezTo>
                      <a:pt x="13" y="50"/>
                      <a:pt x="12" y="52"/>
                      <a:pt x="0" y="59"/>
                    </a:cubicBezTo>
                    <a:cubicBezTo>
                      <a:pt x="3" y="64"/>
                      <a:pt x="5" y="69"/>
                      <a:pt x="8" y="74"/>
                    </a:cubicBezTo>
                    <a:cubicBezTo>
                      <a:pt x="15" y="71"/>
                      <a:pt x="16" y="65"/>
                      <a:pt x="20" y="59"/>
                    </a:cubicBezTo>
                    <a:cubicBezTo>
                      <a:pt x="22" y="47"/>
                      <a:pt x="28" y="41"/>
                      <a:pt x="35" y="32"/>
                    </a:cubicBezTo>
                    <a:cubicBezTo>
                      <a:pt x="34" y="26"/>
                      <a:pt x="30" y="8"/>
                      <a:pt x="30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60"/>
              <p:cNvSpPr>
                <a:spLocks/>
              </p:cNvSpPr>
              <p:nvPr/>
            </p:nvSpPr>
            <p:spPr bwMode="black">
              <a:xfrm>
                <a:off x="4078" y="2778"/>
                <a:ext cx="20" cy="55"/>
              </a:xfrm>
              <a:custGeom>
                <a:avLst/>
                <a:gdLst>
                  <a:gd name="T0" fmla="*/ 13 w 25"/>
                  <a:gd name="T1" fmla="*/ 7 h 73"/>
                  <a:gd name="T2" fmla="*/ 4 w 25"/>
                  <a:gd name="T3" fmla="*/ 8 h 73"/>
                  <a:gd name="T4" fmla="*/ 0 w 25"/>
                  <a:gd name="T5" fmla="*/ 22 h 73"/>
                  <a:gd name="T6" fmla="*/ 15 w 25"/>
                  <a:gd name="T7" fmla="*/ 41 h 73"/>
                  <a:gd name="T8" fmla="*/ 25 w 25"/>
                  <a:gd name="T9" fmla="*/ 56 h 73"/>
                  <a:gd name="T10" fmla="*/ 16 w 25"/>
                  <a:gd name="T11" fmla="*/ 20 h 73"/>
                  <a:gd name="T12" fmla="*/ 13 w 25"/>
                  <a:gd name="T13" fmla="*/ 7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73">
                    <a:moveTo>
                      <a:pt x="13" y="7"/>
                    </a:moveTo>
                    <a:cubicBezTo>
                      <a:pt x="9" y="0"/>
                      <a:pt x="7" y="2"/>
                      <a:pt x="4" y="8"/>
                    </a:cubicBezTo>
                    <a:cubicBezTo>
                      <a:pt x="3" y="13"/>
                      <a:pt x="1" y="17"/>
                      <a:pt x="0" y="22"/>
                    </a:cubicBezTo>
                    <a:cubicBezTo>
                      <a:pt x="1" y="35"/>
                      <a:pt x="6" y="33"/>
                      <a:pt x="15" y="41"/>
                    </a:cubicBezTo>
                    <a:cubicBezTo>
                      <a:pt x="16" y="52"/>
                      <a:pt x="15" y="73"/>
                      <a:pt x="25" y="56"/>
                    </a:cubicBezTo>
                    <a:cubicBezTo>
                      <a:pt x="24" y="33"/>
                      <a:pt x="23" y="36"/>
                      <a:pt x="16" y="20"/>
                    </a:cubicBezTo>
                    <a:cubicBezTo>
                      <a:pt x="15" y="11"/>
                      <a:pt x="16" y="15"/>
                      <a:pt x="13" y="7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61"/>
              <p:cNvSpPr>
                <a:spLocks/>
              </p:cNvSpPr>
              <p:nvPr/>
            </p:nvSpPr>
            <p:spPr bwMode="black">
              <a:xfrm>
                <a:off x="4101" y="2761"/>
                <a:ext cx="10" cy="25"/>
              </a:xfrm>
              <a:custGeom>
                <a:avLst/>
                <a:gdLst>
                  <a:gd name="T0" fmla="*/ 11 w 14"/>
                  <a:gd name="T1" fmla="*/ 0 h 33"/>
                  <a:gd name="T2" fmla="*/ 1 w 14"/>
                  <a:gd name="T3" fmla="*/ 10 h 33"/>
                  <a:gd name="T4" fmla="*/ 11 w 14"/>
                  <a:gd name="T5" fmla="*/ 25 h 33"/>
                  <a:gd name="T6" fmla="*/ 11 w 14"/>
                  <a:gd name="T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33">
                    <a:moveTo>
                      <a:pt x="11" y="0"/>
                    </a:moveTo>
                    <a:cubicBezTo>
                      <a:pt x="7" y="3"/>
                      <a:pt x="5" y="7"/>
                      <a:pt x="1" y="10"/>
                    </a:cubicBezTo>
                    <a:cubicBezTo>
                      <a:pt x="2" y="18"/>
                      <a:pt x="0" y="33"/>
                      <a:pt x="11" y="25"/>
                    </a:cubicBezTo>
                    <a:cubicBezTo>
                      <a:pt x="14" y="15"/>
                      <a:pt x="5" y="4"/>
                      <a:pt x="11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62"/>
              <p:cNvSpPr>
                <a:spLocks/>
              </p:cNvSpPr>
              <p:nvPr/>
            </p:nvSpPr>
            <p:spPr bwMode="black">
              <a:xfrm>
                <a:off x="4111" y="2773"/>
                <a:ext cx="22" cy="48"/>
              </a:xfrm>
              <a:custGeom>
                <a:avLst/>
                <a:gdLst>
                  <a:gd name="T0" fmla="*/ 5 w 28"/>
                  <a:gd name="T1" fmla="*/ 0 h 64"/>
                  <a:gd name="T2" fmla="*/ 11 w 28"/>
                  <a:gd name="T3" fmla="*/ 14 h 64"/>
                  <a:gd name="T4" fmla="*/ 20 w 28"/>
                  <a:gd name="T5" fmla="*/ 21 h 64"/>
                  <a:gd name="T6" fmla="*/ 8 w 28"/>
                  <a:gd name="T7" fmla="*/ 39 h 64"/>
                  <a:gd name="T8" fmla="*/ 0 w 28"/>
                  <a:gd name="T9" fmla="*/ 56 h 64"/>
                  <a:gd name="T10" fmla="*/ 11 w 28"/>
                  <a:gd name="T11" fmla="*/ 57 h 64"/>
                  <a:gd name="T12" fmla="*/ 26 w 28"/>
                  <a:gd name="T13" fmla="*/ 26 h 64"/>
                  <a:gd name="T14" fmla="*/ 5 w 28"/>
                  <a:gd name="T1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64">
                    <a:moveTo>
                      <a:pt x="5" y="0"/>
                    </a:moveTo>
                    <a:cubicBezTo>
                      <a:pt x="6" y="5"/>
                      <a:pt x="7" y="10"/>
                      <a:pt x="11" y="14"/>
                    </a:cubicBezTo>
                    <a:cubicBezTo>
                      <a:pt x="14" y="17"/>
                      <a:pt x="20" y="21"/>
                      <a:pt x="20" y="21"/>
                    </a:cubicBezTo>
                    <a:cubicBezTo>
                      <a:pt x="9" y="27"/>
                      <a:pt x="0" y="23"/>
                      <a:pt x="8" y="39"/>
                    </a:cubicBezTo>
                    <a:cubicBezTo>
                      <a:pt x="6" y="47"/>
                      <a:pt x="4" y="50"/>
                      <a:pt x="0" y="56"/>
                    </a:cubicBezTo>
                    <a:cubicBezTo>
                      <a:pt x="4" y="62"/>
                      <a:pt x="7" y="64"/>
                      <a:pt x="11" y="57"/>
                    </a:cubicBezTo>
                    <a:cubicBezTo>
                      <a:pt x="13" y="43"/>
                      <a:pt x="10" y="29"/>
                      <a:pt x="26" y="26"/>
                    </a:cubicBezTo>
                    <a:cubicBezTo>
                      <a:pt x="28" y="15"/>
                      <a:pt x="14" y="4"/>
                      <a:pt x="5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63"/>
              <p:cNvSpPr>
                <a:spLocks/>
              </p:cNvSpPr>
              <p:nvPr/>
            </p:nvSpPr>
            <p:spPr bwMode="black">
              <a:xfrm>
                <a:off x="3836" y="2842"/>
                <a:ext cx="12" cy="27"/>
              </a:xfrm>
              <a:custGeom>
                <a:avLst/>
                <a:gdLst>
                  <a:gd name="T0" fmla="*/ 14 w 16"/>
                  <a:gd name="T1" fmla="*/ 3 h 36"/>
                  <a:gd name="T2" fmla="*/ 0 w 16"/>
                  <a:gd name="T3" fmla="*/ 7 h 36"/>
                  <a:gd name="T4" fmla="*/ 8 w 16"/>
                  <a:gd name="T5" fmla="*/ 22 h 36"/>
                  <a:gd name="T6" fmla="*/ 14 w 16"/>
                  <a:gd name="T7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36">
                    <a:moveTo>
                      <a:pt x="14" y="3"/>
                    </a:moveTo>
                    <a:cubicBezTo>
                      <a:pt x="7" y="0"/>
                      <a:pt x="4" y="1"/>
                      <a:pt x="0" y="7"/>
                    </a:cubicBezTo>
                    <a:cubicBezTo>
                      <a:pt x="3" y="14"/>
                      <a:pt x="2" y="17"/>
                      <a:pt x="8" y="22"/>
                    </a:cubicBezTo>
                    <a:cubicBezTo>
                      <a:pt x="16" y="36"/>
                      <a:pt x="11" y="7"/>
                      <a:pt x="14" y="3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64"/>
              <p:cNvSpPr>
                <a:spLocks/>
              </p:cNvSpPr>
              <p:nvPr/>
            </p:nvSpPr>
            <p:spPr bwMode="black">
              <a:xfrm>
                <a:off x="3825" y="2819"/>
                <a:ext cx="11" cy="15"/>
              </a:xfrm>
              <a:custGeom>
                <a:avLst/>
                <a:gdLst>
                  <a:gd name="T0" fmla="*/ 10 w 13"/>
                  <a:gd name="T1" fmla="*/ 5 h 20"/>
                  <a:gd name="T2" fmla="*/ 1 w 13"/>
                  <a:gd name="T3" fmla="*/ 11 h 20"/>
                  <a:gd name="T4" fmla="*/ 9 w 13"/>
                  <a:gd name="T5" fmla="*/ 20 h 20"/>
                  <a:gd name="T6" fmla="*/ 10 w 13"/>
                  <a:gd name="T7" fmla="*/ 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20">
                    <a:moveTo>
                      <a:pt x="10" y="5"/>
                    </a:moveTo>
                    <a:cubicBezTo>
                      <a:pt x="3" y="0"/>
                      <a:pt x="5" y="6"/>
                      <a:pt x="1" y="11"/>
                    </a:cubicBezTo>
                    <a:cubicBezTo>
                      <a:pt x="0" y="18"/>
                      <a:pt x="2" y="19"/>
                      <a:pt x="9" y="20"/>
                    </a:cubicBezTo>
                    <a:cubicBezTo>
                      <a:pt x="13" y="14"/>
                      <a:pt x="10" y="12"/>
                      <a:pt x="10" y="5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65"/>
              <p:cNvSpPr>
                <a:spLocks/>
              </p:cNvSpPr>
              <p:nvPr/>
            </p:nvSpPr>
            <p:spPr bwMode="black">
              <a:xfrm>
                <a:off x="3821" y="2801"/>
                <a:ext cx="12" cy="14"/>
              </a:xfrm>
              <a:custGeom>
                <a:avLst/>
                <a:gdLst>
                  <a:gd name="T0" fmla="*/ 10 w 16"/>
                  <a:gd name="T1" fmla="*/ 5 h 19"/>
                  <a:gd name="T2" fmla="*/ 0 w 16"/>
                  <a:gd name="T3" fmla="*/ 10 h 19"/>
                  <a:gd name="T4" fmla="*/ 12 w 16"/>
                  <a:gd name="T5" fmla="*/ 19 h 19"/>
                  <a:gd name="T6" fmla="*/ 10 w 16"/>
                  <a:gd name="T7" fmla="*/ 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19">
                    <a:moveTo>
                      <a:pt x="10" y="5"/>
                    </a:moveTo>
                    <a:cubicBezTo>
                      <a:pt x="4" y="0"/>
                      <a:pt x="1" y="3"/>
                      <a:pt x="0" y="10"/>
                    </a:cubicBezTo>
                    <a:cubicBezTo>
                      <a:pt x="4" y="15"/>
                      <a:pt x="7" y="16"/>
                      <a:pt x="12" y="19"/>
                    </a:cubicBezTo>
                    <a:cubicBezTo>
                      <a:pt x="16" y="12"/>
                      <a:pt x="14" y="12"/>
                      <a:pt x="10" y="5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black">
              <a:xfrm>
                <a:off x="3842" y="2768"/>
                <a:ext cx="11" cy="19"/>
              </a:xfrm>
              <a:custGeom>
                <a:avLst/>
                <a:gdLst>
                  <a:gd name="T0" fmla="*/ 6 w 14"/>
                  <a:gd name="T1" fmla="*/ 0 h 25"/>
                  <a:gd name="T2" fmla="*/ 0 w 14"/>
                  <a:gd name="T3" fmla="*/ 13 h 25"/>
                  <a:gd name="T4" fmla="*/ 12 w 14"/>
                  <a:gd name="T5" fmla="*/ 24 h 25"/>
                  <a:gd name="T6" fmla="*/ 6 w 14"/>
                  <a:gd name="T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5">
                    <a:moveTo>
                      <a:pt x="6" y="0"/>
                    </a:moveTo>
                    <a:cubicBezTo>
                      <a:pt x="4" y="5"/>
                      <a:pt x="3" y="9"/>
                      <a:pt x="0" y="13"/>
                    </a:cubicBezTo>
                    <a:cubicBezTo>
                      <a:pt x="1" y="24"/>
                      <a:pt x="1" y="25"/>
                      <a:pt x="12" y="24"/>
                    </a:cubicBezTo>
                    <a:cubicBezTo>
                      <a:pt x="14" y="12"/>
                      <a:pt x="8" y="10"/>
                      <a:pt x="6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67"/>
              <p:cNvSpPr>
                <a:spLocks/>
              </p:cNvSpPr>
              <p:nvPr/>
            </p:nvSpPr>
            <p:spPr bwMode="black">
              <a:xfrm>
                <a:off x="3811" y="2786"/>
                <a:ext cx="16" cy="13"/>
              </a:xfrm>
              <a:custGeom>
                <a:avLst/>
                <a:gdLst>
                  <a:gd name="T0" fmla="*/ 13 w 22"/>
                  <a:gd name="T1" fmla="*/ 0 h 18"/>
                  <a:gd name="T2" fmla="*/ 19 w 22"/>
                  <a:gd name="T3" fmla="*/ 18 h 18"/>
                  <a:gd name="T4" fmla="*/ 14 w 22"/>
                  <a:gd name="T5" fmla="*/ 6 h 18"/>
                  <a:gd name="T6" fmla="*/ 13 w 22"/>
                  <a:gd name="T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18">
                    <a:moveTo>
                      <a:pt x="13" y="0"/>
                    </a:moveTo>
                    <a:cubicBezTo>
                      <a:pt x="0" y="8"/>
                      <a:pt x="9" y="12"/>
                      <a:pt x="19" y="18"/>
                    </a:cubicBezTo>
                    <a:cubicBezTo>
                      <a:pt x="20" y="11"/>
                      <a:pt x="22" y="8"/>
                      <a:pt x="14" y="6"/>
                    </a:cubicBezTo>
                    <a:cubicBezTo>
                      <a:pt x="9" y="3"/>
                      <a:pt x="9" y="5"/>
                      <a:pt x="13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68"/>
              <p:cNvSpPr>
                <a:spLocks/>
              </p:cNvSpPr>
              <p:nvPr/>
            </p:nvSpPr>
            <p:spPr bwMode="black">
              <a:xfrm>
                <a:off x="4668" y="3407"/>
                <a:ext cx="46" cy="59"/>
              </a:xfrm>
              <a:custGeom>
                <a:avLst/>
                <a:gdLst>
                  <a:gd name="T0" fmla="*/ 10 w 60"/>
                  <a:gd name="T1" fmla="*/ 7 h 81"/>
                  <a:gd name="T2" fmla="*/ 3 w 60"/>
                  <a:gd name="T3" fmla="*/ 18 h 81"/>
                  <a:gd name="T4" fmla="*/ 15 w 60"/>
                  <a:gd name="T5" fmla="*/ 39 h 81"/>
                  <a:gd name="T6" fmla="*/ 27 w 60"/>
                  <a:gd name="T7" fmla="*/ 54 h 81"/>
                  <a:gd name="T8" fmla="*/ 40 w 60"/>
                  <a:gd name="T9" fmla="*/ 63 h 81"/>
                  <a:gd name="T10" fmla="*/ 51 w 60"/>
                  <a:gd name="T11" fmla="*/ 81 h 81"/>
                  <a:gd name="T12" fmla="*/ 52 w 60"/>
                  <a:gd name="T13" fmla="*/ 57 h 81"/>
                  <a:gd name="T14" fmla="*/ 43 w 60"/>
                  <a:gd name="T15" fmla="*/ 37 h 81"/>
                  <a:gd name="T16" fmla="*/ 25 w 60"/>
                  <a:gd name="T17" fmla="*/ 18 h 81"/>
                  <a:gd name="T18" fmla="*/ 10 w 60"/>
                  <a:gd name="T19" fmla="*/ 7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81">
                    <a:moveTo>
                      <a:pt x="10" y="7"/>
                    </a:moveTo>
                    <a:cubicBezTo>
                      <a:pt x="0" y="0"/>
                      <a:pt x="0" y="9"/>
                      <a:pt x="3" y="18"/>
                    </a:cubicBezTo>
                    <a:cubicBezTo>
                      <a:pt x="5" y="25"/>
                      <a:pt x="12" y="32"/>
                      <a:pt x="15" y="39"/>
                    </a:cubicBezTo>
                    <a:cubicBezTo>
                      <a:pt x="16" y="51"/>
                      <a:pt x="17" y="51"/>
                      <a:pt x="27" y="54"/>
                    </a:cubicBezTo>
                    <a:cubicBezTo>
                      <a:pt x="31" y="57"/>
                      <a:pt x="36" y="60"/>
                      <a:pt x="40" y="63"/>
                    </a:cubicBezTo>
                    <a:cubicBezTo>
                      <a:pt x="43" y="70"/>
                      <a:pt x="45" y="77"/>
                      <a:pt x="51" y="81"/>
                    </a:cubicBezTo>
                    <a:cubicBezTo>
                      <a:pt x="60" y="75"/>
                      <a:pt x="56" y="66"/>
                      <a:pt x="52" y="57"/>
                    </a:cubicBezTo>
                    <a:cubicBezTo>
                      <a:pt x="51" y="49"/>
                      <a:pt x="50" y="41"/>
                      <a:pt x="43" y="37"/>
                    </a:cubicBezTo>
                    <a:cubicBezTo>
                      <a:pt x="37" y="30"/>
                      <a:pt x="33" y="23"/>
                      <a:pt x="25" y="18"/>
                    </a:cubicBezTo>
                    <a:cubicBezTo>
                      <a:pt x="20" y="12"/>
                      <a:pt x="17" y="9"/>
                      <a:pt x="10" y="7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69"/>
              <p:cNvSpPr>
                <a:spLocks/>
              </p:cNvSpPr>
              <p:nvPr/>
            </p:nvSpPr>
            <p:spPr bwMode="black">
              <a:xfrm>
                <a:off x="4905" y="3358"/>
                <a:ext cx="54" cy="46"/>
              </a:xfrm>
              <a:custGeom>
                <a:avLst/>
                <a:gdLst>
                  <a:gd name="T0" fmla="*/ 28 w 71"/>
                  <a:gd name="T1" fmla="*/ 23 h 61"/>
                  <a:gd name="T2" fmla="*/ 13 w 71"/>
                  <a:gd name="T3" fmla="*/ 32 h 61"/>
                  <a:gd name="T4" fmla="*/ 1 w 71"/>
                  <a:gd name="T5" fmla="*/ 44 h 61"/>
                  <a:gd name="T6" fmla="*/ 13 w 71"/>
                  <a:gd name="T7" fmla="*/ 59 h 61"/>
                  <a:gd name="T8" fmla="*/ 28 w 71"/>
                  <a:gd name="T9" fmla="*/ 44 h 61"/>
                  <a:gd name="T10" fmla="*/ 40 w 71"/>
                  <a:gd name="T11" fmla="*/ 23 h 61"/>
                  <a:gd name="T12" fmla="*/ 55 w 71"/>
                  <a:gd name="T13" fmla="*/ 0 h 61"/>
                  <a:gd name="T14" fmla="*/ 71 w 71"/>
                  <a:gd name="T15" fmla="*/ 11 h 61"/>
                  <a:gd name="T16" fmla="*/ 35 w 71"/>
                  <a:gd name="T17" fmla="*/ 23 h 61"/>
                  <a:gd name="T18" fmla="*/ 28 w 71"/>
                  <a:gd name="T19" fmla="*/ 2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" h="61">
                    <a:moveTo>
                      <a:pt x="28" y="23"/>
                    </a:moveTo>
                    <a:cubicBezTo>
                      <a:pt x="25" y="33"/>
                      <a:pt x="25" y="33"/>
                      <a:pt x="13" y="32"/>
                    </a:cubicBezTo>
                    <a:cubicBezTo>
                      <a:pt x="2" y="33"/>
                      <a:pt x="3" y="34"/>
                      <a:pt x="1" y="44"/>
                    </a:cubicBezTo>
                    <a:cubicBezTo>
                      <a:pt x="2" y="60"/>
                      <a:pt x="0" y="61"/>
                      <a:pt x="13" y="59"/>
                    </a:cubicBezTo>
                    <a:cubicBezTo>
                      <a:pt x="19" y="54"/>
                      <a:pt x="21" y="48"/>
                      <a:pt x="28" y="44"/>
                    </a:cubicBezTo>
                    <a:cubicBezTo>
                      <a:pt x="30" y="33"/>
                      <a:pt x="28" y="25"/>
                      <a:pt x="40" y="23"/>
                    </a:cubicBezTo>
                    <a:cubicBezTo>
                      <a:pt x="42" y="12"/>
                      <a:pt x="44" y="4"/>
                      <a:pt x="55" y="0"/>
                    </a:cubicBezTo>
                    <a:cubicBezTo>
                      <a:pt x="65" y="2"/>
                      <a:pt x="69" y="1"/>
                      <a:pt x="71" y="11"/>
                    </a:cubicBezTo>
                    <a:cubicBezTo>
                      <a:pt x="63" y="22"/>
                      <a:pt x="48" y="21"/>
                      <a:pt x="35" y="23"/>
                    </a:cubicBezTo>
                    <a:cubicBezTo>
                      <a:pt x="30" y="27"/>
                      <a:pt x="32" y="27"/>
                      <a:pt x="28" y="23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70"/>
              <p:cNvSpPr>
                <a:spLocks/>
              </p:cNvSpPr>
              <p:nvPr/>
            </p:nvSpPr>
            <p:spPr bwMode="black">
              <a:xfrm>
                <a:off x="4741" y="3333"/>
                <a:ext cx="17" cy="23"/>
              </a:xfrm>
              <a:custGeom>
                <a:avLst/>
                <a:gdLst>
                  <a:gd name="T0" fmla="*/ 9 w 23"/>
                  <a:gd name="T1" fmla="*/ 0 h 30"/>
                  <a:gd name="T2" fmla="*/ 0 w 23"/>
                  <a:gd name="T3" fmla="*/ 14 h 30"/>
                  <a:gd name="T4" fmla="*/ 12 w 23"/>
                  <a:gd name="T5" fmla="*/ 30 h 30"/>
                  <a:gd name="T6" fmla="*/ 9 w 23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30">
                    <a:moveTo>
                      <a:pt x="9" y="0"/>
                    </a:moveTo>
                    <a:cubicBezTo>
                      <a:pt x="8" y="7"/>
                      <a:pt x="3" y="8"/>
                      <a:pt x="0" y="14"/>
                    </a:cubicBezTo>
                    <a:cubicBezTo>
                      <a:pt x="3" y="21"/>
                      <a:pt x="8" y="24"/>
                      <a:pt x="12" y="30"/>
                    </a:cubicBezTo>
                    <a:cubicBezTo>
                      <a:pt x="23" y="15"/>
                      <a:pt x="4" y="9"/>
                      <a:pt x="9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71"/>
              <p:cNvSpPr>
                <a:spLocks/>
              </p:cNvSpPr>
              <p:nvPr/>
            </p:nvSpPr>
            <p:spPr bwMode="black">
              <a:xfrm>
                <a:off x="4732" y="3311"/>
                <a:ext cx="21" cy="17"/>
              </a:xfrm>
              <a:custGeom>
                <a:avLst/>
                <a:gdLst>
                  <a:gd name="T0" fmla="*/ 19 w 26"/>
                  <a:gd name="T1" fmla="*/ 0 h 23"/>
                  <a:gd name="T2" fmla="*/ 0 w 26"/>
                  <a:gd name="T3" fmla="*/ 14 h 23"/>
                  <a:gd name="T4" fmla="*/ 21 w 26"/>
                  <a:gd name="T5" fmla="*/ 20 h 23"/>
                  <a:gd name="T6" fmla="*/ 19 w 26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3">
                    <a:moveTo>
                      <a:pt x="19" y="0"/>
                    </a:moveTo>
                    <a:cubicBezTo>
                      <a:pt x="17" y="12"/>
                      <a:pt x="10" y="11"/>
                      <a:pt x="0" y="14"/>
                    </a:cubicBezTo>
                    <a:cubicBezTo>
                      <a:pt x="5" y="23"/>
                      <a:pt x="11" y="22"/>
                      <a:pt x="21" y="20"/>
                    </a:cubicBezTo>
                    <a:cubicBezTo>
                      <a:pt x="26" y="12"/>
                      <a:pt x="23" y="7"/>
                      <a:pt x="19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72"/>
              <p:cNvSpPr>
                <a:spLocks/>
              </p:cNvSpPr>
              <p:nvPr/>
            </p:nvSpPr>
            <p:spPr bwMode="black">
              <a:xfrm>
                <a:off x="4576" y="3118"/>
                <a:ext cx="24" cy="33"/>
              </a:xfrm>
              <a:custGeom>
                <a:avLst/>
                <a:gdLst>
                  <a:gd name="T0" fmla="*/ 28 w 32"/>
                  <a:gd name="T1" fmla="*/ 0 h 44"/>
                  <a:gd name="T2" fmla="*/ 10 w 32"/>
                  <a:gd name="T3" fmla="*/ 11 h 44"/>
                  <a:gd name="T4" fmla="*/ 12 w 32"/>
                  <a:gd name="T5" fmla="*/ 32 h 44"/>
                  <a:gd name="T6" fmla="*/ 24 w 32"/>
                  <a:gd name="T7" fmla="*/ 36 h 44"/>
                  <a:gd name="T8" fmla="*/ 28 w 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44">
                    <a:moveTo>
                      <a:pt x="28" y="0"/>
                    </a:moveTo>
                    <a:cubicBezTo>
                      <a:pt x="32" y="10"/>
                      <a:pt x="18" y="9"/>
                      <a:pt x="10" y="11"/>
                    </a:cubicBezTo>
                    <a:cubicBezTo>
                      <a:pt x="0" y="18"/>
                      <a:pt x="7" y="24"/>
                      <a:pt x="12" y="32"/>
                    </a:cubicBezTo>
                    <a:cubicBezTo>
                      <a:pt x="14" y="44"/>
                      <a:pt x="15" y="41"/>
                      <a:pt x="24" y="36"/>
                    </a:cubicBezTo>
                    <a:cubicBezTo>
                      <a:pt x="32" y="25"/>
                      <a:pt x="29" y="14"/>
                      <a:pt x="28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73"/>
              <p:cNvSpPr>
                <a:spLocks/>
              </p:cNvSpPr>
              <p:nvPr/>
            </p:nvSpPr>
            <p:spPr bwMode="black">
              <a:xfrm>
                <a:off x="4610" y="3161"/>
                <a:ext cx="27" cy="32"/>
              </a:xfrm>
              <a:custGeom>
                <a:avLst/>
                <a:gdLst>
                  <a:gd name="T0" fmla="*/ 30 w 34"/>
                  <a:gd name="T1" fmla="*/ 0 h 44"/>
                  <a:gd name="T2" fmla="*/ 10 w 34"/>
                  <a:gd name="T3" fmla="*/ 9 h 44"/>
                  <a:gd name="T4" fmla="*/ 14 w 34"/>
                  <a:gd name="T5" fmla="*/ 32 h 44"/>
                  <a:gd name="T6" fmla="*/ 26 w 34"/>
                  <a:gd name="T7" fmla="*/ 36 h 44"/>
                  <a:gd name="T8" fmla="*/ 30 w 34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4">
                    <a:moveTo>
                      <a:pt x="30" y="0"/>
                    </a:moveTo>
                    <a:cubicBezTo>
                      <a:pt x="34" y="10"/>
                      <a:pt x="18" y="7"/>
                      <a:pt x="10" y="9"/>
                    </a:cubicBezTo>
                    <a:cubicBezTo>
                      <a:pt x="0" y="16"/>
                      <a:pt x="9" y="24"/>
                      <a:pt x="14" y="32"/>
                    </a:cubicBezTo>
                    <a:cubicBezTo>
                      <a:pt x="16" y="44"/>
                      <a:pt x="17" y="41"/>
                      <a:pt x="26" y="36"/>
                    </a:cubicBezTo>
                    <a:cubicBezTo>
                      <a:pt x="34" y="25"/>
                      <a:pt x="31" y="14"/>
                      <a:pt x="30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74"/>
              <p:cNvSpPr>
                <a:spLocks/>
              </p:cNvSpPr>
              <p:nvPr/>
            </p:nvSpPr>
            <p:spPr bwMode="black">
              <a:xfrm>
                <a:off x="4638" y="3223"/>
                <a:ext cx="29" cy="28"/>
              </a:xfrm>
              <a:custGeom>
                <a:avLst/>
                <a:gdLst>
                  <a:gd name="T0" fmla="*/ 34 w 38"/>
                  <a:gd name="T1" fmla="*/ 2 h 37"/>
                  <a:gd name="T2" fmla="*/ 10 w 38"/>
                  <a:gd name="T3" fmla="*/ 2 h 37"/>
                  <a:gd name="T4" fmla="*/ 14 w 38"/>
                  <a:gd name="T5" fmla="*/ 25 h 37"/>
                  <a:gd name="T6" fmla="*/ 26 w 38"/>
                  <a:gd name="T7" fmla="*/ 29 h 37"/>
                  <a:gd name="T8" fmla="*/ 34 w 38"/>
                  <a:gd name="T9" fmla="*/ 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7">
                    <a:moveTo>
                      <a:pt x="34" y="2"/>
                    </a:moveTo>
                    <a:cubicBezTo>
                      <a:pt x="38" y="12"/>
                      <a:pt x="18" y="0"/>
                      <a:pt x="10" y="2"/>
                    </a:cubicBezTo>
                    <a:cubicBezTo>
                      <a:pt x="0" y="9"/>
                      <a:pt x="9" y="17"/>
                      <a:pt x="14" y="25"/>
                    </a:cubicBezTo>
                    <a:cubicBezTo>
                      <a:pt x="16" y="37"/>
                      <a:pt x="17" y="34"/>
                      <a:pt x="26" y="29"/>
                    </a:cubicBezTo>
                    <a:cubicBezTo>
                      <a:pt x="34" y="18"/>
                      <a:pt x="35" y="16"/>
                      <a:pt x="34" y="2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75"/>
              <p:cNvSpPr>
                <a:spLocks/>
              </p:cNvSpPr>
              <p:nvPr/>
            </p:nvSpPr>
            <p:spPr bwMode="black">
              <a:xfrm>
                <a:off x="4673" y="3213"/>
                <a:ext cx="29" cy="26"/>
              </a:xfrm>
              <a:custGeom>
                <a:avLst/>
                <a:gdLst>
                  <a:gd name="T0" fmla="*/ 34 w 38"/>
                  <a:gd name="T1" fmla="*/ 2 h 34"/>
                  <a:gd name="T2" fmla="*/ 10 w 38"/>
                  <a:gd name="T3" fmla="*/ 2 h 34"/>
                  <a:gd name="T4" fmla="*/ 16 w 38"/>
                  <a:gd name="T5" fmla="*/ 22 h 34"/>
                  <a:gd name="T6" fmla="*/ 27 w 38"/>
                  <a:gd name="T7" fmla="*/ 22 h 34"/>
                  <a:gd name="T8" fmla="*/ 34 w 38"/>
                  <a:gd name="T9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34">
                    <a:moveTo>
                      <a:pt x="34" y="2"/>
                    </a:moveTo>
                    <a:cubicBezTo>
                      <a:pt x="38" y="12"/>
                      <a:pt x="18" y="0"/>
                      <a:pt x="10" y="2"/>
                    </a:cubicBezTo>
                    <a:cubicBezTo>
                      <a:pt x="0" y="9"/>
                      <a:pt x="11" y="14"/>
                      <a:pt x="16" y="22"/>
                    </a:cubicBezTo>
                    <a:cubicBezTo>
                      <a:pt x="18" y="34"/>
                      <a:pt x="18" y="27"/>
                      <a:pt x="27" y="22"/>
                    </a:cubicBezTo>
                    <a:cubicBezTo>
                      <a:pt x="35" y="11"/>
                      <a:pt x="35" y="16"/>
                      <a:pt x="34" y="2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76"/>
              <p:cNvSpPr>
                <a:spLocks/>
              </p:cNvSpPr>
              <p:nvPr/>
            </p:nvSpPr>
            <p:spPr bwMode="black">
              <a:xfrm>
                <a:off x="4663" y="3177"/>
                <a:ext cx="26" cy="20"/>
              </a:xfrm>
              <a:custGeom>
                <a:avLst/>
                <a:gdLst>
                  <a:gd name="T0" fmla="*/ 31 w 35"/>
                  <a:gd name="T1" fmla="*/ 1 h 27"/>
                  <a:gd name="T2" fmla="*/ 10 w 35"/>
                  <a:gd name="T3" fmla="*/ 2 h 27"/>
                  <a:gd name="T4" fmla="*/ 13 w 35"/>
                  <a:gd name="T5" fmla="*/ 15 h 27"/>
                  <a:gd name="T6" fmla="*/ 25 w 35"/>
                  <a:gd name="T7" fmla="*/ 19 h 27"/>
                  <a:gd name="T8" fmla="*/ 31 w 35"/>
                  <a:gd name="T9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7">
                    <a:moveTo>
                      <a:pt x="31" y="1"/>
                    </a:moveTo>
                    <a:cubicBezTo>
                      <a:pt x="35" y="11"/>
                      <a:pt x="18" y="0"/>
                      <a:pt x="10" y="2"/>
                    </a:cubicBezTo>
                    <a:cubicBezTo>
                      <a:pt x="0" y="9"/>
                      <a:pt x="8" y="7"/>
                      <a:pt x="13" y="15"/>
                    </a:cubicBezTo>
                    <a:cubicBezTo>
                      <a:pt x="15" y="27"/>
                      <a:pt x="16" y="24"/>
                      <a:pt x="25" y="19"/>
                    </a:cubicBezTo>
                    <a:cubicBezTo>
                      <a:pt x="33" y="8"/>
                      <a:pt x="32" y="15"/>
                      <a:pt x="31" y="1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77"/>
              <p:cNvSpPr>
                <a:spLocks/>
              </p:cNvSpPr>
              <p:nvPr/>
            </p:nvSpPr>
            <p:spPr bwMode="black">
              <a:xfrm>
                <a:off x="4636" y="3153"/>
                <a:ext cx="27" cy="34"/>
              </a:xfrm>
              <a:custGeom>
                <a:avLst/>
                <a:gdLst>
                  <a:gd name="T0" fmla="*/ 28 w 35"/>
                  <a:gd name="T1" fmla="*/ 16 h 47"/>
                  <a:gd name="T2" fmla="*/ 19 w 35"/>
                  <a:gd name="T3" fmla="*/ 2 h 47"/>
                  <a:gd name="T4" fmla="*/ 10 w 35"/>
                  <a:gd name="T5" fmla="*/ 25 h 47"/>
                  <a:gd name="T6" fmla="*/ 19 w 35"/>
                  <a:gd name="T7" fmla="*/ 35 h 47"/>
                  <a:gd name="T8" fmla="*/ 27 w 35"/>
                  <a:gd name="T9" fmla="*/ 29 h 47"/>
                  <a:gd name="T10" fmla="*/ 28 w 35"/>
                  <a:gd name="T11" fmla="*/ 1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47">
                    <a:moveTo>
                      <a:pt x="28" y="16"/>
                    </a:moveTo>
                    <a:cubicBezTo>
                      <a:pt x="27" y="13"/>
                      <a:pt x="22" y="0"/>
                      <a:pt x="19" y="2"/>
                    </a:cubicBezTo>
                    <a:cubicBezTo>
                      <a:pt x="16" y="4"/>
                      <a:pt x="10" y="20"/>
                      <a:pt x="10" y="25"/>
                    </a:cubicBezTo>
                    <a:cubicBezTo>
                      <a:pt x="0" y="32"/>
                      <a:pt x="14" y="27"/>
                      <a:pt x="19" y="35"/>
                    </a:cubicBezTo>
                    <a:cubicBezTo>
                      <a:pt x="21" y="47"/>
                      <a:pt x="18" y="34"/>
                      <a:pt x="27" y="29"/>
                    </a:cubicBezTo>
                    <a:cubicBezTo>
                      <a:pt x="35" y="18"/>
                      <a:pt x="29" y="30"/>
                      <a:pt x="28" y="16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78"/>
              <p:cNvSpPr>
                <a:spLocks/>
              </p:cNvSpPr>
              <p:nvPr/>
            </p:nvSpPr>
            <p:spPr bwMode="black">
              <a:xfrm>
                <a:off x="4603" y="3137"/>
                <a:ext cx="25" cy="26"/>
              </a:xfrm>
              <a:custGeom>
                <a:avLst/>
                <a:gdLst>
                  <a:gd name="T0" fmla="*/ 22 w 32"/>
                  <a:gd name="T1" fmla="*/ 10 h 35"/>
                  <a:gd name="T2" fmla="*/ 10 w 32"/>
                  <a:gd name="T3" fmla="*/ 2 h 35"/>
                  <a:gd name="T4" fmla="*/ 12 w 32"/>
                  <a:gd name="T5" fmla="*/ 23 h 35"/>
                  <a:gd name="T6" fmla="*/ 24 w 32"/>
                  <a:gd name="T7" fmla="*/ 27 h 35"/>
                  <a:gd name="T8" fmla="*/ 22 w 32"/>
                  <a:gd name="T9" fmla="*/ 1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22" y="10"/>
                    </a:moveTo>
                    <a:cubicBezTo>
                      <a:pt x="26" y="20"/>
                      <a:pt x="18" y="0"/>
                      <a:pt x="10" y="2"/>
                    </a:cubicBezTo>
                    <a:cubicBezTo>
                      <a:pt x="0" y="9"/>
                      <a:pt x="7" y="15"/>
                      <a:pt x="12" y="23"/>
                    </a:cubicBezTo>
                    <a:cubicBezTo>
                      <a:pt x="14" y="35"/>
                      <a:pt x="15" y="32"/>
                      <a:pt x="24" y="27"/>
                    </a:cubicBezTo>
                    <a:cubicBezTo>
                      <a:pt x="32" y="16"/>
                      <a:pt x="23" y="24"/>
                      <a:pt x="22" y="1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79"/>
              <p:cNvSpPr>
                <a:spLocks/>
              </p:cNvSpPr>
              <p:nvPr/>
            </p:nvSpPr>
            <p:spPr bwMode="black">
              <a:xfrm>
                <a:off x="4644" y="3189"/>
                <a:ext cx="25" cy="26"/>
              </a:xfrm>
              <a:custGeom>
                <a:avLst/>
                <a:gdLst>
                  <a:gd name="T0" fmla="*/ 22 w 32"/>
                  <a:gd name="T1" fmla="*/ 10 h 35"/>
                  <a:gd name="T2" fmla="*/ 10 w 32"/>
                  <a:gd name="T3" fmla="*/ 2 h 35"/>
                  <a:gd name="T4" fmla="*/ 12 w 32"/>
                  <a:gd name="T5" fmla="*/ 23 h 35"/>
                  <a:gd name="T6" fmla="*/ 24 w 32"/>
                  <a:gd name="T7" fmla="*/ 27 h 35"/>
                  <a:gd name="T8" fmla="*/ 22 w 32"/>
                  <a:gd name="T9" fmla="*/ 1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22" y="10"/>
                    </a:moveTo>
                    <a:cubicBezTo>
                      <a:pt x="26" y="20"/>
                      <a:pt x="18" y="0"/>
                      <a:pt x="10" y="2"/>
                    </a:cubicBezTo>
                    <a:cubicBezTo>
                      <a:pt x="0" y="9"/>
                      <a:pt x="7" y="15"/>
                      <a:pt x="12" y="23"/>
                    </a:cubicBezTo>
                    <a:cubicBezTo>
                      <a:pt x="14" y="35"/>
                      <a:pt x="15" y="32"/>
                      <a:pt x="24" y="27"/>
                    </a:cubicBezTo>
                    <a:cubicBezTo>
                      <a:pt x="32" y="16"/>
                      <a:pt x="23" y="24"/>
                      <a:pt x="22" y="1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80"/>
              <p:cNvSpPr>
                <a:spLocks/>
              </p:cNvSpPr>
              <p:nvPr/>
            </p:nvSpPr>
            <p:spPr bwMode="black">
              <a:xfrm>
                <a:off x="3027" y="1828"/>
                <a:ext cx="144" cy="107"/>
              </a:xfrm>
              <a:custGeom>
                <a:avLst/>
                <a:gdLst>
                  <a:gd name="T0" fmla="*/ 171 w 189"/>
                  <a:gd name="T1" fmla="*/ 4 h 144"/>
                  <a:gd name="T2" fmla="*/ 185 w 189"/>
                  <a:gd name="T3" fmla="*/ 4 h 144"/>
                  <a:gd name="T4" fmla="*/ 189 w 189"/>
                  <a:gd name="T5" fmla="*/ 16 h 144"/>
                  <a:gd name="T6" fmla="*/ 187 w 189"/>
                  <a:gd name="T7" fmla="*/ 24 h 144"/>
                  <a:gd name="T8" fmla="*/ 131 w 189"/>
                  <a:gd name="T9" fmla="*/ 44 h 144"/>
                  <a:gd name="T10" fmla="*/ 109 w 189"/>
                  <a:gd name="T11" fmla="*/ 58 h 144"/>
                  <a:gd name="T12" fmla="*/ 97 w 189"/>
                  <a:gd name="T13" fmla="*/ 62 h 144"/>
                  <a:gd name="T14" fmla="*/ 71 w 189"/>
                  <a:gd name="T15" fmla="*/ 82 h 144"/>
                  <a:gd name="T16" fmla="*/ 75 w 189"/>
                  <a:gd name="T17" fmla="*/ 92 h 144"/>
                  <a:gd name="T18" fmla="*/ 83 w 189"/>
                  <a:gd name="T19" fmla="*/ 116 h 144"/>
                  <a:gd name="T20" fmla="*/ 107 w 189"/>
                  <a:gd name="T21" fmla="*/ 126 h 144"/>
                  <a:gd name="T22" fmla="*/ 93 w 189"/>
                  <a:gd name="T23" fmla="*/ 140 h 144"/>
                  <a:gd name="T24" fmla="*/ 83 w 189"/>
                  <a:gd name="T25" fmla="*/ 130 h 144"/>
                  <a:gd name="T26" fmla="*/ 71 w 189"/>
                  <a:gd name="T27" fmla="*/ 134 h 144"/>
                  <a:gd name="T28" fmla="*/ 21 w 189"/>
                  <a:gd name="T29" fmla="*/ 122 h 144"/>
                  <a:gd name="T30" fmla="*/ 19 w 189"/>
                  <a:gd name="T31" fmla="*/ 106 h 144"/>
                  <a:gd name="T32" fmla="*/ 47 w 189"/>
                  <a:gd name="T33" fmla="*/ 90 h 144"/>
                  <a:gd name="T34" fmla="*/ 51 w 189"/>
                  <a:gd name="T35" fmla="*/ 76 h 144"/>
                  <a:gd name="T36" fmla="*/ 47 w 189"/>
                  <a:gd name="T37" fmla="*/ 64 h 144"/>
                  <a:gd name="T38" fmla="*/ 73 w 189"/>
                  <a:gd name="T39" fmla="*/ 46 h 144"/>
                  <a:gd name="T40" fmla="*/ 97 w 189"/>
                  <a:gd name="T41" fmla="*/ 36 h 144"/>
                  <a:gd name="T42" fmla="*/ 113 w 189"/>
                  <a:gd name="T43" fmla="*/ 24 h 144"/>
                  <a:gd name="T44" fmla="*/ 171 w 189"/>
                  <a:gd name="T45" fmla="*/ 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89" h="144">
                    <a:moveTo>
                      <a:pt x="171" y="4"/>
                    </a:moveTo>
                    <a:cubicBezTo>
                      <a:pt x="174" y="3"/>
                      <a:pt x="182" y="0"/>
                      <a:pt x="185" y="4"/>
                    </a:cubicBezTo>
                    <a:cubicBezTo>
                      <a:pt x="187" y="7"/>
                      <a:pt x="189" y="16"/>
                      <a:pt x="189" y="16"/>
                    </a:cubicBezTo>
                    <a:cubicBezTo>
                      <a:pt x="188" y="19"/>
                      <a:pt x="189" y="22"/>
                      <a:pt x="187" y="24"/>
                    </a:cubicBezTo>
                    <a:cubicBezTo>
                      <a:pt x="175" y="34"/>
                      <a:pt x="146" y="34"/>
                      <a:pt x="131" y="44"/>
                    </a:cubicBezTo>
                    <a:cubicBezTo>
                      <a:pt x="125" y="53"/>
                      <a:pt x="120" y="54"/>
                      <a:pt x="109" y="58"/>
                    </a:cubicBezTo>
                    <a:cubicBezTo>
                      <a:pt x="105" y="59"/>
                      <a:pt x="97" y="62"/>
                      <a:pt x="97" y="62"/>
                    </a:cubicBezTo>
                    <a:cubicBezTo>
                      <a:pt x="88" y="76"/>
                      <a:pt x="83" y="74"/>
                      <a:pt x="71" y="82"/>
                    </a:cubicBezTo>
                    <a:cubicBezTo>
                      <a:pt x="66" y="98"/>
                      <a:pt x="70" y="78"/>
                      <a:pt x="75" y="92"/>
                    </a:cubicBezTo>
                    <a:cubicBezTo>
                      <a:pt x="81" y="108"/>
                      <a:pt x="71" y="108"/>
                      <a:pt x="83" y="116"/>
                    </a:cubicBezTo>
                    <a:cubicBezTo>
                      <a:pt x="90" y="121"/>
                      <a:pt x="107" y="126"/>
                      <a:pt x="107" y="126"/>
                    </a:cubicBezTo>
                    <a:cubicBezTo>
                      <a:pt x="105" y="139"/>
                      <a:pt x="106" y="144"/>
                      <a:pt x="93" y="140"/>
                    </a:cubicBezTo>
                    <a:cubicBezTo>
                      <a:pt x="91" y="137"/>
                      <a:pt x="87" y="130"/>
                      <a:pt x="83" y="130"/>
                    </a:cubicBezTo>
                    <a:cubicBezTo>
                      <a:pt x="79" y="130"/>
                      <a:pt x="71" y="134"/>
                      <a:pt x="71" y="134"/>
                    </a:cubicBezTo>
                    <a:cubicBezTo>
                      <a:pt x="52" y="129"/>
                      <a:pt x="42" y="124"/>
                      <a:pt x="21" y="122"/>
                    </a:cubicBezTo>
                    <a:cubicBezTo>
                      <a:pt x="14" y="115"/>
                      <a:pt x="0" y="102"/>
                      <a:pt x="19" y="106"/>
                    </a:cubicBezTo>
                    <a:cubicBezTo>
                      <a:pt x="29" y="91"/>
                      <a:pt x="26" y="93"/>
                      <a:pt x="47" y="90"/>
                    </a:cubicBezTo>
                    <a:cubicBezTo>
                      <a:pt x="55" y="84"/>
                      <a:pt x="54" y="88"/>
                      <a:pt x="51" y="76"/>
                    </a:cubicBezTo>
                    <a:cubicBezTo>
                      <a:pt x="50" y="72"/>
                      <a:pt x="47" y="64"/>
                      <a:pt x="47" y="64"/>
                    </a:cubicBezTo>
                    <a:cubicBezTo>
                      <a:pt x="50" y="41"/>
                      <a:pt x="50" y="43"/>
                      <a:pt x="73" y="46"/>
                    </a:cubicBezTo>
                    <a:cubicBezTo>
                      <a:pt x="82" y="45"/>
                      <a:pt x="97" y="36"/>
                      <a:pt x="97" y="36"/>
                    </a:cubicBezTo>
                    <a:cubicBezTo>
                      <a:pt x="102" y="29"/>
                      <a:pt x="105" y="27"/>
                      <a:pt x="113" y="24"/>
                    </a:cubicBezTo>
                    <a:cubicBezTo>
                      <a:pt x="134" y="27"/>
                      <a:pt x="161" y="25"/>
                      <a:pt x="171" y="4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81"/>
              <p:cNvSpPr>
                <a:spLocks/>
              </p:cNvSpPr>
              <p:nvPr/>
            </p:nvSpPr>
            <p:spPr bwMode="black">
              <a:xfrm>
                <a:off x="3113" y="1931"/>
                <a:ext cx="41" cy="12"/>
              </a:xfrm>
              <a:custGeom>
                <a:avLst/>
                <a:gdLst>
                  <a:gd name="T0" fmla="*/ 24 w 53"/>
                  <a:gd name="T1" fmla="*/ 0 h 17"/>
                  <a:gd name="T2" fmla="*/ 12 w 53"/>
                  <a:gd name="T3" fmla="*/ 2 h 17"/>
                  <a:gd name="T4" fmla="*/ 32 w 53"/>
                  <a:gd name="T5" fmla="*/ 16 h 17"/>
                  <a:gd name="T6" fmla="*/ 44 w 53"/>
                  <a:gd name="T7" fmla="*/ 14 h 17"/>
                  <a:gd name="T8" fmla="*/ 24 w 53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17">
                    <a:moveTo>
                      <a:pt x="24" y="0"/>
                    </a:moveTo>
                    <a:cubicBezTo>
                      <a:pt x="20" y="1"/>
                      <a:pt x="16" y="0"/>
                      <a:pt x="12" y="2"/>
                    </a:cubicBezTo>
                    <a:cubicBezTo>
                      <a:pt x="0" y="9"/>
                      <a:pt x="30" y="15"/>
                      <a:pt x="32" y="16"/>
                    </a:cubicBezTo>
                    <a:cubicBezTo>
                      <a:pt x="36" y="15"/>
                      <a:pt x="41" y="17"/>
                      <a:pt x="44" y="14"/>
                    </a:cubicBezTo>
                    <a:cubicBezTo>
                      <a:pt x="53" y="3"/>
                      <a:pt x="30" y="0"/>
                      <a:pt x="24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82"/>
              <p:cNvSpPr>
                <a:spLocks/>
              </p:cNvSpPr>
              <p:nvPr/>
            </p:nvSpPr>
            <p:spPr bwMode="black">
              <a:xfrm>
                <a:off x="3323" y="1776"/>
                <a:ext cx="43" cy="28"/>
              </a:xfrm>
              <a:custGeom>
                <a:avLst/>
                <a:gdLst>
                  <a:gd name="T0" fmla="*/ 57 w 57"/>
                  <a:gd name="T1" fmla="*/ 4 h 37"/>
                  <a:gd name="T2" fmla="*/ 25 w 57"/>
                  <a:gd name="T3" fmla="*/ 24 h 37"/>
                  <a:gd name="T4" fmla="*/ 11 w 57"/>
                  <a:gd name="T5" fmla="*/ 34 h 37"/>
                  <a:gd name="T6" fmla="*/ 9 w 57"/>
                  <a:gd name="T7" fmla="*/ 4 h 37"/>
                  <a:gd name="T8" fmla="*/ 21 w 57"/>
                  <a:gd name="T9" fmla="*/ 0 h 37"/>
                  <a:gd name="T10" fmla="*/ 57 w 57"/>
                  <a:gd name="T11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" h="37">
                    <a:moveTo>
                      <a:pt x="57" y="4"/>
                    </a:moveTo>
                    <a:cubicBezTo>
                      <a:pt x="53" y="16"/>
                      <a:pt x="35" y="17"/>
                      <a:pt x="25" y="24"/>
                    </a:cubicBezTo>
                    <a:cubicBezTo>
                      <a:pt x="22" y="34"/>
                      <a:pt x="22" y="37"/>
                      <a:pt x="11" y="34"/>
                    </a:cubicBezTo>
                    <a:cubicBezTo>
                      <a:pt x="6" y="27"/>
                      <a:pt x="0" y="10"/>
                      <a:pt x="9" y="4"/>
                    </a:cubicBezTo>
                    <a:cubicBezTo>
                      <a:pt x="12" y="2"/>
                      <a:pt x="21" y="0"/>
                      <a:pt x="21" y="0"/>
                    </a:cubicBezTo>
                    <a:cubicBezTo>
                      <a:pt x="33" y="2"/>
                      <a:pt x="45" y="4"/>
                      <a:pt x="57" y="4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83"/>
              <p:cNvSpPr>
                <a:spLocks/>
              </p:cNvSpPr>
              <p:nvPr/>
            </p:nvSpPr>
            <p:spPr bwMode="black">
              <a:xfrm>
                <a:off x="3354" y="1789"/>
                <a:ext cx="51" cy="20"/>
              </a:xfrm>
              <a:custGeom>
                <a:avLst/>
                <a:gdLst>
                  <a:gd name="T0" fmla="*/ 29 w 68"/>
                  <a:gd name="T1" fmla="*/ 0 h 26"/>
                  <a:gd name="T2" fmla="*/ 11 w 68"/>
                  <a:gd name="T3" fmla="*/ 6 h 26"/>
                  <a:gd name="T4" fmla="*/ 57 w 68"/>
                  <a:gd name="T5" fmla="*/ 26 h 26"/>
                  <a:gd name="T6" fmla="*/ 63 w 68"/>
                  <a:gd name="T7" fmla="*/ 24 h 26"/>
                  <a:gd name="T8" fmla="*/ 29 w 68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26">
                    <a:moveTo>
                      <a:pt x="29" y="0"/>
                    </a:moveTo>
                    <a:cubicBezTo>
                      <a:pt x="23" y="2"/>
                      <a:pt x="11" y="6"/>
                      <a:pt x="11" y="6"/>
                    </a:cubicBezTo>
                    <a:cubicBezTo>
                      <a:pt x="0" y="23"/>
                      <a:pt x="47" y="24"/>
                      <a:pt x="57" y="26"/>
                    </a:cubicBezTo>
                    <a:cubicBezTo>
                      <a:pt x="59" y="25"/>
                      <a:pt x="62" y="26"/>
                      <a:pt x="63" y="24"/>
                    </a:cubicBezTo>
                    <a:cubicBezTo>
                      <a:pt x="68" y="3"/>
                      <a:pt x="42" y="3"/>
                      <a:pt x="29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84"/>
              <p:cNvSpPr>
                <a:spLocks/>
              </p:cNvSpPr>
              <p:nvPr/>
            </p:nvSpPr>
            <p:spPr bwMode="black">
              <a:xfrm>
                <a:off x="3409" y="1792"/>
                <a:ext cx="52" cy="32"/>
              </a:xfrm>
              <a:custGeom>
                <a:avLst/>
                <a:gdLst>
                  <a:gd name="T0" fmla="*/ 50 w 66"/>
                  <a:gd name="T1" fmla="*/ 9 h 43"/>
                  <a:gd name="T2" fmla="*/ 26 w 66"/>
                  <a:gd name="T3" fmla="*/ 9 h 43"/>
                  <a:gd name="T4" fmla="*/ 10 w 66"/>
                  <a:gd name="T5" fmla="*/ 9 h 43"/>
                  <a:gd name="T6" fmla="*/ 8 w 66"/>
                  <a:gd name="T7" fmla="*/ 35 h 43"/>
                  <a:gd name="T8" fmla="*/ 32 w 66"/>
                  <a:gd name="T9" fmla="*/ 43 h 43"/>
                  <a:gd name="T10" fmla="*/ 62 w 66"/>
                  <a:gd name="T11" fmla="*/ 27 h 43"/>
                  <a:gd name="T12" fmla="*/ 50 w 66"/>
                  <a:gd name="T13" fmla="*/ 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43">
                    <a:moveTo>
                      <a:pt x="50" y="9"/>
                    </a:moveTo>
                    <a:cubicBezTo>
                      <a:pt x="40" y="16"/>
                      <a:pt x="36" y="16"/>
                      <a:pt x="26" y="9"/>
                    </a:cubicBezTo>
                    <a:cubicBezTo>
                      <a:pt x="20" y="0"/>
                      <a:pt x="18" y="4"/>
                      <a:pt x="10" y="9"/>
                    </a:cubicBezTo>
                    <a:cubicBezTo>
                      <a:pt x="4" y="17"/>
                      <a:pt x="0" y="21"/>
                      <a:pt x="8" y="35"/>
                    </a:cubicBezTo>
                    <a:cubicBezTo>
                      <a:pt x="12" y="42"/>
                      <a:pt x="32" y="43"/>
                      <a:pt x="32" y="43"/>
                    </a:cubicBezTo>
                    <a:cubicBezTo>
                      <a:pt x="41" y="40"/>
                      <a:pt x="54" y="33"/>
                      <a:pt x="62" y="27"/>
                    </a:cubicBezTo>
                    <a:cubicBezTo>
                      <a:pt x="66" y="15"/>
                      <a:pt x="61" y="15"/>
                      <a:pt x="50" y="9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85"/>
              <p:cNvSpPr>
                <a:spLocks/>
              </p:cNvSpPr>
              <p:nvPr/>
            </p:nvSpPr>
            <p:spPr bwMode="black">
              <a:xfrm>
                <a:off x="3767" y="1819"/>
                <a:ext cx="90" cy="31"/>
              </a:xfrm>
              <a:custGeom>
                <a:avLst/>
                <a:gdLst>
                  <a:gd name="T0" fmla="*/ 14 w 117"/>
                  <a:gd name="T1" fmla="*/ 0 h 41"/>
                  <a:gd name="T2" fmla="*/ 8 w 117"/>
                  <a:gd name="T3" fmla="*/ 16 h 41"/>
                  <a:gd name="T4" fmla="*/ 50 w 117"/>
                  <a:gd name="T5" fmla="*/ 30 h 41"/>
                  <a:gd name="T6" fmla="*/ 76 w 117"/>
                  <a:gd name="T7" fmla="*/ 36 h 41"/>
                  <a:gd name="T8" fmla="*/ 112 w 117"/>
                  <a:gd name="T9" fmla="*/ 22 h 41"/>
                  <a:gd name="T10" fmla="*/ 78 w 117"/>
                  <a:gd name="T11" fmla="*/ 4 h 41"/>
                  <a:gd name="T12" fmla="*/ 14 w 117"/>
                  <a:gd name="T13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" h="41">
                    <a:moveTo>
                      <a:pt x="14" y="0"/>
                    </a:moveTo>
                    <a:cubicBezTo>
                      <a:pt x="8" y="4"/>
                      <a:pt x="0" y="9"/>
                      <a:pt x="8" y="16"/>
                    </a:cubicBezTo>
                    <a:cubicBezTo>
                      <a:pt x="21" y="27"/>
                      <a:pt x="34" y="28"/>
                      <a:pt x="50" y="30"/>
                    </a:cubicBezTo>
                    <a:cubicBezTo>
                      <a:pt x="66" y="41"/>
                      <a:pt x="57" y="39"/>
                      <a:pt x="76" y="36"/>
                    </a:cubicBezTo>
                    <a:cubicBezTo>
                      <a:pt x="88" y="32"/>
                      <a:pt x="101" y="29"/>
                      <a:pt x="112" y="22"/>
                    </a:cubicBezTo>
                    <a:cubicBezTo>
                      <a:pt x="117" y="6"/>
                      <a:pt x="87" y="5"/>
                      <a:pt x="78" y="4"/>
                    </a:cubicBezTo>
                    <a:cubicBezTo>
                      <a:pt x="17" y="6"/>
                      <a:pt x="34" y="20"/>
                      <a:pt x="14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86"/>
              <p:cNvSpPr>
                <a:spLocks/>
              </p:cNvSpPr>
              <p:nvPr/>
            </p:nvSpPr>
            <p:spPr bwMode="black">
              <a:xfrm>
                <a:off x="3859" y="1818"/>
                <a:ext cx="47" cy="24"/>
              </a:xfrm>
              <a:custGeom>
                <a:avLst/>
                <a:gdLst>
                  <a:gd name="T0" fmla="*/ 32 w 62"/>
                  <a:gd name="T1" fmla="*/ 4 h 32"/>
                  <a:gd name="T2" fmla="*/ 62 w 62"/>
                  <a:gd name="T3" fmla="*/ 10 h 32"/>
                  <a:gd name="T4" fmla="*/ 30 w 62"/>
                  <a:gd name="T5" fmla="*/ 32 h 32"/>
                  <a:gd name="T6" fmla="*/ 6 w 62"/>
                  <a:gd name="T7" fmla="*/ 22 h 32"/>
                  <a:gd name="T8" fmla="*/ 32 w 62"/>
                  <a:gd name="T9" fmla="*/ 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32">
                    <a:moveTo>
                      <a:pt x="32" y="4"/>
                    </a:moveTo>
                    <a:cubicBezTo>
                      <a:pt x="44" y="0"/>
                      <a:pt x="53" y="1"/>
                      <a:pt x="62" y="10"/>
                    </a:cubicBezTo>
                    <a:cubicBezTo>
                      <a:pt x="59" y="23"/>
                      <a:pt x="42" y="28"/>
                      <a:pt x="30" y="32"/>
                    </a:cubicBezTo>
                    <a:cubicBezTo>
                      <a:pt x="15" y="22"/>
                      <a:pt x="23" y="25"/>
                      <a:pt x="6" y="22"/>
                    </a:cubicBezTo>
                    <a:cubicBezTo>
                      <a:pt x="0" y="4"/>
                      <a:pt x="14" y="8"/>
                      <a:pt x="32" y="4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87"/>
              <p:cNvSpPr>
                <a:spLocks/>
              </p:cNvSpPr>
              <p:nvPr/>
            </p:nvSpPr>
            <p:spPr bwMode="black">
              <a:xfrm>
                <a:off x="3838" y="1847"/>
                <a:ext cx="38" cy="16"/>
              </a:xfrm>
              <a:custGeom>
                <a:avLst/>
                <a:gdLst>
                  <a:gd name="T0" fmla="*/ 20 w 49"/>
                  <a:gd name="T1" fmla="*/ 1 h 23"/>
                  <a:gd name="T2" fmla="*/ 6 w 49"/>
                  <a:gd name="T3" fmla="*/ 5 h 23"/>
                  <a:gd name="T4" fmla="*/ 38 w 49"/>
                  <a:gd name="T5" fmla="*/ 23 h 23"/>
                  <a:gd name="T6" fmla="*/ 20 w 49"/>
                  <a:gd name="T7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23">
                    <a:moveTo>
                      <a:pt x="20" y="1"/>
                    </a:moveTo>
                    <a:cubicBezTo>
                      <a:pt x="15" y="2"/>
                      <a:pt x="8" y="0"/>
                      <a:pt x="6" y="5"/>
                    </a:cubicBezTo>
                    <a:cubicBezTo>
                      <a:pt x="0" y="19"/>
                      <a:pt x="32" y="21"/>
                      <a:pt x="38" y="23"/>
                    </a:cubicBezTo>
                    <a:cubicBezTo>
                      <a:pt x="49" y="6"/>
                      <a:pt x="35" y="3"/>
                      <a:pt x="20" y="1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88"/>
              <p:cNvSpPr>
                <a:spLocks/>
              </p:cNvSpPr>
              <p:nvPr/>
            </p:nvSpPr>
            <p:spPr bwMode="black">
              <a:xfrm>
                <a:off x="4096" y="2070"/>
                <a:ext cx="78" cy="113"/>
              </a:xfrm>
              <a:custGeom>
                <a:avLst/>
                <a:gdLst>
                  <a:gd name="T0" fmla="*/ 6 w 102"/>
                  <a:gd name="T1" fmla="*/ 0 h 152"/>
                  <a:gd name="T2" fmla="*/ 0 w 102"/>
                  <a:gd name="T3" fmla="*/ 18 h 152"/>
                  <a:gd name="T4" fmla="*/ 14 w 102"/>
                  <a:gd name="T5" fmla="*/ 42 h 152"/>
                  <a:gd name="T6" fmla="*/ 32 w 102"/>
                  <a:gd name="T7" fmla="*/ 72 h 152"/>
                  <a:gd name="T8" fmla="*/ 36 w 102"/>
                  <a:gd name="T9" fmla="*/ 104 h 152"/>
                  <a:gd name="T10" fmla="*/ 80 w 102"/>
                  <a:gd name="T11" fmla="*/ 152 h 152"/>
                  <a:gd name="T12" fmla="*/ 86 w 102"/>
                  <a:gd name="T13" fmla="*/ 124 h 152"/>
                  <a:gd name="T14" fmla="*/ 74 w 102"/>
                  <a:gd name="T15" fmla="*/ 102 h 152"/>
                  <a:gd name="T16" fmla="*/ 62 w 102"/>
                  <a:gd name="T17" fmla="*/ 92 h 152"/>
                  <a:gd name="T18" fmla="*/ 52 w 102"/>
                  <a:gd name="T19" fmla="*/ 74 h 152"/>
                  <a:gd name="T20" fmla="*/ 42 w 102"/>
                  <a:gd name="T21" fmla="*/ 44 h 152"/>
                  <a:gd name="T22" fmla="*/ 4 w 102"/>
                  <a:gd name="T23" fmla="*/ 12 h 152"/>
                  <a:gd name="T24" fmla="*/ 6 w 102"/>
                  <a:gd name="T25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2" h="152">
                    <a:moveTo>
                      <a:pt x="6" y="0"/>
                    </a:moveTo>
                    <a:cubicBezTo>
                      <a:pt x="4" y="6"/>
                      <a:pt x="0" y="18"/>
                      <a:pt x="0" y="18"/>
                    </a:cubicBezTo>
                    <a:cubicBezTo>
                      <a:pt x="3" y="26"/>
                      <a:pt x="9" y="35"/>
                      <a:pt x="14" y="42"/>
                    </a:cubicBezTo>
                    <a:cubicBezTo>
                      <a:pt x="17" y="58"/>
                      <a:pt x="16" y="69"/>
                      <a:pt x="32" y="72"/>
                    </a:cubicBezTo>
                    <a:cubicBezTo>
                      <a:pt x="44" y="80"/>
                      <a:pt x="40" y="91"/>
                      <a:pt x="36" y="104"/>
                    </a:cubicBezTo>
                    <a:cubicBezTo>
                      <a:pt x="57" y="118"/>
                      <a:pt x="60" y="139"/>
                      <a:pt x="80" y="152"/>
                    </a:cubicBezTo>
                    <a:cubicBezTo>
                      <a:pt x="95" y="148"/>
                      <a:pt x="102" y="135"/>
                      <a:pt x="86" y="124"/>
                    </a:cubicBezTo>
                    <a:cubicBezTo>
                      <a:pt x="72" y="129"/>
                      <a:pt x="78" y="110"/>
                      <a:pt x="74" y="102"/>
                    </a:cubicBezTo>
                    <a:cubicBezTo>
                      <a:pt x="72" y="98"/>
                      <a:pt x="65" y="94"/>
                      <a:pt x="62" y="92"/>
                    </a:cubicBezTo>
                    <a:cubicBezTo>
                      <a:pt x="59" y="82"/>
                      <a:pt x="65" y="65"/>
                      <a:pt x="52" y="74"/>
                    </a:cubicBezTo>
                    <a:cubicBezTo>
                      <a:pt x="46" y="65"/>
                      <a:pt x="47" y="54"/>
                      <a:pt x="42" y="44"/>
                    </a:cubicBezTo>
                    <a:cubicBezTo>
                      <a:pt x="36" y="32"/>
                      <a:pt x="16" y="18"/>
                      <a:pt x="4" y="12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89"/>
              <p:cNvSpPr>
                <a:spLocks/>
              </p:cNvSpPr>
              <p:nvPr/>
            </p:nvSpPr>
            <p:spPr bwMode="black">
              <a:xfrm>
                <a:off x="4159" y="2187"/>
                <a:ext cx="56" cy="78"/>
              </a:xfrm>
              <a:custGeom>
                <a:avLst/>
                <a:gdLst>
                  <a:gd name="T0" fmla="*/ 64 w 74"/>
                  <a:gd name="T1" fmla="*/ 22 h 103"/>
                  <a:gd name="T2" fmla="*/ 74 w 74"/>
                  <a:gd name="T3" fmla="*/ 40 h 103"/>
                  <a:gd name="T4" fmla="*/ 30 w 74"/>
                  <a:gd name="T5" fmla="*/ 84 h 103"/>
                  <a:gd name="T6" fmla="*/ 32 w 74"/>
                  <a:gd name="T7" fmla="*/ 100 h 103"/>
                  <a:gd name="T8" fmla="*/ 20 w 74"/>
                  <a:gd name="T9" fmla="*/ 94 h 103"/>
                  <a:gd name="T10" fmla="*/ 6 w 74"/>
                  <a:gd name="T11" fmla="*/ 84 h 103"/>
                  <a:gd name="T12" fmla="*/ 0 w 74"/>
                  <a:gd name="T13" fmla="*/ 82 h 103"/>
                  <a:gd name="T14" fmla="*/ 10 w 74"/>
                  <a:gd name="T15" fmla="*/ 58 h 103"/>
                  <a:gd name="T16" fmla="*/ 12 w 74"/>
                  <a:gd name="T17" fmla="*/ 52 h 103"/>
                  <a:gd name="T18" fmla="*/ 2 w 74"/>
                  <a:gd name="T19" fmla="*/ 24 h 103"/>
                  <a:gd name="T20" fmla="*/ 4 w 74"/>
                  <a:gd name="T21" fmla="*/ 14 h 103"/>
                  <a:gd name="T22" fmla="*/ 26 w 74"/>
                  <a:gd name="T23" fmla="*/ 22 h 103"/>
                  <a:gd name="T24" fmla="*/ 36 w 74"/>
                  <a:gd name="T25" fmla="*/ 36 h 103"/>
                  <a:gd name="T26" fmla="*/ 64 w 74"/>
                  <a:gd name="T27" fmla="*/ 22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4" h="103">
                    <a:moveTo>
                      <a:pt x="64" y="22"/>
                    </a:moveTo>
                    <a:cubicBezTo>
                      <a:pt x="73" y="36"/>
                      <a:pt x="70" y="29"/>
                      <a:pt x="74" y="40"/>
                    </a:cubicBezTo>
                    <a:cubicBezTo>
                      <a:pt x="70" y="77"/>
                      <a:pt x="68" y="81"/>
                      <a:pt x="30" y="84"/>
                    </a:cubicBezTo>
                    <a:cubicBezTo>
                      <a:pt x="33" y="88"/>
                      <a:pt x="39" y="95"/>
                      <a:pt x="32" y="100"/>
                    </a:cubicBezTo>
                    <a:cubicBezTo>
                      <a:pt x="28" y="103"/>
                      <a:pt x="24" y="95"/>
                      <a:pt x="20" y="94"/>
                    </a:cubicBezTo>
                    <a:cubicBezTo>
                      <a:pt x="17" y="84"/>
                      <a:pt x="20" y="89"/>
                      <a:pt x="6" y="84"/>
                    </a:cubicBezTo>
                    <a:cubicBezTo>
                      <a:pt x="4" y="83"/>
                      <a:pt x="0" y="82"/>
                      <a:pt x="0" y="82"/>
                    </a:cubicBezTo>
                    <a:cubicBezTo>
                      <a:pt x="3" y="73"/>
                      <a:pt x="7" y="67"/>
                      <a:pt x="10" y="58"/>
                    </a:cubicBezTo>
                    <a:cubicBezTo>
                      <a:pt x="11" y="56"/>
                      <a:pt x="12" y="52"/>
                      <a:pt x="12" y="52"/>
                    </a:cubicBezTo>
                    <a:cubicBezTo>
                      <a:pt x="10" y="42"/>
                      <a:pt x="8" y="33"/>
                      <a:pt x="2" y="24"/>
                    </a:cubicBezTo>
                    <a:cubicBezTo>
                      <a:pt x="3" y="21"/>
                      <a:pt x="2" y="17"/>
                      <a:pt x="4" y="14"/>
                    </a:cubicBezTo>
                    <a:cubicBezTo>
                      <a:pt x="11" y="0"/>
                      <a:pt x="18" y="19"/>
                      <a:pt x="26" y="22"/>
                    </a:cubicBezTo>
                    <a:cubicBezTo>
                      <a:pt x="31" y="36"/>
                      <a:pt x="26" y="33"/>
                      <a:pt x="36" y="36"/>
                    </a:cubicBezTo>
                    <a:cubicBezTo>
                      <a:pt x="45" y="30"/>
                      <a:pt x="55" y="28"/>
                      <a:pt x="64" y="22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90"/>
              <p:cNvSpPr>
                <a:spLocks/>
              </p:cNvSpPr>
              <p:nvPr/>
            </p:nvSpPr>
            <p:spPr bwMode="black">
              <a:xfrm>
                <a:off x="4122" y="2267"/>
                <a:ext cx="111" cy="188"/>
              </a:xfrm>
              <a:custGeom>
                <a:avLst/>
                <a:gdLst>
                  <a:gd name="T0" fmla="*/ 82 w 146"/>
                  <a:gd name="T1" fmla="*/ 100 h 252"/>
                  <a:gd name="T2" fmla="*/ 66 w 146"/>
                  <a:gd name="T3" fmla="*/ 106 h 252"/>
                  <a:gd name="T4" fmla="*/ 64 w 146"/>
                  <a:gd name="T5" fmla="*/ 132 h 252"/>
                  <a:gd name="T6" fmla="*/ 22 w 146"/>
                  <a:gd name="T7" fmla="*/ 146 h 252"/>
                  <a:gd name="T8" fmla="*/ 8 w 146"/>
                  <a:gd name="T9" fmla="*/ 168 h 252"/>
                  <a:gd name="T10" fmla="*/ 20 w 146"/>
                  <a:gd name="T11" fmla="*/ 182 h 252"/>
                  <a:gd name="T12" fmla="*/ 8 w 146"/>
                  <a:gd name="T13" fmla="*/ 198 h 252"/>
                  <a:gd name="T14" fmla="*/ 24 w 146"/>
                  <a:gd name="T15" fmla="*/ 252 h 252"/>
                  <a:gd name="T16" fmla="*/ 28 w 146"/>
                  <a:gd name="T17" fmla="*/ 214 h 252"/>
                  <a:gd name="T18" fmla="*/ 22 w 146"/>
                  <a:gd name="T19" fmla="*/ 192 h 252"/>
                  <a:gd name="T20" fmla="*/ 42 w 146"/>
                  <a:gd name="T21" fmla="*/ 176 h 252"/>
                  <a:gd name="T22" fmla="*/ 52 w 146"/>
                  <a:gd name="T23" fmla="*/ 158 h 252"/>
                  <a:gd name="T24" fmla="*/ 66 w 146"/>
                  <a:gd name="T25" fmla="*/ 174 h 252"/>
                  <a:gd name="T26" fmla="*/ 44 w 146"/>
                  <a:gd name="T27" fmla="*/ 190 h 252"/>
                  <a:gd name="T28" fmla="*/ 56 w 146"/>
                  <a:gd name="T29" fmla="*/ 200 h 252"/>
                  <a:gd name="T30" fmla="*/ 68 w 146"/>
                  <a:gd name="T31" fmla="*/ 178 h 252"/>
                  <a:gd name="T32" fmla="*/ 84 w 146"/>
                  <a:gd name="T33" fmla="*/ 184 h 252"/>
                  <a:gd name="T34" fmla="*/ 104 w 146"/>
                  <a:gd name="T35" fmla="*/ 148 h 252"/>
                  <a:gd name="T36" fmla="*/ 114 w 146"/>
                  <a:gd name="T37" fmla="*/ 156 h 252"/>
                  <a:gd name="T38" fmla="*/ 136 w 146"/>
                  <a:gd name="T39" fmla="*/ 148 h 252"/>
                  <a:gd name="T40" fmla="*/ 146 w 146"/>
                  <a:gd name="T41" fmla="*/ 130 h 252"/>
                  <a:gd name="T42" fmla="*/ 142 w 146"/>
                  <a:gd name="T43" fmla="*/ 110 h 252"/>
                  <a:gd name="T44" fmla="*/ 134 w 146"/>
                  <a:gd name="T45" fmla="*/ 98 h 252"/>
                  <a:gd name="T46" fmla="*/ 122 w 146"/>
                  <a:gd name="T47" fmla="*/ 40 h 252"/>
                  <a:gd name="T48" fmla="*/ 94 w 146"/>
                  <a:gd name="T49" fmla="*/ 0 h 252"/>
                  <a:gd name="T50" fmla="*/ 78 w 146"/>
                  <a:gd name="T51" fmla="*/ 12 h 252"/>
                  <a:gd name="T52" fmla="*/ 96 w 146"/>
                  <a:gd name="T53" fmla="*/ 34 h 252"/>
                  <a:gd name="T54" fmla="*/ 96 w 146"/>
                  <a:gd name="T55" fmla="*/ 64 h 252"/>
                  <a:gd name="T56" fmla="*/ 82 w 146"/>
                  <a:gd name="T57" fmla="*/ 10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6" h="252">
                    <a:moveTo>
                      <a:pt x="82" y="100"/>
                    </a:moveTo>
                    <a:cubicBezTo>
                      <a:pt x="70" y="88"/>
                      <a:pt x="69" y="92"/>
                      <a:pt x="66" y="106"/>
                    </a:cubicBezTo>
                    <a:cubicBezTo>
                      <a:pt x="65" y="115"/>
                      <a:pt x="68" y="124"/>
                      <a:pt x="64" y="132"/>
                    </a:cubicBezTo>
                    <a:cubicBezTo>
                      <a:pt x="63" y="133"/>
                      <a:pt x="28" y="142"/>
                      <a:pt x="22" y="146"/>
                    </a:cubicBezTo>
                    <a:cubicBezTo>
                      <a:pt x="18" y="157"/>
                      <a:pt x="18" y="162"/>
                      <a:pt x="8" y="168"/>
                    </a:cubicBezTo>
                    <a:cubicBezTo>
                      <a:pt x="0" y="180"/>
                      <a:pt x="7" y="180"/>
                      <a:pt x="20" y="182"/>
                    </a:cubicBezTo>
                    <a:cubicBezTo>
                      <a:pt x="17" y="190"/>
                      <a:pt x="15" y="193"/>
                      <a:pt x="8" y="198"/>
                    </a:cubicBezTo>
                    <a:cubicBezTo>
                      <a:pt x="10" y="214"/>
                      <a:pt x="9" y="242"/>
                      <a:pt x="24" y="252"/>
                    </a:cubicBezTo>
                    <a:cubicBezTo>
                      <a:pt x="42" y="246"/>
                      <a:pt x="31" y="227"/>
                      <a:pt x="28" y="214"/>
                    </a:cubicBezTo>
                    <a:cubicBezTo>
                      <a:pt x="26" y="207"/>
                      <a:pt x="22" y="192"/>
                      <a:pt x="22" y="192"/>
                    </a:cubicBezTo>
                    <a:cubicBezTo>
                      <a:pt x="25" y="180"/>
                      <a:pt x="33" y="182"/>
                      <a:pt x="42" y="176"/>
                    </a:cubicBezTo>
                    <a:cubicBezTo>
                      <a:pt x="44" y="169"/>
                      <a:pt x="52" y="158"/>
                      <a:pt x="52" y="158"/>
                    </a:cubicBezTo>
                    <a:cubicBezTo>
                      <a:pt x="58" y="164"/>
                      <a:pt x="63" y="166"/>
                      <a:pt x="66" y="174"/>
                    </a:cubicBezTo>
                    <a:cubicBezTo>
                      <a:pt x="59" y="178"/>
                      <a:pt x="51" y="188"/>
                      <a:pt x="44" y="190"/>
                    </a:cubicBezTo>
                    <a:cubicBezTo>
                      <a:pt x="36" y="202"/>
                      <a:pt x="46" y="202"/>
                      <a:pt x="56" y="200"/>
                    </a:cubicBezTo>
                    <a:cubicBezTo>
                      <a:pt x="60" y="189"/>
                      <a:pt x="59" y="184"/>
                      <a:pt x="68" y="178"/>
                    </a:cubicBezTo>
                    <a:cubicBezTo>
                      <a:pt x="77" y="181"/>
                      <a:pt x="75" y="187"/>
                      <a:pt x="84" y="184"/>
                    </a:cubicBezTo>
                    <a:cubicBezTo>
                      <a:pt x="92" y="171"/>
                      <a:pt x="91" y="157"/>
                      <a:pt x="104" y="148"/>
                    </a:cubicBezTo>
                    <a:cubicBezTo>
                      <a:pt x="108" y="149"/>
                      <a:pt x="110" y="155"/>
                      <a:pt x="114" y="156"/>
                    </a:cubicBezTo>
                    <a:cubicBezTo>
                      <a:pt x="120" y="158"/>
                      <a:pt x="131" y="151"/>
                      <a:pt x="136" y="148"/>
                    </a:cubicBezTo>
                    <a:cubicBezTo>
                      <a:pt x="145" y="134"/>
                      <a:pt x="142" y="141"/>
                      <a:pt x="146" y="130"/>
                    </a:cubicBezTo>
                    <a:cubicBezTo>
                      <a:pt x="146" y="127"/>
                      <a:pt x="145" y="115"/>
                      <a:pt x="142" y="110"/>
                    </a:cubicBezTo>
                    <a:cubicBezTo>
                      <a:pt x="140" y="106"/>
                      <a:pt x="134" y="98"/>
                      <a:pt x="134" y="98"/>
                    </a:cubicBezTo>
                    <a:cubicBezTo>
                      <a:pt x="131" y="78"/>
                      <a:pt x="142" y="53"/>
                      <a:pt x="122" y="40"/>
                    </a:cubicBezTo>
                    <a:cubicBezTo>
                      <a:pt x="112" y="26"/>
                      <a:pt x="109" y="10"/>
                      <a:pt x="94" y="0"/>
                    </a:cubicBezTo>
                    <a:cubicBezTo>
                      <a:pt x="87" y="4"/>
                      <a:pt x="86" y="9"/>
                      <a:pt x="78" y="12"/>
                    </a:cubicBezTo>
                    <a:cubicBezTo>
                      <a:pt x="67" y="29"/>
                      <a:pt x="80" y="31"/>
                      <a:pt x="96" y="34"/>
                    </a:cubicBezTo>
                    <a:cubicBezTo>
                      <a:pt x="103" y="44"/>
                      <a:pt x="100" y="53"/>
                      <a:pt x="96" y="64"/>
                    </a:cubicBezTo>
                    <a:cubicBezTo>
                      <a:pt x="96" y="68"/>
                      <a:pt x="95" y="106"/>
                      <a:pt x="82" y="10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91"/>
              <p:cNvSpPr>
                <a:spLocks/>
              </p:cNvSpPr>
              <p:nvPr/>
            </p:nvSpPr>
            <p:spPr bwMode="black">
              <a:xfrm>
                <a:off x="3034" y="1765"/>
                <a:ext cx="53" cy="30"/>
              </a:xfrm>
              <a:custGeom>
                <a:avLst/>
                <a:gdLst>
                  <a:gd name="T0" fmla="*/ 59 w 70"/>
                  <a:gd name="T1" fmla="*/ 0 h 40"/>
                  <a:gd name="T2" fmla="*/ 65 w 70"/>
                  <a:gd name="T3" fmla="*/ 20 h 40"/>
                  <a:gd name="T4" fmla="*/ 41 w 70"/>
                  <a:gd name="T5" fmla="*/ 24 h 40"/>
                  <a:gd name="T6" fmla="*/ 31 w 70"/>
                  <a:gd name="T7" fmla="*/ 40 h 40"/>
                  <a:gd name="T8" fmla="*/ 7 w 70"/>
                  <a:gd name="T9" fmla="*/ 38 h 40"/>
                  <a:gd name="T10" fmla="*/ 1 w 70"/>
                  <a:gd name="T11" fmla="*/ 36 h 40"/>
                  <a:gd name="T12" fmla="*/ 33 w 70"/>
                  <a:gd name="T13" fmla="*/ 20 h 40"/>
                  <a:gd name="T14" fmla="*/ 59 w 70"/>
                  <a:gd name="T1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" h="40">
                    <a:moveTo>
                      <a:pt x="59" y="0"/>
                    </a:moveTo>
                    <a:cubicBezTo>
                      <a:pt x="68" y="3"/>
                      <a:pt x="70" y="10"/>
                      <a:pt x="65" y="20"/>
                    </a:cubicBezTo>
                    <a:cubicBezTo>
                      <a:pt x="61" y="27"/>
                      <a:pt x="49" y="23"/>
                      <a:pt x="41" y="24"/>
                    </a:cubicBezTo>
                    <a:cubicBezTo>
                      <a:pt x="36" y="38"/>
                      <a:pt x="41" y="34"/>
                      <a:pt x="31" y="40"/>
                    </a:cubicBezTo>
                    <a:cubicBezTo>
                      <a:pt x="23" y="39"/>
                      <a:pt x="15" y="39"/>
                      <a:pt x="7" y="38"/>
                    </a:cubicBezTo>
                    <a:cubicBezTo>
                      <a:pt x="5" y="38"/>
                      <a:pt x="0" y="38"/>
                      <a:pt x="1" y="36"/>
                    </a:cubicBezTo>
                    <a:cubicBezTo>
                      <a:pt x="7" y="26"/>
                      <a:pt x="23" y="23"/>
                      <a:pt x="33" y="20"/>
                    </a:cubicBezTo>
                    <a:cubicBezTo>
                      <a:pt x="39" y="11"/>
                      <a:pt x="51" y="8"/>
                      <a:pt x="59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92"/>
              <p:cNvSpPr>
                <a:spLocks/>
              </p:cNvSpPr>
              <p:nvPr/>
            </p:nvSpPr>
            <p:spPr bwMode="black">
              <a:xfrm>
                <a:off x="2924" y="1774"/>
                <a:ext cx="20" cy="22"/>
              </a:xfrm>
              <a:custGeom>
                <a:avLst/>
                <a:gdLst>
                  <a:gd name="T0" fmla="*/ 18 w 26"/>
                  <a:gd name="T1" fmla="*/ 0 h 29"/>
                  <a:gd name="T2" fmla="*/ 0 w 26"/>
                  <a:gd name="T3" fmla="*/ 18 h 29"/>
                  <a:gd name="T4" fmla="*/ 18 w 26"/>
                  <a:gd name="T5" fmla="*/ 26 h 29"/>
                  <a:gd name="T6" fmla="*/ 18 w 26"/>
                  <a:gd name="T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9">
                    <a:moveTo>
                      <a:pt x="18" y="0"/>
                    </a:moveTo>
                    <a:cubicBezTo>
                      <a:pt x="9" y="6"/>
                      <a:pt x="4" y="7"/>
                      <a:pt x="0" y="18"/>
                    </a:cubicBezTo>
                    <a:cubicBezTo>
                      <a:pt x="7" y="25"/>
                      <a:pt x="9" y="29"/>
                      <a:pt x="18" y="26"/>
                    </a:cubicBezTo>
                    <a:cubicBezTo>
                      <a:pt x="22" y="14"/>
                      <a:pt x="26" y="12"/>
                      <a:pt x="18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93"/>
              <p:cNvSpPr>
                <a:spLocks/>
              </p:cNvSpPr>
              <p:nvPr/>
            </p:nvSpPr>
            <p:spPr bwMode="black">
              <a:xfrm>
                <a:off x="2949" y="1773"/>
                <a:ext cx="38" cy="27"/>
              </a:xfrm>
              <a:custGeom>
                <a:avLst/>
                <a:gdLst>
                  <a:gd name="T0" fmla="*/ 14 w 49"/>
                  <a:gd name="T1" fmla="*/ 6 h 36"/>
                  <a:gd name="T2" fmla="*/ 0 w 49"/>
                  <a:gd name="T3" fmla="*/ 18 h 36"/>
                  <a:gd name="T4" fmla="*/ 6 w 49"/>
                  <a:gd name="T5" fmla="*/ 32 h 36"/>
                  <a:gd name="T6" fmla="*/ 18 w 49"/>
                  <a:gd name="T7" fmla="*/ 36 h 36"/>
                  <a:gd name="T8" fmla="*/ 40 w 49"/>
                  <a:gd name="T9" fmla="*/ 26 h 36"/>
                  <a:gd name="T10" fmla="*/ 14 w 49"/>
                  <a:gd name="T11" fmla="*/ 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36">
                    <a:moveTo>
                      <a:pt x="14" y="6"/>
                    </a:moveTo>
                    <a:cubicBezTo>
                      <a:pt x="11" y="14"/>
                      <a:pt x="7" y="13"/>
                      <a:pt x="0" y="18"/>
                    </a:cubicBezTo>
                    <a:cubicBezTo>
                      <a:pt x="1" y="22"/>
                      <a:pt x="2" y="29"/>
                      <a:pt x="6" y="32"/>
                    </a:cubicBezTo>
                    <a:cubicBezTo>
                      <a:pt x="10" y="34"/>
                      <a:pt x="18" y="36"/>
                      <a:pt x="18" y="36"/>
                    </a:cubicBezTo>
                    <a:cubicBezTo>
                      <a:pt x="24" y="27"/>
                      <a:pt x="30" y="28"/>
                      <a:pt x="40" y="26"/>
                    </a:cubicBezTo>
                    <a:cubicBezTo>
                      <a:pt x="49" y="0"/>
                      <a:pt x="26" y="18"/>
                      <a:pt x="14" y="6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94"/>
              <p:cNvSpPr>
                <a:spLocks/>
              </p:cNvSpPr>
              <p:nvPr/>
            </p:nvSpPr>
            <p:spPr bwMode="black">
              <a:xfrm>
                <a:off x="3012" y="1764"/>
                <a:ext cx="20" cy="16"/>
              </a:xfrm>
              <a:custGeom>
                <a:avLst/>
                <a:gdLst>
                  <a:gd name="T0" fmla="*/ 11 w 27"/>
                  <a:gd name="T1" fmla="*/ 0 h 22"/>
                  <a:gd name="T2" fmla="*/ 3 w 27"/>
                  <a:gd name="T3" fmla="*/ 12 h 22"/>
                  <a:gd name="T4" fmla="*/ 19 w 27"/>
                  <a:gd name="T5" fmla="*/ 22 h 22"/>
                  <a:gd name="T6" fmla="*/ 11 w 27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22">
                    <a:moveTo>
                      <a:pt x="11" y="0"/>
                    </a:moveTo>
                    <a:cubicBezTo>
                      <a:pt x="8" y="4"/>
                      <a:pt x="0" y="8"/>
                      <a:pt x="3" y="12"/>
                    </a:cubicBezTo>
                    <a:cubicBezTo>
                      <a:pt x="6" y="17"/>
                      <a:pt x="19" y="22"/>
                      <a:pt x="19" y="22"/>
                    </a:cubicBezTo>
                    <a:cubicBezTo>
                      <a:pt x="27" y="10"/>
                      <a:pt x="15" y="11"/>
                      <a:pt x="11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95"/>
              <p:cNvSpPr>
                <a:spLocks/>
              </p:cNvSpPr>
              <p:nvPr/>
            </p:nvSpPr>
            <p:spPr bwMode="black">
              <a:xfrm>
                <a:off x="2993" y="1782"/>
                <a:ext cx="15" cy="13"/>
              </a:xfrm>
              <a:custGeom>
                <a:avLst/>
                <a:gdLst>
                  <a:gd name="T0" fmla="*/ 11 w 20"/>
                  <a:gd name="T1" fmla="*/ 0 h 18"/>
                  <a:gd name="T2" fmla="*/ 9 w 20"/>
                  <a:gd name="T3" fmla="*/ 18 h 18"/>
                  <a:gd name="T4" fmla="*/ 11 w 20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18">
                    <a:moveTo>
                      <a:pt x="11" y="0"/>
                    </a:moveTo>
                    <a:cubicBezTo>
                      <a:pt x="1" y="14"/>
                      <a:pt x="0" y="9"/>
                      <a:pt x="9" y="18"/>
                    </a:cubicBezTo>
                    <a:cubicBezTo>
                      <a:pt x="20" y="14"/>
                      <a:pt x="16" y="18"/>
                      <a:pt x="11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96"/>
              <p:cNvSpPr>
                <a:spLocks/>
              </p:cNvSpPr>
              <p:nvPr/>
            </p:nvSpPr>
            <p:spPr bwMode="black">
              <a:xfrm>
                <a:off x="4162" y="1798"/>
                <a:ext cx="18" cy="33"/>
              </a:xfrm>
              <a:custGeom>
                <a:avLst/>
                <a:gdLst>
                  <a:gd name="T0" fmla="*/ 24 w 24"/>
                  <a:gd name="T1" fmla="*/ 0 h 44"/>
                  <a:gd name="T2" fmla="*/ 8 w 24"/>
                  <a:gd name="T3" fmla="*/ 16 h 44"/>
                  <a:gd name="T4" fmla="*/ 0 w 24"/>
                  <a:gd name="T5" fmla="*/ 34 h 44"/>
                  <a:gd name="T6" fmla="*/ 16 w 24"/>
                  <a:gd name="T7" fmla="*/ 40 h 44"/>
                  <a:gd name="T8" fmla="*/ 24 w 24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44">
                    <a:moveTo>
                      <a:pt x="24" y="0"/>
                    </a:moveTo>
                    <a:cubicBezTo>
                      <a:pt x="19" y="7"/>
                      <a:pt x="15" y="11"/>
                      <a:pt x="8" y="16"/>
                    </a:cubicBezTo>
                    <a:cubicBezTo>
                      <a:pt x="4" y="21"/>
                      <a:pt x="0" y="34"/>
                      <a:pt x="0" y="34"/>
                    </a:cubicBezTo>
                    <a:cubicBezTo>
                      <a:pt x="3" y="44"/>
                      <a:pt x="7" y="42"/>
                      <a:pt x="16" y="40"/>
                    </a:cubicBezTo>
                    <a:cubicBezTo>
                      <a:pt x="20" y="27"/>
                      <a:pt x="24" y="14"/>
                      <a:pt x="24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97"/>
              <p:cNvSpPr>
                <a:spLocks/>
              </p:cNvSpPr>
              <p:nvPr/>
            </p:nvSpPr>
            <p:spPr bwMode="black">
              <a:xfrm>
                <a:off x="3256" y="3244"/>
                <a:ext cx="31" cy="18"/>
              </a:xfrm>
              <a:custGeom>
                <a:avLst/>
                <a:gdLst>
                  <a:gd name="T0" fmla="*/ 30 w 41"/>
                  <a:gd name="T1" fmla="*/ 0 h 24"/>
                  <a:gd name="T2" fmla="*/ 26 w 41"/>
                  <a:gd name="T3" fmla="*/ 24 h 24"/>
                  <a:gd name="T4" fmla="*/ 30 w 41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4">
                    <a:moveTo>
                      <a:pt x="30" y="0"/>
                    </a:moveTo>
                    <a:cubicBezTo>
                      <a:pt x="4" y="4"/>
                      <a:pt x="0" y="17"/>
                      <a:pt x="26" y="24"/>
                    </a:cubicBezTo>
                    <a:cubicBezTo>
                      <a:pt x="41" y="19"/>
                      <a:pt x="38" y="10"/>
                      <a:pt x="30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98"/>
              <p:cNvSpPr>
                <a:spLocks/>
              </p:cNvSpPr>
              <p:nvPr/>
            </p:nvSpPr>
            <p:spPr bwMode="black">
              <a:xfrm>
                <a:off x="3297" y="3237"/>
                <a:ext cx="10" cy="15"/>
              </a:xfrm>
              <a:custGeom>
                <a:avLst/>
                <a:gdLst>
                  <a:gd name="T0" fmla="*/ 10 w 13"/>
                  <a:gd name="T1" fmla="*/ 5 h 20"/>
                  <a:gd name="T2" fmla="*/ 1 w 13"/>
                  <a:gd name="T3" fmla="*/ 11 h 20"/>
                  <a:gd name="T4" fmla="*/ 9 w 13"/>
                  <a:gd name="T5" fmla="*/ 20 h 20"/>
                  <a:gd name="T6" fmla="*/ 10 w 13"/>
                  <a:gd name="T7" fmla="*/ 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20">
                    <a:moveTo>
                      <a:pt x="10" y="5"/>
                    </a:moveTo>
                    <a:cubicBezTo>
                      <a:pt x="3" y="0"/>
                      <a:pt x="5" y="6"/>
                      <a:pt x="1" y="11"/>
                    </a:cubicBezTo>
                    <a:cubicBezTo>
                      <a:pt x="0" y="18"/>
                      <a:pt x="2" y="19"/>
                      <a:pt x="9" y="20"/>
                    </a:cubicBezTo>
                    <a:cubicBezTo>
                      <a:pt x="13" y="14"/>
                      <a:pt x="10" y="12"/>
                      <a:pt x="10" y="5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99"/>
              <p:cNvSpPr>
                <a:spLocks/>
              </p:cNvSpPr>
              <p:nvPr/>
            </p:nvSpPr>
            <p:spPr bwMode="black">
              <a:xfrm>
                <a:off x="3228" y="3084"/>
                <a:ext cx="9" cy="15"/>
              </a:xfrm>
              <a:custGeom>
                <a:avLst/>
                <a:gdLst>
                  <a:gd name="T0" fmla="*/ 10 w 13"/>
                  <a:gd name="T1" fmla="*/ 5 h 20"/>
                  <a:gd name="T2" fmla="*/ 1 w 13"/>
                  <a:gd name="T3" fmla="*/ 11 h 20"/>
                  <a:gd name="T4" fmla="*/ 9 w 13"/>
                  <a:gd name="T5" fmla="*/ 20 h 20"/>
                  <a:gd name="T6" fmla="*/ 10 w 13"/>
                  <a:gd name="T7" fmla="*/ 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20">
                    <a:moveTo>
                      <a:pt x="10" y="5"/>
                    </a:moveTo>
                    <a:cubicBezTo>
                      <a:pt x="3" y="0"/>
                      <a:pt x="5" y="6"/>
                      <a:pt x="1" y="11"/>
                    </a:cubicBezTo>
                    <a:cubicBezTo>
                      <a:pt x="0" y="18"/>
                      <a:pt x="2" y="19"/>
                      <a:pt x="9" y="20"/>
                    </a:cubicBezTo>
                    <a:cubicBezTo>
                      <a:pt x="13" y="14"/>
                      <a:pt x="10" y="12"/>
                      <a:pt x="10" y="5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100"/>
              <p:cNvSpPr>
                <a:spLocks/>
              </p:cNvSpPr>
              <p:nvPr/>
            </p:nvSpPr>
            <p:spPr bwMode="black">
              <a:xfrm>
                <a:off x="3289" y="3011"/>
                <a:ext cx="12" cy="19"/>
              </a:xfrm>
              <a:custGeom>
                <a:avLst/>
                <a:gdLst>
                  <a:gd name="T0" fmla="*/ 6 w 14"/>
                  <a:gd name="T1" fmla="*/ 0 h 25"/>
                  <a:gd name="T2" fmla="*/ 0 w 14"/>
                  <a:gd name="T3" fmla="*/ 13 h 25"/>
                  <a:gd name="T4" fmla="*/ 12 w 14"/>
                  <a:gd name="T5" fmla="*/ 24 h 25"/>
                  <a:gd name="T6" fmla="*/ 6 w 14"/>
                  <a:gd name="T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5">
                    <a:moveTo>
                      <a:pt x="6" y="0"/>
                    </a:moveTo>
                    <a:cubicBezTo>
                      <a:pt x="4" y="5"/>
                      <a:pt x="3" y="9"/>
                      <a:pt x="0" y="13"/>
                    </a:cubicBezTo>
                    <a:cubicBezTo>
                      <a:pt x="1" y="24"/>
                      <a:pt x="1" y="25"/>
                      <a:pt x="12" y="24"/>
                    </a:cubicBezTo>
                    <a:cubicBezTo>
                      <a:pt x="14" y="12"/>
                      <a:pt x="8" y="10"/>
                      <a:pt x="6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101"/>
              <p:cNvSpPr>
                <a:spLocks/>
              </p:cNvSpPr>
              <p:nvPr/>
            </p:nvSpPr>
            <p:spPr bwMode="black">
              <a:xfrm>
                <a:off x="3265" y="3010"/>
                <a:ext cx="11" cy="19"/>
              </a:xfrm>
              <a:custGeom>
                <a:avLst/>
                <a:gdLst>
                  <a:gd name="T0" fmla="*/ 6 w 14"/>
                  <a:gd name="T1" fmla="*/ 0 h 25"/>
                  <a:gd name="T2" fmla="*/ 0 w 14"/>
                  <a:gd name="T3" fmla="*/ 13 h 25"/>
                  <a:gd name="T4" fmla="*/ 12 w 14"/>
                  <a:gd name="T5" fmla="*/ 24 h 25"/>
                  <a:gd name="T6" fmla="*/ 6 w 14"/>
                  <a:gd name="T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5">
                    <a:moveTo>
                      <a:pt x="6" y="0"/>
                    </a:moveTo>
                    <a:cubicBezTo>
                      <a:pt x="4" y="5"/>
                      <a:pt x="3" y="9"/>
                      <a:pt x="0" y="13"/>
                    </a:cubicBezTo>
                    <a:cubicBezTo>
                      <a:pt x="1" y="24"/>
                      <a:pt x="1" y="25"/>
                      <a:pt x="12" y="24"/>
                    </a:cubicBezTo>
                    <a:cubicBezTo>
                      <a:pt x="14" y="12"/>
                      <a:pt x="8" y="10"/>
                      <a:pt x="6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102"/>
              <p:cNvSpPr>
                <a:spLocks/>
              </p:cNvSpPr>
              <p:nvPr/>
            </p:nvSpPr>
            <p:spPr bwMode="black">
              <a:xfrm>
                <a:off x="3253" y="3032"/>
                <a:ext cx="11" cy="15"/>
              </a:xfrm>
              <a:custGeom>
                <a:avLst/>
                <a:gdLst>
                  <a:gd name="T0" fmla="*/ 10 w 13"/>
                  <a:gd name="T1" fmla="*/ 5 h 20"/>
                  <a:gd name="T2" fmla="*/ 1 w 13"/>
                  <a:gd name="T3" fmla="*/ 11 h 20"/>
                  <a:gd name="T4" fmla="*/ 9 w 13"/>
                  <a:gd name="T5" fmla="*/ 20 h 20"/>
                  <a:gd name="T6" fmla="*/ 10 w 13"/>
                  <a:gd name="T7" fmla="*/ 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20">
                    <a:moveTo>
                      <a:pt x="10" y="5"/>
                    </a:moveTo>
                    <a:cubicBezTo>
                      <a:pt x="3" y="0"/>
                      <a:pt x="5" y="6"/>
                      <a:pt x="1" y="11"/>
                    </a:cubicBezTo>
                    <a:cubicBezTo>
                      <a:pt x="0" y="18"/>
                      <a:pt x="2" y="19"/>
                      <a:pt x="9" y="20"/>
                    </a:cubicBezTo>
                    <a:cubicBezTo>
                      <a:pt x="13" y="14"/>
                      <a:pt x="10" y="12"/>
                      <a:pt x="10" y="5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103"/>
              <p:cNvSpPr>
                <a:spLocks/>
              </p:cNvSpPr>
              <p:nvPr/>
            </p:nvSpPr>
            <p:spPr bwMode="black">
              <a:xfrm>
                <a:off x="3228" y="3066"/>
                <a:ext cx="9" cy="15"/>
              </a:xfrm>
              <a:custGeom>
                <a:avLst/>
                <a:gdLst>
                  <a:gd name="T0" fmla="*/ 10 w 13"/>
                  <a:gd name="T1" fmla="*/ 5 h 20"/>
                  <a:gd name="T2" fmla="*/ 1 w 13"/>
                  <a:gd name="T3" fmla="*/ 11 h 20"/>
                  <a:gd name="T4" fmla="*/ 9 w 13"/>
                  <a:gd name="T5" fmla="*/ 20 h 20"/>
                  <a:gd name="T6" fmla="*/ 10 w 13"/>
                  <a:gd name="T7" fmla="*/ 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20">
                    <a:moveTo>
                      <a:pt x="10" y="5"/>
                    </a:moveTo>
                    <a:cubicBezTo>
                      <a:pt x="3" y="0"/>
                      <a:pt x="5" y="6"/>
                      <a:pt x="1" y="11"/>
                    </a:cubicBezTo>
                    <a:cubicBezTo>
                      <a:pt x="0" y="18"/>
                      <a:pt x="2" y="19"/>
                      <a:pt x="9" y="20"/>
                    </a:cubicBezTo>
                    <a:cubicBezTo>
                      <a:pt x="13" y="14"/>
                      <a:pt x="10" y="12"/>
                      <a:pt x="10" y="5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104"/>
              <p:cNvSpPr>
                <a:spLocks/>
              </p:cNvSpPr>
              <p:nvPr/>
            </p:nvSpPr>
            <p:spPr bwMode="black">
              <a:xfrm>
                <a:off x="3247" y="3053"/>
                <a:ext cx="11" cy="15"/>
              </a:xfrm>
              <a:custGeom>
                <a:avLst/>
                <a:gdLst>
                  <a:gd name="T0" fmla="*/ 10 w 13"/>
                  <a:gd name="T1" fmla="*/ 5 h 20"/>
                  <a:gd name="T2" fmla="*/ 1 w 13"/>
                  <a:gd name="T3" fmla="*/ 11 h 20"/>
                  <a:gd name="T4" fmla="*/ 9 w 13"/>
                  <a:gd name="T5" fmla="*/ 20 h 20"/>
                  <a:gd name="T6" fmla="*/ 10 w 13"/>
                  <a:gd name="T7" fmla="*/ 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20">
                    <a:moveTo>
                      <a:pt x="10" y="5"/>
                    </a:moveTo>
                    <a:cubicBezTo>
                      <a:pt x="3" y="0"/>
                      <a:pt x="5" y="6"/>
                      <a:pt x="1" y="11"/>
                    </a:cubicBezTo>
                    <a:cubicBezTo>
                      <a:pt x="0" y="18"/>
                      <a:pt x="2" y="19"/>
                      <a:pt x="9" y="20"/>
                    </a:cubicBezTo>
                    <a:cubicBezTo>
                      <a:pt x="13" y="14"/>
                      <a:pt x="10" y="12"/>
                      <a:pt x="10" y="5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105"/>
              <p:cNvSpPr>
                <a:spLocks/>
              </p:cNvSpPr>
              <p:nvPr/>
            </p:nvSpPr>
            <p:spPr bwMode="black">
              <a:xfrm>
                <a:off x="2496" y="2069"/>
                <a:ext cx="10" cy="15"/>
              </a:xfrm>
              <a:custGeom>
                <a:avLst/>
                <a:gdLst>
                  <a:gd name="T0" fmla="*/ 10 w 13"/>
                  <a:gd name="T1" fmla="*/ 5 h 20"/>
                  <a:gd name="T2" fmla="*/ 1 w 13"/>
                  <a:gd name="T3" fmla="*/ 11 h 20"/>
                  <a:gd name="T4" fmla="*/ 9 w 13"/>
                  <a:gd name="T5" fmla="*/ 20 h 20"/>
                  <a:gd name="T6" fmla="*/ 10 w 13"/>
                  <a:gd name="T7" fmla="*/ 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20">
                    <a:moveTo>
                      <a:pt x="10" y="5"/>
                    </a:moveTo>
                    <a:cubicBezTo>
                      <a:pt x="3" y="0"/>
                      <a:pt x="5" y="6"/>
                      <a:pt x="1" y="11"/>
                    </a:cubicBezTo>
                    <a:cubicBezTo>
                      <a:pt x="0" y="18"/>
                      <a:pt x="2" y="19"/>
                      <a:pt x="9" y="20"/>
                    </a:cubicBezTo>
                    <a:cubicBezTo>
                      <a:pt x="13" y="14"/>
                      <a:pt x="10" y="12"/>
                      <a:pt x="10" y="5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106"/>
              <p:cNvSpPr>
                <a:spLocks/>
              </p:cNvSpPr>
              <p:nvPr/>
            </p:nvSpPr>
            <p:spPr bwMode="black">
              <a:xfrm>
                <a:off x="2189" y="1819"/>
                <a:ext cx="2112" cy="1637"/>
              </a:xfrm>
              <a:custGeom>
                <a:avLst/>
                <a:gdLst>
                  <a:gd name="T0" fmla="*/ 452 w 2060"/>
                  <a:gd name="T1" fmla="*/ 653 h 1644"/>
                  <a:gd name="T2" fmla="*/ 333 w 2060"/>
                  <a:gd name="T3" fmla="*/ 595 h 1644"/>
                  <a:gd name="T4" fmla="*/ 158 w 2060"/>
                  <a:gd name="T5" fmla="*/ 645 h 1644"/>
                  <a:gd name="T6" fmla="*/ 46 w 2060"/>
                  <a:gd name="T7" fmla="*/ 759 h 1644"/>
                  <a:gd name="T8" fmla="*/ 12 w 2060"/>
                  <a:gd name="T9" fmla="*/ 941 h 1644"/>
                  <a:gd name="T10" fmla="*/ 146 w 2060"/>
                  <a:gd name="T11" fmla="*/ 1059 h 1644"/>
                  <a:gd name="T12" fmla="*/ 308 w 2060"/>
                  <a:gd name="T13" fmla="*/ 1041 h 1644"/>
                  <a:gd name="T14" fmla="*/ 396 w 2060"/>
                  <a:gd name="T15" fmla="*/ 1138 h 1644"/>
                  <a:gd name="T16" fmla="*/ 452 w 2060"/>
                  <a:gd name="T17" fmla="*/ 1447 h 1644"/>
                  <a:gd name="T18" fmla="*/ 497 w 2060"/>
                  <a:gd name="T19" fmla="*/ 1628 h 1644"/>
                  <a:gd name="T20" fmla="*/ 704 w 2060"/>
                  <a:gd name="T21" fmla="*/ 1574 h 1644"/>
                  <a:gd name="T22" fmla="*/ 817 w 2060"/>
                  <a:gd name="T23" fmla="*/ 1380 h 1644"/>
                  <a:gd name="T24" fmla="*/ 885 w 2060"/>
                  <a:gd name="T25" fmla="*/ 1153 h 1644"/>
                  <a:gd name="T26" fmla="*/ 998 w 2060"/>
                  <a:gd name="T27" fmla="*/ 999 h 1644"/>
                  <a:gd name="T28" fmla="*/ 796 w 2060"/>
                  <a:gd name="T29" fmla="*/ 856 h 1644"/>
                  <a:gd name="T30" fmla="*/ 817 w 2060"/>
                  <a:gd name="T31" fmla="*/ 819 h 1644"/>
                  <a:gd name="T32" fmla="*/ 1003 w 2060"/>
                  <a:gd name="T33" fmla="*/ 916 h 1644"/>
                  <a:gd name="T34" fmla="*/ 1098 w 2060"/>
                  <a:gd name="T35" fmla="*/ 792 h 1644"/>
                  <a:gd name="T36" fmla="*/ 1046 w 2060"/>
                  <a:gd name="T37" fmla="*/ 763 h 1644"/>
                  <a:gd name="T38" fmla="*/ 929 w 2060"/>
                  <a:gd name="T39" fmla="*/ 716 h 1644"/>
                  <a:gd name="T40" fmla="*/ 1141 w 2060"/>
                  <a:gd name="T41" fmla="*/ 761 h 1644"/>
                  <a:gd name="T42" fmla="*/ 1296 w 2060"/>
                  <a:gd name="T43" fmla="*/ 852 h 1644"/>
                  <a:gd name="T44" fmla="*/ 1373 w 2060"/>
                  <a:gd name="T45" fmla="*/ 1033 h 1644"/>
                  <a:gd name="T46" fmla="*/ 1608 w 2060"/>
                  <a:gd name="T47" fmla="*/ 847 h 1644"/>
                  <a:gd name="T48" fmla="*/ 1704 w 2060"/>
                  <a:gd name="T49" fmla="*/ 1030 h 1644"/>
                  <a:gd name="T50" fmla="*/ 1707 w 2060"/>
                  <a:gd name="T51" fmla="*/ 874 h 1644"/>
                  <a:gd name="T52" fmla="*/ 1759 w 2060"/>
                  <a:gd name="T53" fmla="*/ 800 h 1644"/>
                  <a:gd name="T54" fmla="*/ 1783 w 2060"/>
                  <a:gd name="T55" fmla="*/ 544 h 1644"/>
                  <a:gd name="T56" fmla="*/ 1824 w 2060"/>
                  <a:gd name="T57" fmla="*/ 528 h 1644"/>
                  <a:gd name="T58" fmla="*/ 1844 w 2060"/>
                  <a:gd name="T59" fmla="*/ 427 h 1644"/>
                  <a:gd name="T60" fmla="*/ 1805 w 2060"/>
                  <a:gd name="T61" fmla="*/ 226 h 1644"/>
                  <a:gd name="T62" fmla="*/ 1899 w 2060"/>
                  <a:gd name="T63" fmla="*/ 108 h 1644"/>
                  <a:gd name="T64" fmla="*/ 1947 w 2060"/>
                  <a:gd name="T65" fmla="*/ 209 h 1644"/>
                  <a:gd name="T66" fmla="*/ 1943 w 2060"/>
                  <a:gd name="T67" fmla="*/ 123 h 1644"/>
                  <a:gd name="T68" fmla="*/ 1975 w 2060"/>
                  <a:gd name="T69" fmla="*/ 51 h 1644"/>
                  <a:gd name="T70" fmla="*/ 2038 w 2060"/>
                  <a:gd name="T71" fmla="*/ 0 h 1644"/>
                  <a:gd name="T72" fmla="*/ 1820 w 2060"/>
                  <a:gd name="T73" fmla="*/ 63 h 1644"/>
                  <a:gd name="T74" fmla="*/ 1583 w 2060"/>
                  <a:gd name="T75" fmla="*/ 83 h 1644"/>
                  <a:gd name="T76" fmla="*/ 1349 w 2060"/>
                  <a:gd name="T77" fmla="*/ 30 h 1644"/>
                  <a:gd name="T78" fmla="*/ 1132 w 2060"/>
                  <a:gd name="T79" fmla="*/ 65 h 1644"/>
                  <a:gd name="T80" fmla="*/ 1040 w 2060"/>
                  <a:gd name="T81" fmla="*/ 170 h 1644"/>
                  <a:gd name="T82" fmla="*/ 926 w 2060"/>
                  <a:gd name="T83" fmla="*/ 137 h 1644"/>
                  <a:gd name="T84" fmla="*/ 758 w 2060"/>
                  <a:gd name="T85" fmla="*/ 183 h 1644"/>
                  <a:gd name="T86" fmla="*/ 667 w 2060"/>
                  <a:gd name="T87" fmla="*/ 140 h 1644"/>
                  <a:gd name="T88" fmla="*/ 364 w 2060"/>
                  <a:gd name="T89" fmla="*/ 248 h 1644"/>
                  <a:gd name="T90" fmla="*/ 535 w 2060"/>
                  <a:gd name="T91" fmla="*/ 213 h 1644"/>
                  <a:gd name="T92" fmla="*/ 638 w 2060"/>
                  <a:gd name="T93" fmla="*/ 276 h 1644"/>
                  <a:gd name="T94" fmla="*/ 443 w 2060"/>
                  <a:gd name="T95" fmla="*/ 357 h 1644"/>
                  <a:gd name="T96" fmla="*/ 275 w 2060"/>
                  <a:gd name="T97" fmla="*/ 416 h 1644"/>
                  <a:gd name="T98" fmla="*/ 167 w 2060"/>
                  <a:gd name="T99" fmla="*/ 537 h 1644"/>
                  <a:gd name="T100" fmla="*/ 283 w 2060"/>
                  <a:gd name="T101" fmla="*/ 552 h 1644"/>
                  <a:gd name="T102" fmla="*/ 381 w 2060"/>
                  <a:gd name="T103" fmla="*/ 573 h 1644"/>
                  <a:gd name="T104" fmla="*/ 493 w 2060"/>
                  <a:gd name="T105" fmla="*/ 590 h 1644"/>
                  <a:gd name="T106" fmla="*/ 487 w 2060"/>
                  <a:gd name="T107" fmla="*/ 512 h 1644"/>
                  <a:gd name="T108" fmla="*/ 592 w 2060"/>
                  <a:gd name="T109" fmla="*/ 548 h 1644"/>
                  <a:gd name="T110" fmla="*/ 686 w 2060"/>
                  <a:gd name="T111" fmla="*/ 470 h 1644"/>
                  <a:gd name="T112" fmla="*/ 772 w 2060"/>
                  <a:gd name="T113" fmla="*/ 480 h 1644"/>
                  <a:gd name="T114" fmla="*/ 639 w 2060"/>
                  <a:gd name="T115" fmla="*/ 598 h 1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60" h="1644">
                    <a:moveTo>
                      <a:pt x="697" y="677"/>
                    </a:moveTo>
                    <a:cubicBezTo>
                      <a:pt x="659" y="675"/>
                      <a:pt x="652" y="669"/>
                      <a:pt x="618" y="667"/>
                    </a:cubicBezTo>
                    <a:cubicBezTo>
                      <a:pt x="607" y="666"/>
                      <a:pt x="594" y="661"/>
                      <a:pt x="582" y="658"/>
                    </a:cubicBezTo>
                    <a:cubicBezTo>
                      <a:pt x="577" y="655"/>
                      <a:pt x="568" y="650"/>
                      <a:pt x="568" y="650"/>
                    </a:cubicBezTo>
                    <a:cubicBezTo>
                      <a:pt x="551" y="652"/>
                      <a:pt x="557" y="655"/>
                      <a:pt x="546" y="658"/>
                    </a:cubicBezTo>
                    <a:cubicBezTo>
                      <a:pt x="540" y="667"/>
                      <a:pt x="542" y="669"/>
                      <a:pt x="546" y="677"/>
                    </a:cubicBezTo>
                    <a:cubicBezTo>
                      <a:pt x="548" y="680"/>
                      <a:pt x="550" y="686"/>
                      <a:pt x="550" y="686"/>
                    </a:cubicBezTo>
                    <a:cubicBezTo>
                      <a:pt x="526" y="694"/>
                      <a:pt x="506" y="678"/>
                      <a:pt x="488" y="670"/>
                    </a:cubicBezTo>
                    <a:cubicBezTo>
                      <a:pt x="481" y="653"/>
                      <a:pt x="472" y="655"/>
                      <a:pt x="452" y="653"/>
                    </a:cubicBezTo>
                    <a:cubicBezTo>
                      <a:pt x="446" y="648"/>
                      <a:pt x="444" y="648"/>
                      <a:pt x="437" y="650"/>
                    </a:cubicBezTo>
                    <a:cubicBezTo>
                      <a:pt x="427" y="647"/>
                      <a:pt x="433" y="648"/>
                      <a:pt x="423" y="642"/>
                    </a:cubicBezTo>
                    <a:cubicBezTo>
                      <a:pt x="421" y="641"/>
                      <a:pt x="418" y="639"/>
                      <a:pt x="418" y="639"/>
                    </a:cubicBezTo>
                    <a:cubicBezTo>
                      <a:pt x="416" y="638"/>
                      <a:pt x="413" y="633"/>
                      <a:pt x="413" y="630"/>
                    </a:cubicBezTo>
                    <a:cubicBezTo>
                      <a:pt x="415" y="625"/>
                      <a:pt x="418" y="616"/>
                      <a:pt x="418" y="616"/>
                    </a:cubicBezTo>
                    <a:cubicBezTo>
                      <a:pt x="416" y="592"/>
                      <a:pt x="421" y="588"/>
                      <a:pt x="398" y="591"/>
                    </a:cubicBezTo>
                    <a:cubicBezTo>
                      <a:pt x="390" y="598"/>
                      <a:pt x="390" y="595"/>
                      <a:pt x="381" y="592"/>
                    </a:cubicBezTo>
                    <a:cubicBezTo>
                      <a:pt x="370" y="592"/>
                      <a:pt x="361" y="595"/>
                      <a:pt x="348" y="597"/>
                    </a:cubicBezTo>
                    <a:cubicBezTo>
                      <a:pt x="344" y="595"/>
                      <a:pt x="337" y="597"/>
                      <a:pt x="333" y="595"/>
                    </a:cubicBezTo>
                    <a:cubicBezTo>
                      <a:pt x="331" y="594"/>
                      <a:pt x="330" y="592"/>
                      <a:pt x="328" y="592"/>
                    </a:cubicBezTo>
                    <a:cubicBezTo>
                      <a:pt x="314" y="591"/>
                      <a:pt x="296" y="597"/>
                      <a:pt x="283" y="602"/>
                    </a:cubicBezTo>
                    <a:cubicBezTo>
                      <a:pt x="276" y="603"/>
                      <a:pt x="268" y="606"/>
                      <a:pt x="260" y="608"/>
                    </a:cubicBezTo>
                    <a:cubicBezTo>
                      <a:pt x="255" y="609"/>
                      <a:pt x="246" y="613"/>
                      <a:pt x="246" y="613"/>
                    </a:cubicBezTo>
                    <a:cubicBezTo>
                      <a:pt x="228" y="611"/>
                      <a:pt x="209" y="609"/>
                      <a:pt x="189" y="611"/>
                    </a:cubicBezTo>
                    <a:cubicBezTo>
                      <a:pt x="184" y="613"/>
                      <a:pt x="180" y="614"/>
                      <a:pt x="175" y="617"/>
                    </a:cubicBezTo>
                    <a:cubicBezTo>
                      <a:pt x="173" y="619"/>
                      <a:pt x="173" y="620"/>
                      <a:pt x="173" y="622"/>
                    </a:cubicBezTo>
                    <a:cubicBezTo>
                      <a:pt x="172" y="623"/>
                      <a:pt x="169" y="623"/>
                      <a:pt x="169" y="625"/>
                    </a:cubicBezTo>
                    <a:cubicBezTo>
                      <a:pt x="163" y="634"/>
                      <a:pt x="167" y="641"/>
                      <a:pt x="158" y="645"/>
                    </a:cubicBezTo>
                    <a:cubicBezTo>
                      <a:pt x="153" y="648"/>
                      <a:pt x="149" y="652"/>
                      <a:pt x="144" y="655"/>
                    </a:cubicBezTo>
                    <a:cubicBezTo>
                      <a:pt x="141" y="656"/>
                      <a:pt x="135" y="659"/>
                      <a:pt x="135" y="659"/>
                    </a:cubicBezTo>
                    <a:cubicBezTo>
                      <a:pt x="133" y="664"/>
                      <a:pt x="130" y="666"/>
                      <a:pt x="130" y="669"/>
                    </a:cubicBezTo>
                    <a:cubicBezTo>
                      <a:pt x="128" y="677"/>
                      <a:pt x="132" y="691"/>
                      <a:pt x="124" y="698"/>
                    </a:cubicBezTo>
                    <a:cubicBezTo>
                      <a:pt x="118" y="703"/>
                      <a:pt x="108" y="709"/>
                      <a:pt x="101" y="711"/>
                    </a:cubicBezTo>
                    <a:cubicBezTo>
                      <a:pt x="101" y="711"/>
                      <a:pt x="90" y="716"/>
                      <a:pt x="87" y="716"/>
                    </a:cubicBezTo>
                    <a:cubicBezTo>
                      <a:pt x="85" y="717"/>
                      <a:pt x="82" y="717"/>
                      <a:pt x="82" y="717"/>
                    </a:cubicBezTo>
                    <a:cubicBezTo>
                      <a:pt x="76" y="725"/>
                      <a:pt x="68" y="733"/>
                      <a:pt x="60" y="738"/>
                    </a:cubicBezTo>
                    <a:cubicBezTo>
                      <a:pt x="56" y="745"/>
                      <a:pt x="53" y="755"/>
                      <a:pt x="46" y="759"/>
                    </a:cubicBezTo>
                    <a:cubicBezTo>
                      <a:pt x="43" y="764"/>
                      <a:pt x="37" y="767"/>
                      <a:pt x="31" y="773"/>
                    </a:cubicBezTo>
                    <a:cubicBezTo>
                      <a:pt x="26" y="780"/>
                      <a:pt x="25" y="789"/>
                      <a:pt x="23" y="797"/>
                    </a:cubicBezTo>
                    <a:cubicBezTo>
                      <a:pt x="20" y="803"/>
                      <a:pt x="19" y="809"/>
                      <a:pt x="17" y="816"/>
                    </a:cubicBezTo>
                    <a:cubicBezTo>
                      <a:pt x="15" y="817"/>
                      <a:pt x="14" y="824"/>
                      <a:pt x="14" y="824"/>
                    </a:cubicBezTo>
                    <a:cubicBezTo>
                      <a:pt x="15" y="831"/>
                      <a:pt x="26" y="842"/>
                      <a:pt x="26" y="842"/>
                    </a:cubicBezTo>
                    <a:cubicBezTo>
                      <a:pt x="26" y="847"/>
                      <a:pt x="17" y="855"/>
                      <a:pt x="17" y="855"/>
                    </a:cubicBezTo>
                    <a:cubicBezTo>
                      <a:pt x="14" y="863"/>
                      <a:pt x="17" y="867"/>
                      <a:pt x="25" y="870"/>
                    </a:cubicBezTo>
                    <a:cubicBezTo>
                      <a:pt x="28" y="884"/>
                      <a:pt x="17" y="902"/>
                      <a:pt x="6" y="909"/>
                    </a:cubicBezTo>
                    <a:cubicBezTo>
                      <a:pt x="0" y="927"/>
                      <a:pt x="5" y="927"/>
                      <a:pt x="12" y="941"/>
                    </a:cubicBezTo>
                    <a:cubicBezTo>
                      <a:pt x="23" y="963"/>
                      <a:pt x="29" y="969"/>
                      <a:pt x="53" y="977"/>
                    </a:cubicBezTo>
                    <a:cubicBezTo>
                      <a:pt x="60" y="986"/>
                      <a:pt x="56" y="983"/>
                      <a:pt x="63" y="989"/>
                    </a:cubicBezTo>
                    <a:cubicBezTo>
                      <a:pt x="62" y="994"/>
                      <a:pt x="59" y="997"/>
                      <a:pt x="59" y="1002"/>
                    </a:cubicBezTo>
                    <a:cubicBezTo>
                      <a:pt x="57" y="1009"/>
                      <a:pt x="70" y="1020"/>
                      <a:pt x="74" y="1027"/>
                    </a:cubicBezTo>
                    <a:cubicBezTo>
                      <a:pt x="77" y="1031"/>
                      <a:pt x="91" y="1036"/>
                      <a:pt x="91" y="1036"/>
                    </a:cubicBezTo>
                    <a:cubicBezTo>
                      <a:pt x="94" y="1036"/>
                      <a:pt x="96" y="1036"/>
                      <a:pt x="98" y="1034"/>
                    </a:cubicBezTo>
                    <a:cubicBezTo>
                      <a:pt x="99" y="1034"/>
                      <a:pt x="98" y="1031"/>
                      <a:pt x="99" y="1030"/>
                    </a:cubicBezTo>
                    <a:cubicBezTo>
                      <a:pt x="101" y="1030"/>
                      <a:pt x="107" y="1038"/>
                      <a:pt x="108" y="1038"/>
                    </a:cubicBezTo>
                    <a:cubicBezTo>
                      <a:pt x="119" y="1047"/>
                      <a:pt x="133" y="1055"/>
                      <a:pt x="146" y="1059"/>
                    </a:cubicBezTo>
                    <a:cubicBezTo>
                      <a:pt x="149" y="1067"/>
                      <a:pt x="152" y="1066"/>
                      <a:pt x="159" y="1064"/>
                    </a:cubicBezTo>
                    <a:cubicBezTo>
                      <a:pt x="163" y="1061"/>
                      <a:pt x="166" y="1059"/>
                      <a:pt x="169" y="1058"/>
                    </a:cubicBezTo>
                    <a:cubicBezTo>
                      <a:pt x="172" y="1056"/>
                      <a:pt x="178" y="1055"/>
                      <a:pt x="178" y="1055"/>
                    </a:cubicBezTo>
                    <a:cubicBezTo>
                      <a:pt x="192" y="1059"/>
                      <a:pt x="209" y="1061"/>
                      <a:pt x="224" y="1063"/>
                    </a:cubicBezTo>
                    <a:cubicBezTo>
                      <a:pt x="231" y="1067"/>
                      <a:pt x="229" y="1070"/>
                      <a:pt x="238" y="1069"/>
                    </a:cubicBezTo>
                    <a:cubicBezTo>
                      <a:pt x="238" y="1063"/>
                      <a:pt x="238" y="1056"/>
                      <a:pt x="238" y="1050"/>
                    </a:cubicBezTo>
                    <a:cubicBezTo>
                      <a:pt x="241" y="1041"/>
                      <a:pt x="257" y="1059"/>
                      <a:pt x="260" y="1061"/>
                    </a:cubicBezTo>
                    <a:cubicBezTo>
                      <a:pt x="266" y="1050"/>
                      <a:pt x="279" y="1052"/>
                      <a:pt x="291" y="1050"/>
                    </a:cubicBezTo>
                    <a:cubicBezTo>
                      <a:pt x="297" y="1049"/>
                      <a:pt x="302" y="1044"/>
                      <a:pt x="308" y="1041"/>
                    </a:cubicBezTo>
                    <a:cubicBezTo>
                      <a:pt x="319" y="1042"/>
                      <a:pt x="330" y="1045"/>
                      <a:pt x="341" y="1049"/>
                    </a:cubicBezTo>
                    <a:cubicBezTo>
                      <a:pt x="342" y="1050"/>
                      <a:pt x="344" y="1055"/>
                      <a:pt x="344" y="1058"/>
                    </a:cubicBezTo>
                    <a:cubicBezTo>
                      <a:pt x="344" y="1061"/>
                      <a:pt x="342" y="1067"/>
                      <a:pt x="342" y="1067"/>
                    </a:cubicBezTo>
                    <a:cubicBezTo>
                      <a:pt x="347" y="1070"/>
                      <a:pt x="355" y="1072"/>
                      <a:pt x="361" y="1075"/>
                    </a:cubicBezTo>
                    <a:cubicBezTo>
                      <a:pt x="362" y="1075"/>
                      <a:pt x="365" y="1077"/>
                      <a:pt x="365" y="1077"/>
                    </a:cubicBezTo>
                    <a:cubicBezTo>
                      <a:pt x="375" y="1074"/>
                      <a:pt x="384" y="1074"/>
                      <a:pt x="393" y="1080"/>
                    </a:cubicBezTo>
                    <a:cubicBezTo>
                      <a:pt x="396" y="1083"/>
                      <a:pt x="398" y="1088"/>
                      <a:pt x="401" y="1092"/>
                    </a:cubicBezTo>
                    <a:cubicBezTo>
                      <a:pt x="404" y="1095"/>
                      <a:pt x="407" y="1102"/>
                      <a:pt x="407" y="1102"/>
                    </a:cubicBezTo>
                    <a:cubicBezTo>
                      <a:pt x="404" y="1114"/>
                      <a:pt x="399" y="1127"/>
                      <a:pt x="396" y="1138"/>
                    </a:cubicBezTo>
                    <a:cubicBezTo>
                      <a:pt x="393" y="1147"/>
                      <a:pt x="395" y="1141"/>
                      <a:pt x="389" y="1152"/>
                    </a:cubicBezTo>
                    <a:cubicBezTo>
                      <a:pt x="387" y="1153"/>
                      <a:pt x="385" y="1156"/>
                      <a:pt x="385" y="1156"/>
                    </a:cubicBezTo>
                    <a:cubicBezTo>
                      <a:pt x="389" y="1185"/>
                      <a:pt x="396" y="1180"/>
                      <a:pt x="410" y="1197"/>
                    </a:cubicBezTo>
                    <a:cubicBezTo>
                      <a:pt x="427" y="1219"/>
                      <a:pt x="440" y="1239"/>
                      <a:pt x="447" y="1266"/>
                    </a:cubicBezTo>
                    <a:cubicBezTo>
                      <a:pt x="446" y="1280"/>
                      <a:pt x="452" y="1314"/>
                      <a:pt x="435" y="1325"/>
                    </a:cubicBezTo>
                    <a:cubicBezTo>
                      <a:pt x="427" y="1347"/>
                      <a:pt x="433" y="1325"/>
                      <a:pt x="430" y="1367"/>
                    </a:cubicBezTo>
                    <a:cubicBezTo>
                      <a:pt x="429" y="1377"/>
                      <a:pt x="421" y="1381"/>
                      <a:pt x="418" y="1391"/>
                    </a:cubicBezTo>
                    <a:cubicBezTo>
                      <a:pt x="421" y="1413"/>
                      <a:pt x="430" y="1422"/>
                      <a:pt x="446" y="1438"/>
                    </a:cubicBezTo>
                    <a:cubicBezTo>
                      <a:pt x="449" y="1441"/>
                      <a:pt x="450" y="1442"/>
                      <a:pt x="452" y="1447"/>
                    </a:cubicBezTo>
                    <a:cubicBezTo>
                      <a:pt x="454" y="1450"/>
                      <a:pt x="455" y="1456"/>
                      <a:pt x="455" y="1456"/>
                    </a:cubicBezTo>
                    <a:cubicBezTo>
                      <a:pt x="457" y="1475"/>
                      <a:pt x="458" y="1488"/>
                      <a:pt x="460" y="1505"/>
                    </a:cubicBezTo>
                    <a:cubicBezTo>
                      <a:pt x="461" y="1514"/>
                      <a:pt x="461" y="1511"/>
                      <a:pt x="464" y="1522"/>
                    </a:cubicBezTo>
                    <a:cubicBezTo>
                      <a:pt x="466" y="1524"/>
                      <a:pt x="466" y="1527"/>
                      <a:pt x="466" y="1527"/>
                    </a:cubicBezTo>
                    <a:cubicBezTo>
                      <a:pt x="468" y="1542"/>
                      <a:pt x="469" y="1552"/>
                      <a:pt x="481" y="1561"/>
                    </a:cubicBezTo>
                    <a:cubicBezTo>
                      <a:pt x="485" y="1566"/>
                      <a:pt x="488" y="1569"/>
                      <a:pt x="494" y="1572"/>
                    </a:cubicBezTo>
                    <a:cubicBezTo>
                      <a:pt x="497" y="1585"/>
                      <a:pt x="503" y="1597"/>
                      <a:pt x="506" y="1610"/>
                    </a:cubicBezTo>
                    <a:cubicBezTo>
                      <a:pt x="506" y="1614"/>
                      <a:pt x="508" y="1619"/>
                      <a:pt x="505" y="1622"/>
                    </a:cubicBezTo>
                    <a:cubicBezTo>
                      <a:pt x="503" y="1625"/>
                      <a:pt x="497" y="1628"/>
                      <a:pt x="497" y="1628"/>
                    </a:cubicBezTo>
                    <a:cubicBezTo>
                      <a:pt x="488" y="1642"/>
                      <a:pt x="509" y="1644"/>
                      <a:pt x="517" y="1644"/>
                    </a:cubicBezTo>
                    <a:cubicBezTo>
                      <a:pt x="539" y="1639"/>
                      <a:pt x="557" y="1635"/>
                      <a:pt x="579" y="1633"/>
                    </a:cubicBezTo>
                    <a:cubicBezTo>
                      <a:pt x="598" y="1630"/>
                      <a:pt x="613" y="1627"/>
                      <a:pt x="632" y="1624"/>
                    </a:cubicBezTo>
                    <a:cubicBezTo>
                      <a:pt x="635" y="1624"/>
                      <a:pt x="638" y="1622"/>
                      <a:pt x="641" y="1621"/>
                    </a:cubicBezTo>
                    <a:cubicBezTo>
                      <a:pt x="642" y="1621"/>
                      <a:pt x="644" y="1619"/>
                      <a:pt x="646" y="1617"/>
                    </a:cubicBezTo>
                    <a:cubicBezTo>
                      <a:pt x="649" y="1617"/>
                      <a:pt x="655" y="1616"/>
                      <a:pt x="655" y="1616"/>
                    </a:cubicBezTo>
                    <a:cubicBezTo>
                      <a:pt x="659" y="1610"/>
                      <a:pt x="664" y="1603"/>
                      <a:pt x="670" y="1600"/>
                    </a:cubicBezTo>
                    <a:cubicBezTo>
                      <a:pt x="675" y="1594"/>
                      <a:pt x="678" y="1591"/>
                      <a:pt x="683" y="1588"/>
                    </a:cubicBezTo>
                    <a:cubicBezTo>
                      <a:pt x="687" y="1581"/>
                      <a:pt x="697" y="1577"/>
                      <a:pt x="704" y="1574"/>
                    </a:cubicBezTo>
                    <a:cubicBezTo>
                      <a:pt x="715" y="1563"/>
                      <a:pt x="726" y="1550"/>
                      <a:pt x="731" y="1535"/>
                    </a:cubicBezTo>
                    <a:cubicBezTo>
                      <a:pt x="731" y="1531"/>
                      <a:pt x="729" y="1528"/>
                      <a:pt x="729" y="1525"/>
                    </a:cubicBezTo>
                    <a:cubicBezTo>
                      <a:pt x="729" y="1494"/>
                      <a:pt x="737" y="1505"/>
                      <a:pt x="754" y="1494"/>
                    </a:cubicBezTo>
                    <a:cubicBezTo>
                      <a:pt x="759" y="1488"/>
                      <a:pt x="762" y="1483"/>
                      <a:pt x="765" y="1475"/>
                    </a:cubicBezTo>
                    <a:cubicBezTo>
                      <a:pt x="763" y="1458"/>
                      <a:pt x="765" y="1439"/>
                      <a:pt x="755" y="1424"/>
                    </a:cubicBezTo>
                    <a:cubicBezTo>
                      <a:pt x="759" y="1413"/>
                      <a:pt x="771" y="1419"/>
                      <a:pt x="779" y="1422"/>
                    </a:cubicBezTo>
                    <a:cubicBezTo>
                      <a:pt x="782" y="1427"/>
                      <a:pt x="782" y="1435"/>
                      <a:pt x="785" y="1427"/>
                    </a:cubicBezTo>
                    <a:cubicBezTo>
                      <a:pt x="786" y="1416"/>
                      <a:pt x="786" y="1405"/>
                      <a:pt x="786" y="1396"/>
                    </a:cubicBezTo>
                    <a:cubicBezTo>
                      <a:pt x="788" y="1386"/>
                      <a:pt x="810" y="1385"/>
                      <a:pt x="817" y="1380"/>
                    </a:cubicBezTo>
                    <a:cubicBezTo>
                      <a:pt x="820" y="1374"/>
                      <a:pt x="831" y="1367"/>
                      <a:pt x="837" y="1363"/>
                    </a:cubicBezTo>
                    <a:cubicBezTo>
                      <a:pt x="841" y="1361"/>
                      <a:pt x="847" y="1356"/>
                      <a:pt x="847" y="1356"/>
                    </a:cubicBezTo>
                    <a:cubicBezTo>
                      <a:pt x="855" y="1345"/>
                      <a:pt x="845" y="1333"/>
                      <a:pt x="844" y="1320"/>
                    </a:cubicBezTo>
                    <a:cubicBezTo>
                      <a:pt x="845" y="1310"/>
                      <a:pt x="847" y="1308"/>
                      <a:pt x="850" y="1299"/>
                    </a:cubicBezTo>
                    <a:cubicBezTo>
                      <a:pt x="847" y="1288"/>
                      <a:pt x="842" y="1288"/>
                      <a:pt x="834" y="1280"/>
                    </a:cubicBezTo>
                    <a:cubicBezTo>
                      <a:pt x="833" y="1275"/>
                      <a:pt x="830" y="1266"/>
                      <a:pt x="830" y="1266"/>
                    </a:cubicBezTo>
                    <a:cubicBezTo>
                      <a:pt x="831" y="1250"/>
                      <a:pt x="831" y="1236"/>
                      <a:pt x="831" y="1220"/>
                    </a:cubicBezTo>
                    <a:cubicBezTo>
                      <a:pt x="833" y="1192"/>
                      <a:pt x="861" y="1183"/>
                      <a:pt x="876" y="1166"/>
                    </a:cubicBezTo>
                    <a:cubicBezTo>
                      <a:pt x="879" y="1160"/>
                      <a:pt x="884" y="1160"/>
                      <a:pt x="885" y="1153"/>
                    </a:cubicBezTo>
                    <a:cubicBezTo>
                      <a:pt x="890" y="1144"/>
                      <a:pt x="889" y="1142"/>
                      <a:pt x="895" y="1136"/>
                    </a:cubicBezTo>
                    <a:cubicBezTo>
                      <a:pt x="898" y="1127"/>
                      <a:pt x="906" y="1114"/>
                      <a:pt x="915" y="1111"/>
                    </a:cubicBezTo>
                    <a:cubicBezTo>
                      <a:pt x="920" y="1105"/>
                      <a:pt x="924" y="1099"/>
                      <a:pt x="930" y="1094"/>
                    </a:cubicBezTo>
                    <a:cubicBezTo>
                      <a:pt x="935" y="1089"/>
                      <a:pt x="938" y="1089"/>
                      <a:pt x="943" y="1084"/>
                    </a:cubicBezTo>
                    <a:cubicBezTo>
                      <a:pt x="947" y="1080"/>
                      <a:pt x="949" y="1078"/>
                      <a:pt x="955" y="1077"/>
                    </a:cubicBezTo>
                    <a:cubicBezTo>
                      <a:pt x="961" y="1066"/>
                      <a:pt x="958" y="1069"/>
                      <a:pt x="966" y="1064"/>
                    </a:cubicBezTo>
                    <a:cubicBezTo>
                      <a:pt x="972" y="1055"/>
                      <a:pt x="978" y="1045"/>
                      <a:pt x="983" y="1036"/>
                    </a:cubicBezTo>
                    <a:cubicBezTo>
                      <a:pt x="988" y="1030"/>
                      <a:pt x="989" y="1019"/>
                      <a:pt x="991" y="1013"/>
                    </a:cubicBezTo>
                    <a:cubicBezTo>
                      <a:pt x="994" y="1003"/>
                      <a:pt x="992" y="1009"/>
                      <a:pt x="998" y="999"/>
                    </a:cubicBezTo>
                    <a:cubicBezTo>
                      <a:pt x="1003" y="992"/>
                      <a:pt x="1003" y="984"/>
                      <a:pt x="1005" y="977"/>
                    </a:cubicBezTo>
                    <a:cubicBezTo>
                      <a:pt x="1003" y="966"/>
                      <a:pt x="1000" y="970"/>
                      <a:pt x="989" y="974"/>
                    </a:cubicBezTo>
                    <a:cubicBezTo>
                      <a:pt x="971" y="986"/>
                      <a:pt x="941" y="983"/>
                      <a:pt x="921" y="983"/>
                    </a:cubicBezTo>
                    <a:cubicBezTo>
                      <a:pt x="892" y="981"/>
                      <a:pt x="895" y="977"/>
                      <a:pt x="878" y="961"/>
                    </a:cubicBezTo>
                    <a:cubicBezTo>
                      <a:pt x="875" y="949"/>
                      <a:pt x="867" y="944"/>
                      <a:pt x="858" y="936"/>
                    </a:cubicBezTo>
                    <a:cubicBezTo>
                      <a:pt x="853" y="933"/>
                      <a:pt x="844" y="930"/>
                      <a:pt x="844" y="930"/>
                    </a:cubicBezTo>
                    <a:cubicBezTo>
                      <a:pt x="837" y="909"/>
                      <a:pt x="828" y="891"/>
                      <a:pt x="817" y="872"/>
                    </a:cubicBezTo>
                    <a:cubicBezTo>
                      <a:pt x="811" y="866"/>
                      <a:pt x="816" y="869"/>
                      <a:pt x="805" y="863"/>
                    </a:cubicBezTo>
                    <a:cubicBezTo>
                      <a:pt x="802" y="859"/>
                      <a:pt x="796" y="856"/>
                      <a:pt x="796" y="856"/>
                    </a:cubicBezTo>
                    <a:cubicBezTo>
                      <a:pt x="786" y="842"/>
                      <a:pt x="794" y="825"/>
                      <a:pt x="785" y="813"/>
                    </a:cubicBezTo>
                    <a:cubicBezTo>
                      <a:pt x="774" y="794"/>
                      <a:pt x="759" y="772"/>
                      <a:pt x="745" y="758"/>
                    </a:cubicBezTo>
                    <a:cubicBezTo>
                      <a:pt x="742" y="744"/>
                      <a:pt x="737" y="736"/>
                      <a:pt x="729" y="723"/>
                    </a:cubicBezTo>
                    <a:cubicBezTo>
                      <a:pt x="726" y="720"/>
                      <a:pt x="723" y="709"/>
                      <a:pt x="723" y="709"/>
                    </a:cubicBezTo>
                    <a:cubicBezTo>
                      <a:pt x="740" y="705"/>
                      <a:pt x="757" y="733"/>
                      <a:pt x="766" y="744"/>
                    </a:cubicBezTo>
                    <a:cubicBezTo>
                      <a:pt x="771" y="758"/>
                      <a:pt x="771" y="759"/>
                      <a:pt x="786" y="764"/>
                    </a:cubicBezTo>
                    <a:cubicBezTo>
                      <a:pt x="793" y="766"/>
                      <a:pt x="800" y="773"/>
                      <a:pt x="800" y="773"/>
                    </a:cubicBezTo>
                    <a:cubicBezTo>
                      <a:pt x="803" y="780"/>
                      <a:pt x="808" y="784"/>
                      <a:pt x="813" y="791"/>
                    </a:cubicBezTo>
                    <a:cubicBezTo>
                      <a:pt x="813" y="803"/>
                      <a:pt x="814" y="809"/>
                      <a:pt x="817" y="819"/>
                    </a:cubicBezTo>
                    <a:cubicBezTo>
                      <a:pt x="819" y="842"/>
                      <a:pt x="820" y="841"/>
                      <a:pt x="839" y="847"/>
                    </a:cubicBezTo>
                    <a:cubicBezTo>
                      <a:pt x="844" y="852"/>
                      <a:pt x="847" y="856"/>
                      <a:pt x="851" y="861"/>
                    </a:cubicBezTo>
                    <a:cubicBezTo>
                      <a:pt x="851" y="863"/>
                      <a:pt x="853" y="864"/>
                      <a:pt x="853" y="866"/>
                    </a:cubicBezTo>
                    <a:cubicBezTo>
                      <a:pt x="853" y="869"/>
                      <a:pt x="853" y="874"/>
                      <a:pt x="855" y="877"/>
                    </a:cubicBezTo>
                    <a:cubicBezTo>
                      <a:pt x="856" y="884"/>
                      <a:pt x="870" y="889"/>
                      <a:pt x="875" y="894"/>
                    </a:cubicBezTo>
                    <a:cubicBezTo>
                      <a:pt x="887" y="927"/>
                      <a:pt x="870" y="945"/>
                      <a:pt x="910" y="955"/>
                    </a:cubicBezTo>
                    <a:cubicBezTo>
                      <a:pt x="921" y="953"/>
                      <a:pt x="926" y="955"/>
                      <a:pt x="933" y="949"/>
                    </a:cubicBezTo>
                    <a:cubicBezTo>
                      <a:pt x="938" y="942"/>
                      <a:pt x="944" y="941"/>
                      <a:pt x="951" y="936"/>
                    </a:cubicBezTo>
                    <a:cubicBezTo>
                      <a:pt x="972" y="924"/>
                      <a:pt x="978" y="920"/>
                      <a:pt x="1003" y="916"/>
                    </a:cubicBezTo>
                    <a:cubicBezTo>
                      <a:pt x="1009" y="914"/>
                      <a:pt x="1017" y="911"/>
                      <a:pt x="1025" y="909"/>
                    </a:cubicBezTo>
                    <a:cubicBezTo>
                      <a:pt x="1031" y="906"/>
                      <a:pt x="1036" y="899"/>
                      <a:pt x="1042" y="897"/>
                    </a:cubicBezTo>
                    <a:cubicBezTo>
                      <a:pt x="1051" y="894"/>
                      <a:pt x="1060" y="894"/>
                      <a:pt x="1068" y="888"/>
                    </a:cubicBezTo>
                    <a:cubicBezTo>
                      <a:pt x="1073" y="881"/>
                      <a:pt x="1079" y="877"/>
                      <a:pt x="1084" y="869"/>
                    </a:cubicBezTo>
                    <a:cubicBezTo>
                      <a:pt x="1087" y="861"/>
                      <a:pt x="1088" y="850"/>
                      <a:pt x="1098" y="844"/>
                    </a:cubicBezTo>
                    <a:cubicBezTo>
                      <a:pt x="1104" y="836"/>
                      <a:pt x="1105" y="825"/>
                      <a:pt x="1108" y="816"/>
                    </a:cubicBezTo>
                    <a:cubicBezTo>
                      <a:pt x="1110" y="811"/>
                      <a:pt x="1115" y="808"/>
                      <a:pt x="1116" y="803"/>
                    </a:cubicBezTo>
                    <a:cubicBezTo>
                      <a:pt x="1110" y="800"/>
                      <a:pt x="1110" y="805"/>
                      <a:pt x="1102" y="808"/>
                    </a:cubicBezTo>
                    <a:cubicBezTo>
                      <a:pt x="1099" y="802"/>
                      <a:pt x="1104" y="795"/>
                      <a:pt x="1098" y="792"/>
                    </a:cubicBezTo>
                    <a:cubicBezTo>
                      <a:pt x="1094" y="789"/>
                      <a:pt x="1084" y="788"/>
                      <a:pt x="1084" y="788"/>
                    </a:cubicBezTo>
                    <a:cubicBezTo>
                      <a:pt x="1077" y="780"/>
                      <a:pt x="1076" y="783"/>
                      <a:pt x="1067" y="786"/>
                    </a:cubicBezTo>
                    <a:cubicBezTo>
                      <a:pt x="1064" y="788"/>
                      <a:pt x="1057" y="789"/>
                      <a:pt x="1057" y="789"/>
                    </a:cubicBezTo>
                    <a:cubicBezTo>
                      <a:pt x="1054" y="789"/>
                      <a:pt x="1051" y="789"/>
                      <a:pt x="1048" y="788"/>
                    </a:cubicBezTo>
                    <a:cubicBezTo>
                      <a:pt x="1046" y="786"/>
                      <a:pt x="1045" y="778"/>
                      <a:pt x="1045" y="778"/>
                    </a:cubicBezTo>
                    <a:cubicBezTo>
                      <a:pt x="1046" y="778"/>
                      <a:pt x="1048" y="777"/>
                      <a:pt x="1050" y="775"/>
                    </a:cubicBezTo>
                    <a:cubicBezTo>
                      <a:pt x="1060" y="772"/>
                      <a:pt x="1067" y="778"/>
                      <a:pt x="1060" y="763"/>
                    </a:cubicBezTo>
                    <a:cubicBezTo>
                      <a:pt x="1059" y="763"/>
                      <a:pt x="1057" y="761"/>
                      <a:pt x="1056" y="761"/>
                    </a:cubicBezTo>
                    <a:cubicBezTo>
                      <a:pt x="1053" y="761"/>
                      <a:pt x="1048" y="761"/>
                      <a:pt x="1046" y="763"/>
                    </a:cubicBezTo>
                    <a:cubicBezTo>
                      <a:pt x="1046" y="764"/>
                      <a:pt x="1045" y="766"/>
                      <a:pt x="1043" y="767"/>
                    </a:cubicBezTo>
                    <a:cubicBezTo>
                      <a:pt x="1036" y="775"/>
                      <a:pt x="1025" y="777"/>
                      <a:pt x="1016" y="780"/>
                    </a:cubicBezTo>
                    <a:cubicBezTo>
                      <a:pt x="1011" y="780"/>
                      <a:pt x="1006" y="778"/>
                      <a:pt x="1003" y="777"/>
                    </a:cubicBezTo>
                    <a:cubicBezTo>
                      <a:pt x="1002" y="777"/>
                      <a:pt x="997" y="775"/>
                      <a:pt x="997" y="775"/>
                    </a:cubicBezTo>
                    <a:cubicBezTo>
                      <a:pt x="988" y="763"/>
                      <a:pt x="986" y="761"/>
                      <a:pt x="971" y="758"/>
                    </a:cubicBezTo>
                    <a:cubicBezTo>
                      <a:pt x="971" y="753"/>
                      <a:pt x="974" y="747"/>
                      <a:pt x="971" y="742"/>
                    </a:cubicBezTo>
                    <a:cubicBezTo>
                      <a:pt x="969" y="739"/>
                      <a:pt x="960" y="736"/>
                      <a:pt x="957" y="734"/>
                    </a:cubicBezTo>
                    <a:cubicBezTo>
                      <a:pt x="954" y="733"/>
                      <a:pt x="947" y="731"/>
                      <a:pt x="947" y="731"/>
                    </a:cubicBezTo>
                    <a:cubicBezTo>
                      <a:pt x="941" y="725"/>
                      <a:pt x="935" y="722"/>
                      <a:pt x="929" y="716"/>
                    </a:cubicBezTo>
                    <a:cubicBezTo>
                      <a:pt x="930" y="706"/>
                      <a:pt x="932" y="700"/>
                      <a:pt x="941" y="697"/>
                    </a:cubicBezTo>
                    <a:cubicBezTo>
                      <a:pt x="955" y="698"/>
                      <a:pt x="968" y="702"/>
                      <a:pt x="980" y="705"/>
                    </a:cubicBezTo>
                    <a:cubicBezTo>
                      <a:pt x="986" y="711"/>
                      <a:pt x="988" y="716"/>
                      <a:pt x="995" y="720"/>
                    </a:cubicBezTo>
                    <a:cubicBezTo>
                      <a:pt x="1005" y="734"/>
                      <a:pt x="1012" y="736"/>
                      <a:pt x="1025" y="744"/>
                    </a:cubicBezTo>
                    <a:cubicBezTo>
                      <a:pt x="1033" y="742"/>
                      <a:pt x="1045" y="747"/>
                      <a:pt x="1051" y="741"/>
                    </a:cubicBezTo>
                    <a:cubicBezTo>
                      <a:pt x="1060" y="733"/>
                      <a:pt x="1048" y="738"/>
                      <a:pt x="1059" y="734"/>
                    </a:cubicBezTo>
                    <a:cubicBezTo>
                      <a:pt x="1064" y="738"/>
                      <a:pt x="1068" y="739"/>
                      <a:pt x="1073" y="742"/>
                    </a:cubicBezTo>
                    <a:cubicBezTo>
                      <a:pt x="1079" y="752"/>
                      <a:pt x="1093" y="750"/>
                      <a:pt x="1104" y="753"/>
                    </a:cubicBezTo>
                    <a:cubicBezTo>
                      <a:pt x="1121" y="764"/>
                      <a:pt x="1110" y="759"/>
                      <a:pt x="1141" y="761"/>
                    </a:cubicBezTo>
                    <a:cubicBezTo>
                      <a:pt x="1152" y="763"/>
                      <a:pt x="1156" y="766"/>
                      <a:pt x="1163" y="775"/>
                    </a:cubicBezTo>
                    <a:cubicBezTo>
                      <a:pt x="1159" y="788"/>
                      <a:pt x="1167" y="781"/>
                      <a:pt x="1173" y="777"/>
                    </a:cubicBezTo>
                    <a:cubicBezTo>
                      <a:pt x="1175" y="770"/>
                      <a:pt x="1178" y="770"/>
                      <a:pt x="1181" y="764"/>
                    </a:cubicBezTo>
                    <a:cubicBezTo>
                      <a:pt x="1190" y="767"/>
                      <a:pt x="1189" y="772"/>
                      <a:pt x="1187" y="783"/>
                    </a:cubicBezTo>
                    <a:cubicBezTo>
                      <a:pt x="1195" y="789"/>
                      <a:pt x="1206" y="786"/>
                      <a:pt x="1215" y="789"/>
                    </a:cubicBezTo>
                    <a:cubicBezTo>
                      <a:pt x="1221" y="791"/>
                      <a:pt x="1226" y="797"/>
                      <a:pt x="1234" y="800"/>
                    </a:cubicBezTo>
                    <a:cubicBezTo>
                      <a:pt x="1245" y="803"/>
                      <a:pt x="1255" y="808"/>
                      <a:pt x="1265" y="816"/>
                    </a:cubicBezTo>
                    <a:cubicBezTo>
                      <a:pt x="1268" y="827"/>
                      <a:pt x="1272" y="831"/>
                      <a:pt x="1282" y="834"/>
                    </a:cubicBezTo>
                    <a:cubicBezTo>
                      <a:pt x="1286" y="842"/>
                      <a:pt x="1288" y="847"/>
                      <a:pt x="1296" y="852"/>
                    </a:cubicBezTo>
                    <a:cubicBezTo>
                      <a:pt x="1308" y="849"/>
                      <a:pt x="1302" y="850"/>
                      <a:pt x="1314" y="847"/>
                    </a:cubicBezTo>
                    <a:cubicBezTo>
                      <a:pt x="1316" y="845"/>
                      <a:pt x="1319" y="845"/>
                      <a:pt x="1319" y="845"/>
                    </a:cubicBezTo>
                    <a:cubicBezTo>
                      <a:pt x="1328" y="852"/>
                      <a:pt x="1322" y="842"/>
                      <a:pt x="1319" y="839"/>
                    </a:cubicBezTo>
                    <a:cubicBezTo>
                      <a:pt x="1316" y="844"/>
                      <a:pt x="1311" y="847"/>
                      <a:pt x="1310" y="853"/>
                    </a:cubicBezTo>
                    <a:cubicBezTo>
                      <a:pt x="1310" y="856"/>
                      <a:pt x="1307" y="863"/>
                      <a:pt x="1307" y="863"/>
                    </a:cubicBezTo>
                    <a:cubicBezTo>
                      <a:pt x="1308" y="869"/>
                      <a:pt x="1310" y="880"/>
                      <a:pt x="1319" y="880"/>
                    </a:cubicBezTo>
                    <a:lnTo>
                      <a:pt x="1320" y="916"/>
                    </a:lnTo>
                    <a:lnTo>
                      <a:pt x="1348" y="1005"/>
                    </a:lnTo>
                    <a:lnTo>
                      <a:pt x="1373" y="1033"/>
                    </a:lnTo>
                    <a:lnTo>
                      <a:pt x="1416" y="994"/>
                    </a:lnTo>
                    <a:lnTo>
                      <a:pt x="1413" y="967"/>
                    </a:lnTo>
                    <a:lnTo>
                      <a:pt x="1424" y="959"/>
                    </a:lnTo>
                    <a:lnTo>
                      <a:pt x="1423" y="925"/>
                    </a:lnTo>
                    <a:lnTo>
                      <a:pt x="1452" y="916"/>
                    </a:lnTo>
                    <a:lnTo>
                      <a:pt x="1520" y="855"/>
                    </a:lnTo>
                    <a:lnTo>
                      <a:pt x="1533" y="839"/>
                    </a:lnTo>
                    <a:lnTo>
                      <a:pt x="1588" y="824"/>
                    </a:lnTo>
                    <a:lnTo>
                      <a:pt x="1608" y="847"/>
                    </a:lnTo>
                    <a:lnTo>
                      <a:pt x="1602" y="858"/>
                    </a:lnTo>
                    <a:lnTo>
                      <a:pt x="1619" y="875"/>
                    </a:lnTo>
                    <a:lnTo>
                      <a:pt x="1624" y="899"/>
                    </a:lnTo>
                    <a:lnTo>
                      <a:pt x="1641" y="906"/>
                    </a:lnTo>
                    <a:lnTo>
                      <a:pt x="1677" y="892"/>
                    </a:lnTo>
                    <a:lnTo>
                      <a:pt x="1675" y="975"/>
                    </a:lnTo>
                    <a:lnTo>
                      <a:pt x="1684" y="956"/>
                    </a:lnTo>
                    <a:lnTo>
                      <a:pt x="1707" y="1000"/>
                    </a:lnTo>
                    <a:lnTo>
                      <a:pt x="1704" y="1030"/>
                    </a:lnTo>
                    <a:lnTo>
                      <a:pt x="1718" y="1013"/>
                    </a:lnTo>
                    <a:lnTo>
                      <a:pt x="1721" y="997"/>
                    </a:lnTo>
                    <a:lnTo>
                      <a:pt x="1738" y="972"/>
                    </a:lnTo>
                    <a:lnTo>
                      <a:pt x="1728" y="958"/>
                    </a:lnTo>
                    <a:lnTo>
                      <a:pt x="1737" y="942"/>
                    </a:lnTo>
                    <a:lnTo>
                      <a:pt x="1725" y="913"/>
                    </a:lnTo>
                    <a:lnTo>
                      <a:pt x="1732" y="889"/>
                    </a:lnTo>
                    <a:lnTo>
                      <a:pt x="1715" y="895"/>
                    </a:lnTo>
                    <a:lnTo>
                      <a:pt x="1707" y="874"/>
                    </a:lnTo>
                    <a:lnTo>
                      <a:pt x="1701" y="844"/>
                    </a:lnTo>
                    <a:lnTo>
                      <a:pt x="1714" y="816"/>
                    </a:lnTo>
                    <a:lnTo>
                      <a:pt x="1728" y="834"/>
                    </a:lnTo>
                    <a:lnTo>
                      <a:pt x="1721" y="880"/>
                    </a:lnTo>
                    <a:lnTo>
                      <a:pt x="1738" y="849"/>
                    </a:lnTo>
                    <a:lnTo>
                      <a:pt x="1732" y="824"/>
                    </a:lnTo>
                    <a:lnTo>
                      <a:pt x="1752" y="808"/>
                    </a:lnTo>
                    <a:lnTo>
                      <a:pt x="1752" y="797"/>
                    </a:lnTo>
                    <a:lnTo>
                      <a:pt x="1759" y="800"/>
                    </a:lnTo>
                    <a:lnTo>
                      <a:pt x="1796" y="756"/>
                    </a:lnTo>
                    <a:lnTo>
                      <a:pt x="1805" y="684"/>
                    </a:lnTo>
                    <a:lnTo>
                      <a:pt x="1810" y="655"/>
                    </a:lnTo>
                    <a:lnTo>
                      <a:pt x="1794" y="664"/>
                    </a:lnTo>
                    <a:lnTo>
                      <a:pt x="1788" y="655"/>
                    </a:lnTo>
                    <a:lnTo>
                      <a:pt x="1800" y="638"/>
                    </a:lnTo>
                    <a:lnTo>
                      <a:pt x="1776" y="592"/>
                    </a:lnTo>
                    <a:lnTo>
                      <a:pt x="1763" y="580"/>
                    </a:lnTo>
                    <a:lnTo>
                      <a:pt x="1783" y="544"/>
                    </a:lnTo>
                    <a:lnTo>
                      <a:pt x="1762" y="539"/>
                    </a:lnTo>
                    <a:lnTo>
                      <a:pt x="1743" y="531"/>
                    </a:lnTo>
                    <a:lnTo>
                      <a:pt x="1751" y="503"/>
                    </a:lnTo>
                    <a:lnTo>
                      <a:pt x="1763" y="487"/>
                    </a:lnTo>
                    <a:lnTo>
                      <a:pt x="1766" y="519"/>
                    </a:lnTo>
                    <a:lnTo>
                      <a:pt x="1788" y="498"/>
                    </a:lnTo>
                    <a:lnTo>
                      <a:pt x="1805" y="497"/>
                    </a:lnTo>
                    <a:lnTo>
                      <a:pt x="1797" y="519"/>
                    </a:lnTo>
                    <a:lnTo>
                      <a:pt x="1824" y="528"/>
                    </a:lnTo>
                    <a:lnTo>
                      <a:pt x="1816" y="545"/>
                    </a:lnTo>
                    <a:lnTo>
                      <a:pt x="1830" y="559"/>
                    </a:lnTo>
                    <a:lnTo>
                      <a:pt x="1830" y="588"/>
                    </a:lnTo>
                    <a:lnTo>
                      <a:pt x="1861" y="559"/>
                    </a:lnTo>
                    <a:lnTo>
                      <a:pt x="1850" y="531"/>
                    </a:lnTo>
                    <a:lnTo>
                      <a:pt x="1821" y="489"/>
                    </a:lnTo>
                    <a:lnTo>
                      <a:pt x="1830" y="473"/>
                    </a:lnTo>
                    <a:lnTo>
                      <a:pt x="1824" y="448"/>
                    </a:lnTo>
                    <a:lnTo>
                      <a:pt x="1844" y="427"/>
                    </a:lnTo>
                    <a:lnTo>
                      <a:pt x="1868" y="416"/>
                    </a:lnTo>
                    <a:lnTo>
                      <a:pt x="1867" y="367"/>
                    </a:lnTo>
                    <a:lnTo>
                      <a:pt x="1865" y="333"/>
                    </a:lnTo>
                    <a:lnTo>
                      <a:pt x="1858" y="302"/>
                    </a:lnTo>
                    <a:lnTo>
                      <a:pt x="1830" y="248"/>
                    </a:lnTo>
                    <a:lnTo>
                      <a:pt x="1825" y="275"/>
                    </a:lnTo>
                    <a:lnTo>
                      <a:pt x="1807" y="258"/>
                    </a:lnTo>
                    <a:lnTo>
                      <a:pt x="1790" y="266"/>
                    </a:lnTo>
                    <a:lnTo>
                      <a:pt x="1805" y="226"/>
                    </a:lnTo>
                    <a:lnTo>
                      <a:pt x="1821" y="192"/>
                    </a:lnTo>
                    <a:lnTo>
                      <a:pt x="1850" y="176"/>
                    </a:lnTo>
                    <a:lnTo>
                      <a:pt x="1853" y="161"/>
                    </a:lnTo>
                    <a:lnTo>
                      <a:pt x="1873" y="155"/>
                    </a:lnTo>
                    <a:lnTo>
                      <a:pt x="1873" y="170"/>
                    </a:lnTo>
                    <a:lnTo>
                      <a:pt x="1896" y="145"/>
                    </a:lnTo>
                    <a:lnTo>
                      <a:pt x="1882" y="139"/>
                    </a:lnTo>
                    <a:lnTo>
                      <a:pt x="1882" y="120"/>
                    </a:lnTo>
                    <a:lnTo>
                      <a:pt x="1899" y="108"/>
                    </a:lnTo>
                    <a:lnTo>
                      <a:pt x="1906" y="122"/>
                    </a:lnTo>
                    <a:lnTo>
                      <a:pt x="1929" y="100"/>
                    </a:lnTo>
                    <a:lnTo>
                      <a:pt x="1926" y="120"/>
                    </a:lnTo>
                    <a:lnTo>
                      <a:pt x="1927" y="136"/>
                    </a:lnTo>
                    <a:lnTo>
                      <a:pt x="1926" y="158"/>
                    </a:lnTo>
                    <a:lnTo>
                      <a:pt x="1918" y="175"/>
                    </a:lnTo>
                    <a:lnTo>
                      <a:pt x="1932" y="197"/>
                    </a:lnTo>
                    <a:lnTo>
                      <a:pt x="1938" y="212"/>
                    </a:lnTo>
                    <a:lnTo>
                      <a:pt x="1947" y="209"/>
                    </a:lnTo>
                    <a:lnTo>
                      <a:pt x="1992" y="256"/>
                    </a:lnTo>
                    <a:lnTo>
                      <a:pt x="2002" y="233"/>
                    </a:lnTo>
                    <a:lnTo>
                      <a:pt x="2014" y="216"/>
                    </a:lnTo>
                    <a:lnTo>
                      <a:pt x="1994" y="205"/>
                    </a:lnTo>
                    <a:lnTo>
                      <a:pt x="1999" y="184"/>
                    </a:lnTo>
                    <a:lnTo>
                      <a:pt x="1999" y="172"/>
                    </a:lnTo>
                    <a:lnTo>
                      <a:pt x="1978" y="150"/>
                    </a:lnTo>
                    <a:lnTo>
                      <a:pt x="1960" y="147"/>
                    </a:lnTo>
                    <a:lnTo>
                      <a:pt x="1943" y="123"/>
                    </a:lnTo>
                    <a:lnTo>
                      <a:pt x="1966" y="119"/>
                    </a:lnTo>
                    <a:lnTo>
                      <a:pt x="1977" y="100"/>
                    </a:lnTo>
                    <a:lnTo>
                      <a:pt x="1991" y="106"/>
                    </a:lnTo>
                    <a:lnTo>
                      <a:pt x="2005" y="98"/>
                    </a:lnTo>
                    <a:lnTo>
                      <a:pt x="1990" y="80"/>
                    </a:lnTo>
                    <a:lnTo>
                      <a:pt x="2002" y="69"/>
                    </a:lnTo>
                    <a:lnTo>
                      <a:pt x="2021" y="68"/>
                    </a:lnTo>
                    <a:lnTo>
                      <a:pt x="2000" y="53"/>
                    </a:lnTo>
                    <a:lnTo>
                      <a:pt x="1975" y="51"/>
                    </a:lnTo>
                    <a:lnTo>
                      <a:pt x="1990" y="32"/>
                    </a:lnTo>
                    <a:lnTo>
                      <a:pt x="1989" y="11"/>
                    </a:lnTo>
                    <a:lnTo>
                      <a:pt x="2005" y="27"/>
                    </a:lnTo>
                    <a:lnTo>
                      <a:pt x="2015" y="18"/>
                    </a:lnTo>
                    <a:lnTo>
                      <a:pt x="2024" y="21"/>
                    </a:lnTo>
                    <a:lnTo>
                      <a:pt x="2038" y="36"/>
                    </a:lnTo>
                    <a:lnTo>
                      <a:pt x="2060" y="33"/>
                    </a:lnTo>
                    <a:lnTo>
                      <a:pt x="2042" y="15"/>
                    </a:lnTo>
                    <a:lnTo>
                      <a:pt x="2038" y="0"/>
                    </a:lnTo>
                    <a:lnTo>
                      <a:pt x="2006" y="5"/>
                    </a:lnTo>
                    <a:lnTo>
                      <a:pt x="1994" y="0"/>
                    </a:lnTo>
                    <a:lnTo>
                      <a:pt x="1955" y="11"/>
                    </a:lnTo>
                    <a:lnTo>
                      <a:pt x="1913" y="18"/>
                    </a:lnTo>
                    <a:lnTo>
                      <a:pt x="1886" y="30"/>
                    </a:lnTo>
                    <a:lnTo>
                      <a:pt x="1885" y="47"/>
                    </a:lnTo>
                    <a:lnTo>
                      <a:pt x="1864" y="50"/>
                    </a:lnTo>
                    <a:cubicBezTo>
                      <a:pt x="1858" y="55"/>
                      <a:pt x="1854" y="75"/>
                      <a:pt x="1847" y="77"/>
                    </a:cubicBezTo>
                    <a:cubicBezTo>
                      <a:pt x="1839" y="82"/>
                      <a:pt x="1830" y="65"/>
                      <a:pt x="1820" y="63"/>
                    </a:cubicBezTo>
                    <a:lnTo>
                      <a:pt x="1786" y="66"/>
                    </a:lnTo>
                    <a:lnTo>
                      <a:pt x="1732" y="56"/>
                    </a:lnTo>
                    <a:lnTo>
                      <a:pt x="1709" y="62"/>
                    </a:lnTo>
                    <a:lnTo>
                      <a:pt x="1678" y="56"/>
                    </a:lnTo>
                    <a:lnTo>
                      <a:pt x="1666" y="47"/>
                    </a:lnTo>
                    <a:lnTo>
                      <a:pt x="1643" y="50"/>
                    </a:lnTo>
                    <a:cubicBezTo>
                      <a:pt x="1635" y="52"/>
                      <a:pt x="1626" y="57"/>
                      <a:pt x="1618" y="60"/>
                    </a:cubicBezTo>
                    <a:cubicBezTo>
                      <a:pt x="1610" y="63"/>
                      <a:pt x="1603" y="67"/>
                      <a:pt x="1597" y="71"/>
                    </a:cubicBezTo>
                    <a:cubicBezTo>
                      <a:pt x="1591" y="75"/>
                      <a:pt x="1587" y="84"/>
                      <a:pt x="1583" y="83"/>
                    </a:cubicBezTo>
                    <a:cubicBezTo>
                      <a:pt x="1571" y="90"/>
                      <a:pt x="1576" y="67"/>
                      <a:pt x="1571" y="65"/>
                    </a:cubicBezTo>
                    <a:lnTo>
                      <a:pt x="1553" y="69"/>
                    </a:lnTo>
                    <a:cubicBezTo>
                      <a:pt x="1544" y="66"/>
                      <a:pt x="1531" y="50"/>
                      <a:pt x="1517" y="47"/>
                    </a:cubicBezTo>
                    <a:cubicBezTo>
                      <a:pt x="1503" y="46"/>
                      <a:pt x="1479" y="45"/>
                      <a:pt x="1468" y="48"/>
                    </a:cubicBezTo>
                    <a:cubicBezTo>
                      <a:pt x="1457" y="51"/>
                      <a:pt x="1461" y="63"/>
                      <a:pt x="1451" y="63"/>
                    </a:cubicBezTo>
                    <a:cubicBezTo>
                      <a:pt x="1439" y="66"/>
                      <a:pt x="1419" y="48"/>
                      <a:pt x="1408" y="47"/>
                    </a:cubicBezTo>
                    <a:cubicBezTo>
                      <a:pt x="1397" y="46"/>
                      <a:pt x="1390" y="59"/>
                      <a:pt x="1382" y="59"/>
                    </a:cubicBezTo>
                    <a:cubicBezTo>
                      <a:pt x="1374" y="59"/>
                      <a:pt x="1362" y="52"/>
                      <a:pt x="1357" y="47"/>
                    </a:cubicBezTo>
                    <a:cubicBezTo>
                      <a:pt x="1352" y="42"/>
                      <a:pt x="1356" y="36"/>
                      <a:pt x="1349" y="30"/>
                    </a:cubicBezTo>
                    <a:cubicBezTo>
                      <a:pt x="1333" y="26"/>
                      <a:pt x="1330" y="13"/>
                      <a:pt x="1318" y="11"/>
                    </a:cubicBezTo>
                    <a:cubicBezTo>
                      <a:pt x="1306" y="9"/>
                      <a:pt x="1287" y="20"/>
                      <a:pt x="1277" y="20"/>
                    </a:cubicBezTo>
                    <a:cubicBezTo>
                      <a:pt x="1267" y="20"/>
                      <a:pt x="1268" y="10"/>
                      <a:pt x="1259" y="9"/>
                    </a:cubicBezTo>
                    <a:lnTo>
                      <a:pt x="1222" y="14"/>
                    </a:lnTo>
                    <a:lnTo>
                      <a:pt x="1210" y="32"/>
                    </a:lnTo>
                    <a:cubicBezTo>
                      <a:pt x="1203" y="35"/>
                      <a:pt x="1187" y="28"/>
                      <a:pt x="1178" y="29"/>
                    </a:cubicBezTo>
                    <a:cubicBezTo>
                      <a:pt x="1169" y="30"/>
                      <a:pt x="1164" y="36"/>
                      <a:pt x="1154" y="39"/>
                    </a:cubicBezTo>
                    <a:cubicBezTo>
                      <a:pt x="1144" y="42"/>
                      <a:pt x="1124" y="44"/>
                      <a:pt x="1120" y="48"/>
                    </a:cubicBezTo>
                    <a:cubicBezTo>
                      <a:pt x="1109" y="57"/>
                      <a:pt x="1132" y="61"/>
                      <a:pt x="1132" y="65"/>
                    </a:cubicBezTo>
                    <a:cubicBezTo>
                      <a:pt x="1132" y="69"/>
                      <a:pt x="1126" y="70"/>
                      <a:pt x="1118" y="72"/>
                    </a:cubicBezTo>
                    <a:cubicBezTo>
                      <a:pt x="1110" y="74"/>
                      <a:pt x="1084" y="72"/>
                      <a:pt x="1085" y="77"/>
                    </a:cubicBezTo>
                    <a:cubicBezTo>
                      <a:pt x="1085" y="86"/>
                      <a:pt x="1126" y="103"/>
                      <a:pt x="1127" y="105"/>
                    </a:cubicBezTo>
                    <a:lnTo>
                      <a:pt x="1090" y="90"/>
                    </a:lnTo>
                    <a:lnTo>
                      <a:pt x="1072" y="95"/>
                    </a:lnTo>
                    <a:cubicBezTo>
                      <a:pt x="1063" y="93"/>
                      <a:pt x="1039" y="65"/>
                      <a:pt x="1033" y="80"/>
                    </a:cubicBezTo>
                    <a:cubicBezTo>
                      <a:pt x="1027" y="95"/>
                      <a:pt x="1077" y="132"/>
                      <a:pt x="1084" y="147"/>
                    </a:cubicBezTo>
                    <a:lnTo>
                      <a:pt x="1075" y="171"/>
                    </a:lnTo>
                    <a:lnTo>
                      <a:pt x="1040" y="170"/>
                    </a:lnTo>
                    <a:cubicBezTo>
                      <a:pt x="1040" y="170"/>
                      <a:pt x="1061" y="164"/>
                      <a:pt x="1060" y="155"/>
                    </a:cubicBezTo>
                    <a:cubicBezTo>
                      <a:pt x="1059" y="146"/>
                      <a:pt x="1043" y="127"/>
                      <a:pt x="1031" y="113"/>
                    </a:cubicBezTo>
                    <a:cubicBezTo>
                      <a:pt x="1025" y="101"/>
                      <a:pt x="1030" y="84"/>
                      <a:pt x="1024" y="81"/>
                    </a:cubicBezTo>
                    <a:cubicBezTo>
                      <a:pt x="1018" y="78"/>
                      <a:pt x="997" y="65"/>
                      <a:pt x="989" y="71"/>
                    </a:cubicBezTo>
                    <a:cubicBezTo>
                      <a:pt x="968" y="74"/>
                      <a:pt x="970" y="107"/>
                      <a:pt x="974" y="116"/>
                    </a:cubicBezTo>
                    <a:cubicBezTo>
                      <a:pt x="978" y="125"/>
                      <a:pt x="1009" y="122"/>
                      <a:pt x="1012" y="125"/>
                    </a:cubicBezTo>
                    <a:cubicBezTo>
                      <a:pt x="1028" y="153"/>
                      <a:pt x="1005" y="143"/>
                      <a:pt x="989" y="134"/>
                    </a:cubicBezTo>
                    <a:cubicBezTo>
                      <a:pt x="973" y="125"/>
                      <a:pt x="968" y="128"/>
                      <a:pt x="958" y="128"/>
                    </a:cubicBezTo>
                    <a:cubicBezTo>
                      <a:pt x="948" y="128"/>
                      <a:pt x="931" y="133"/>
                      <a:pt x="926" y="137"/>
                    </a:cubicBezTo>
                    <a:cubicBezTo>
                      <a:pt x="921" y="141"/>
                      <a:pt x="939" y="157"/>
                      <a:pt x="926" y="152"/>
                    </a:cubicBezTo>
                    <a:cubicBezTo>
                      <a:pt x="913" y="147"/>
                      <a:pt x="899" y="149"/>
                      <a:pt x="886" y="147"/>
                    </a:cubicBezTo>
                    <a:cubicBezTo>
                      <a:pt x="873" y="145"/>
                      <a:pt x="863" y="136"/>
                      <a:pt x="847" y="140"/>
                    </a:cubicBezTo>
                    <a:cubicBezTo>
                      <a:pt x="825" y="147"/>
                      <a:pt x="794" y="185"/>
                      <a:pt x="787" y="171"/>
                    </a:cubicBezTo>
                    <a:cubicBezTo>
                      <a:pt x="780" y="157"/>
                      <a:pt x="800" y="155"/>
                      <a:pt x="800" y="150"/>
                    </a:cubicBezTo>
                    <a:cubicBezTo>
                      <a:pt x="800" y="145"/>
                      <a:pt x="796" y="138"/>
                      <a:pt x="790" y="138"/>
                    </a:cubicBezTo>
                    <a:cubicBezTo>
                      <a:pt x="784" y="138"/>
                      <a:pt x="764" y="144"/>
                      <a:pt x="763" y="152"/>
                    </a:cubicBezTo>
                    <a:cubicBezTo>
                      <a:pt x="761" y="163"/>
                      <a:pt x="783" y="181"/>
                      <a:pt x="782" y="186"/>
                    </a:cubicBezTo>
                    <a:cubicBezTo>
                      <a:pt x="781" y="191"/>
                      <a:pt x="765" y="180"/>
                      <a:pt x="758" y="183"/>
                    </a:cubicBezTo>
                    <a:cubicBezTo>
                      <a:pt x="751" y="186"/>
                      <a:pt x="746" y="207"/>
                      <a:pt x="742" y="203"/>
                    </a:cubicBezTo>
                    <a:lnTo>
                      <a:pt x="728" y="189"/>
                    </a:lnTo>
                    <a:lnTo>
                      <a:pt x="746" y="170"/>
                    </a:lnTo>
                    <a:lnTo>
                      <a:pt x="733" y="158"/>
                    </a:lnTo>
                    <a:cubicBezTo>
                      <a:pt x="727" y="155"/>
                      <a:pt x="718" y="150"/>
                      <a:pt x="712" y="149"/>
                    </a:cubicBezTo>
                    <a:cubicBezTo>
                      <a:pt x="706" y="148"/>
                      <a:pt x="701" y="154"/>
                      <a:pt x="698" y="152"/>
                    </a:cubicBezTo>
                    <a:cubicBezTo>
                      <a:pt x="695" y="150"/>
                      <a:pt x="698" y="139"/>
                      <a:pt x="695" y="138"/>
                    </a:cubicBezTo>
                    <a:cubicBezTo>
                      <a:pt x="692" y="137"/>
                      <a:pt x="685" y="146"/>
                      <a:pt x="680" y="146"/>
                    </a:cubicBezTo>
                    <a:cubicBezTo>
                      <a:pt x="675" y="146"/>
                      <a:pt x="677" y="142"/>
                      <a:pt x="667" y="140"/>
                    </a:cubicBezTo>
                    <a:cubicBezTo>
                      <a:pt x="657" y="138"/>
                      <a:pt x="632" y="139"/>
                      <a:pt x="622" y="135"/>
                    </a:cubicBezTo>
                    <a:cubicBezTo>
                      <a:pt x="612" y="131"/>
                      <a:pt x="632" y="117"/>
                      <a:pt x="608" y="113"/>
                    </a:cubicBezTo>
                    <a:cubicBezTo>
                      <a:pt x="584" y="109"/>
                      <a:pt x="590" y="119"/>
                      <a:pt x="583" y="119"/>
                    </a:cubicBezTo>
                    <a:lnTo>
                      <a:pt x="568" y="114"/>
                    </a:lnTo>
                    <a:cubicBezTo>
                      <a:pt x="555" y="116"/>
                      <a:pt x="521" y="125"/>
                      <a:pt x="505" y="131"/>
                    </a:cubicBezTo>
                    <a:cubicBezTo>
                      <a:pt x="482" y="140"/>
                      <a:pt x="485" y="140"/>
                      <a:pt x="472" y="152"/>
                    </a:cubicBezTo>
                    <a:cubicBezTo>
                      <a:pt x="459" y="164"/>
                      <a:pt x="443" y="192"/>
                      <a:pt x="428" y="204"/>
                    </a:cubicBezTo>
                    <a:cubicBezTo>
                      <a:pt x="410" y="223"/>
                      <a:pt x="393" y="217"/>
                      <a:pt x="382" y="224"/>
                    </a:cubicBezTo>
                    <a:lnTo>
                      <a:pt x="364" y="248"/>
                    </a:lnTo>
                    <a:lnTo>
                      <a:pt x="368" y="290"/>
                    </a:lnTo>
                    <a:lnTo>
                      <a:pt x="389" y="306"/>
                    </a:lnTo>
                    <a:lnTo>
                      <a:pt x="436" y="290"/>
                    </a:lnTo>
                    <a:cubicBezTo>
                      <a:pt x="447" y="296"/>
                      <a:pt x="448" y="335"/>
                      <a:pt x="457" y="341"/>
                    </a:cubicBezTo>
                    <a:cubicBezTo>
                      <a:pt x="468" y="348"/>
                      <a:pt x="486" y="330"/>
                      <a:pt x="491" y="324"/>
                    </a:cubicBezTo>
                    <a:lnTo>
                      <a:pt x="496" y="300"/>
                    </a:lnTo>
                    <a:lnTo>
                      <a:pt x="514" y="281"/>
                    </a:lnTo>
                    <a:cubicBezTo>
                      <a:pt x="515" y="270"/>
                      <a:pt x="499" y="245"/>
                      <a:pt x="502" y="234"/>
                    </a:cubicBezTo>
                    <a:cubicBezTo>
                      <a:pt x="505" y="225"/>
                      <a:pt x="526" y="220"/>
                      <a:pt x="535" y="213"/>
                    </a:cubicBezTo>
                    <a:cubicBezTo>
                      <a:pt x="544" y="206"/>
                      <a:pt x="546" y="192"/>
                      <a:pt x="554" y="191"/>
                    </a:cubicBezTo>
                    <a:cubicBezTo>
                      <a:pt x="567" y="190"/>
                      <a:pt x="580" y="200"/>
                      <a:pt x="581" y="204"/>
                    </a:cubicBezTo>
                    <a:cubicBezTo>
                      <a:pt x="581" y="208"/>
                      <a:pt x="560" y="200"/>
                      <a:pt x="557" y="215"/>
                    </a:cubicBezTo>
                    <a:cubicBezTo>
                      <a:pt x="554" y="230"/>
                      <a:pt x="535" y="233"/>
                      <a:pt x="533" y="242"/>
                    </a:cubicBezTo>
                    <a:lnTo>
                      <a:pt x="548" y="267"/>
                    </a:lnTo>
                    <a:lnTo>
                      <a:pt x="571" y="276"/>
                    </a:lnTo>
                    <a:lnTo>
                      <a:pt x="598" y="264"/>
                    </a:lnTo>
                    <a:lnTo>
                      <a:pt x="625" y="261"/>
                    </a:lnTo>
                    <a:cubicBezTo>
                      <a:pt x="632" y="263"/>
                      <a:pt x="645" y="271"/>
                      <a:pt x="638" y="276"/>
                    </a:cubicBezTo>
                    <a:cubicBezTo>
                      <a:pt x="631" y="281"/>
                      <a:pt x="593" y="287"/>
                      <a:pt x="584" y="293"/>
                    </a:cubicBezTo>
                    <a:cubicBezTo>
                      <a:pt x="575" y="299"/>
                      <a:pt x="587" y="309"/>
                      <a:pt x="581" y="311"/>
                    </a:cubicBezTo>
                    <a:cubicBezTo>
                      <a:pt x="567" y="319"/>
                      <a:pt x="556" y="301"/>
                      <a:pt x="550" y="303"/>
                    </a:cubicBezTo>
                    <a:lnTo>
                      <a:pt x="547" y="323"/>
                    </a:lnTo>
                    <a:lnTo>
                      <a:pt x="536" y="350"/>
                    </a:lnTo>
                    <a:lnTo>
                      <a:pt x="512" y="351"/>
                    </a:lnTo>
                    <a:lnTo>
                      <a:pt x="476" y="360"/>
                    </a:lnTo>
                    <a:lnTo>
                      <a:pt x="457" y="351"/>
                    </a:lnTo>
                    <a:lnTo>
                      <a:pt x="443" y="357"/>
                    </a:lnTo>
                    <a:lnTo>
                      <a:pt x="419" y="342"/>
                    </a:lnTo>
                    <a:cubicBezTo>
                      <a:pt x="417" y="335"/>
                      <a:pt x="433" y="329"/>
                      <a:pt x="428" y="317"/>
                    </a:cubicBezTo>
                    <a:cubicBezTo>
                      <a:pt x="423" y="305"/>
                      <a:pt x="396" y="313"/>
                      <a:pt x="392" y="321"/>
                    </a:cubicBezTo>
                    <a:lnTo>
                      <a:pt x="397" y="362"/>
                    </a:lnTo>
                    <a:lnTo>
                      <a:pt x="373" y="362"/>
                    </a:lnTo>
                    <a:cubicBezTo>
                      <a:pt x="365" y="366"/>
                      <a:pt x="355" y="380"/>
                      <a:pt x="347" y="386"/>
                    </a:cubicBezTo>
                    <a:cubicBezTo>
                      <a:pt x="339" y="392"/>
                      <a:pt x="332" y="379"/>
                      <a:pt x="322" y="399"/>
                    </a:cubicBezTo>
                    <a:cubicBezTo>
                      <a:pt x="312" y="419"/>
                      <a:pt x="301" y="411"/>
                      <a:pt x="293" y="414"/>
                    </a:cubicBezTo>
                    <a:cubicBezTo>
                      <a:pt x="285" y="417"/>
                      <a:pt x="280" y="414"/>
                      <a:pt x="275" y="416"/>
                    </a:cubicBezTo>
                    <a:cubicBezTo>
                      <a:pt x="270" y="418"/>
                      <a:pt x="267" y="426"/>
                      <a:pt x="260" y="426"/>
                    </a:cubicBezTo>
                    <a:cubicBezTo>
                      <a:pt x="253" y="426"/>
                      <a:pt x="238" y="417"/>
                      <a:pt x="232" y="419"/>
                    </a:cubicBezTo>
                    <a:cubicBezTo>
                      <a:pt x="226" y="421"/>
                      <a:pt x="221" y="432"/>
                      <a:pt x="226" y="437"/>
                    </a:cubicBezTo>
                    <a:lnTo>
                      <a:pt x="263" y="449"/>
                    </a:lnTo>
                    <a:lnTo>
                      <a:pt x="272" y="474"/>
                    </a:lnTo>
                    <a:lnTo>
                      <a:pt x="262" y="503"/>
                    </a:lnTo>
                    <a:cubicBezTo>
                      <a:pt x="251" y="507"/>
                      <a:pt x="223" y="499"/>
                      <a:pt x="206" y="498"/>
                    </a:cubicBezTo>
                    <a:cubicBezTo>
                      <a:pt x="189" y="497"/>
                      <a:pt x="164" y="492"/>
                      <a:pt x="158" y="498"/>
                    </a:cubicBezTo>
                    <a:cubicBezTo>
                      <a:pt x="152" y="504"/>
                      <a:pt x="167" y="527"/>
                      <a:pt x="167" y="537"/>
                    </a:cubicBezTo>
                    <a:cubicBezTo>
                      <a:pt x="167" y="547"/>
                      <a:pt x="159" y="551"/>
                      <a:pt x="157" y="557"/>
                    </a:cubicBezTo>
                    <a:cubicBezTo>
                      <a:pt x="155" y="563"/>
                      <a:pt x="161" y="569"/>
                      <a:pt x="157" y="576"/>
                    </a:cubicBezTo>
                    <a:cubicBezTo>
                      <a:pt x="153" y="583"/>
                      <a:pt x="127" y="594"/>
                      <a:pt x="130" y="597"/>
                    </a:cubicBezTo>
                    <a:cubicBezTo>
                      <a:pt x="139" y="606"/>
                      <a:pt x="160" y="592"/>
                      <a:pt x="176" y="592"/>
                    </a:cubicBezTo>
                    <a:lnTo>
                      <a:pt x="226" y="598"/>
                    </a:lnTo>
                    <a:lnTo>
                      <a:pt x="260" y="588"/>
                    </a:lnTo>
                    <a:lnTo>
                      <a:pt x="274" y="576"/>
                    </a:lnTo>
                    <a:cubicBezTo>
                      <a:pt x="282" y="573"/>
                      <a:pt x="306" y="573"/>
                      <a:pt x="307" y="569"/>
                    </a:cubicBezTo>
                    <a:cubicBezTo>
                      <a:pt x="321" y="557"/>
                      <a:pt x="283" y="559"/>
                      <a:pt x="283" y="552"/>
                    </a:cubicBezTo>
                    <a:cubicBezTo>
                      <a:pt x="283" y="545"/>
                      <a:pt x="300" y="533"/>
                      <a:pt x="307" y="528"/>
                    </a:cubicBezTo>
                    <a:lnTo>
                      <a:pt x="325" y="522"/>
                    </a:lnTo>
                    <a:lnTo>
                      <a:pt x="320" y="503"/>
                    </a:lnTo>
                    <a:cubicBezTo>
                      <a:pt x="323" y="499"/>
                      <a:pt x="336" y="495"/>
                      <a:pt x="342" y="495"/>
                    </a:cubicBezTo>
                    <a:cubicBezTo>
                      <a:pt x="348" y="495"/>
                      <a:pt x="350" y="506"/>
                      <a:pt x="358" y="505"/>
                    </a:cubicBezTo>
                    <a:cubicBezTo>
                      <a:pt x="366" y="504"/>
                      <a:pt x="384" y="490"/>
                      <a:pt x="393" y="491"/>
                    </a:cubicBezTo>
                    <a:lnTo>
                      <a:pt x="415" y="510"/>
                    </a:lnTo>
                    <a:cubicBezTo>
                      <a:pt x="416" y="517"/>
                      <a:pt x="407" y="520"/>
                      <a:pt x="401" y="530"/>
                    </a:cubicBezTo>
                    <a:lnTo>
                      <a:pt x="381" y="573"/>
                    </a:lnTo>
                    <a:lnTo>
                      <a:pt x="406" y="576"/>
                    </a:lnTo>
                    <a:lnTo>
                      <a:pt x="412" y="561"/>
                    </a:lnTo>
                    <a:lnTo>
                      <a:pt x="404" y="543"/>
                    </a:lnTo>
                    <a:cubicBezTo>
                      <a:pt x="406" y="539"/>
                      <a:pt x="417" y="541"/>
                      <a:pt x="423" y="538"/>
                    </a:cubicBezTo>
                    <a:cubicBezTo>
                      <a:pt x="430" y="537"/>
                      <a:pt x="435" y="526"/>
                      <a:pt x="441" y="527"/>
                    </a:cubicBezTo>
                    <a:cubicBezTo>
                      <a:pt x="447" y="528"/>
                      <a:pt x="453" y="542"/>
                      <a:pt x="460" y="547"/>
                    </a:cubicBezTo>
                    <a:lnTo>
                      <a:pt x="483" y="559"/>
                    </a:lnTo>
                    <a:lnTo>
                      <a:pt x="490" y="573"/>
                    </a:lnTo>
                    <a:lnTo>
                      <a:pt x="493" y="590"/>
                    </a:lnTo>
                    <a:lnTo>
                      <a:pt x="508" y="579"/>
                    </a:lnTo>
                    <a:cubicBezTo>
                      <a:pt x="508" y="579"/>
                      <a:pt x="507" y="566"/>
                      <a:pt x="509" y="564"/>
                    </a:cubicBezTo>
                    <a:cubicBezTo>
                      <a:pt x="513" y="561"/>
                      <a:pt x="512" y="581"/>
                      <a:pt x="521" y="569"/>
                    </a:cubicBezTo>
                    <a:cubicBezTo>
                      <a:pt x="530" y="557"/>
                      <a:pt x="525" y="556"/>
                      <a:pt x="515" y="549"/>
                    </a:cubicBezTo>
                    <a:lnTo>
                      <a:pt x="468" y="523"/>
                    </a:lnTo>
                    <a:lnTo>
                      <a:pt x="441" y="508"/>
                    </a:lnTo>
                    <a:lnTo>
                      <a:pt x="455" y="480"/>
                    </a:lnTo>
                    <a:lnTo>
                      <a:pt x="464" y="498"/>
                    </a:lnTo>
                    <a:lnTo>
                      <a:pt x="487" y="512"/>
                    </a:lnTo>
                    <a:lnTo>
                      <a:pt x="517" y="527"/>
                    </a:lnTo>
                    <a:cubicBezTo>
                      <a:pt x="526" y="535"/>
                      <a:pt x="529" y="546"/>
                      <a:pt x="539" y="559"/>
                    </a:cubicBezTo>
                    <a:cubicBezTo>
                      <a:pt x="549" y="572"/>
                      <a:pt x="570" y="602"/>
                      <a:pt x="579" y="608"/>
                    </a:cubicBezTo>
                    <a:cubicBezTo>
                      <a:pt x="588" y="614"/>
                      <a:pt x="588" y="598"/>
                      <a:pt x="592" y="597"/>
                    </a:cubicBezTo>
                    <a:cubicBezTo>
                      <a:pt x="596" y="594"/>
                      <a:pt x="604" y="602"/>
                      <a:pt x="604" y="599"/>
                    </a:cubicBezTo>
                    <a:cubicBezTo>
                      <a:pt x="604" y="596"/>
                      <a:pt x="596" y="583"/>
                      <a:pt x="593" y="578"/>
                    </a:cubicBezTo>
                    <a:cubicBezTo>
                      <a:pt x="589" y="574"/>
                      <a:pt x="590" y="568"/>
                      <a:pt x="587" y="567"/>
                    </a:cubicBezTo>
                    <a:cubicBezTo>
                      <a:pt x="585" y="563"/>
                      <a:pt x="583" y="558"/>
                      <a:pt x="584" y="555"/>
                    </a:cubicBezTo>
                    <a:cubicBezTo>
                      <a:pt x="585" y="552"/>
                      <a:pt x="589" y="550"/>
                      <a:pt x="592" y="548"/>
                    </a:cubicBezTo>
                    <a:lnTo>
                      <a:pt x="601" y="542"/>
                    </a:lnTo>
                    <a:cubicBezTo>
                      <a:pt x="607" y="541"/>
                      <a:pt x="621" y="541"/>
                      <a:pt x="627" y="541"/>
                    </a:cubicBezTo>
                    <a:cubicBezTo>
                      <a:pt x="633" y="541"/>
                      <a:pt x="636" y="541"/>
                      <a:pt x="640" y="539"/>
                    </a:cubicBezTo>
                    <a:cubicBezTo>
                      <a:pt x="644" y="537"/>
                      <a:pt x="648" y="532"/>
                      <a:pt x="650" y="528"/>
                    </a:cubicBezTo>
                    <a:lnTo>
                      <a:pt x="653" y="513"/>
                    </a:lnTo>
                    <a:lnTo>
                      <a:pt x="639" y="505"/>
                    </a:lnTo>
                    <a:cubicBezTo>
                      <a:pt x="639" y="503"/>
                      <a:pt x="650" y="505"/>
                      <a:pt x="655" y="501"/>
                    </a:cubicBezTo>
                    <a:cubicBezTo>
                      <a:pt x="660" y="497"/>
                      <a:pt x="665" y="488"/>
                      <a:pt x="670" y="483"/>
                    </a:cubicBezTo>
                    <a:cubicBezTo>
                      <a:pt x="675" y="478"/>
                      <a:pt x="681" y="471"/>
                      <a:pt x="686" y="470"/>
                    </a:cubicBezTo>
                    <a:lnTo>
                      <a:pt x="703" y="476"/>
                    </a:lnTo>
                    <a:lnTo>
                      <a:pt x="718" y="494"/>
                    </a:lnTo>
                    <a:cubicBezTo>
                      <a:pt x="723" y="498"/>
                      <a:pt x="727" y="503"/>
                      <a:pt x="731" y="501"/>
                    </a:cubicBezTo>
                    <a:cubicBezTo>
                      <a:pt x="735" y="499"/>
                      <a:pt x="742" y="488"/>
                      <a:pt x="742" y="482"/>
                    </a:cubicBezTo>
                    <a:lnTo>
                      <a:pt x="728" y="466"/>
                    </a:lnTo>
                    <a:cubicBezTo>
                      <a:pt x="730" y="462"/>
                      <a:pt x="746" y="463"/>
                      <a:pt x="755" y="459"/>
                    </a:cubicBezTo>
                    <a:cubicBezTo>
                      <a:pt x="764" y="455"/>
                      <a:pt x="777" y="444"/>
                      <a:pt x="782" y="444"/>
                    </a:cubicBezTo>
                    <a:cubicBezTo>
                      <a:pt x="787" y="444"/>
                      <a:pt x="786" y="452"/>
                      <a:pt x="784" y="458"/>
                    </a:cubicBezTo>
                    <a:cubicBezTo>
                      <a:pt x="782" y="464"/>
                      <a:pt x="765" y="469"/>
                      <a:pt x="772" y="480"/>
                    </a:cubicBezTo>
                    <a:cubicBezTo>
                      <a:pt x="779" y="491"/>
                      <a:pt x="820" y="516"/>
                      <a:pt x="824" y="525"/>
                    </a:cubicBezTo>
                    <a:cubicBezTo>
                      <a:pt x="828" y="534"/>
                      <a:pt x="808" y="535"/>
                      <a:pt x="796" y="537"/>
                    </a:cubicBezTo>
                    <a:cubicBezTo>
                      <a:pt x="784" y="539"/>
                      <a:pt x="763" y="541"/>
                      <a:pt x="751" y="539"/>
                    </a:cubicBezTo>
                    <a:cubicBezTo>
                      <a:pt x="739" y="537"/>
                      <a:pt x="739" y="524"/>
                      <a:pt x="722" y="524"/>
                    </a:cubicBezTo>
                    <a:cubicBezTo>
                      <a:pt x="705" y="524"/>
                      <a:pt x="707" y="533"/>
                      <a:pt x="697" y="537"/>
                    </a:cubicBezTo>
                    <a:lnTo>
                      <a:pt x="667" y="538"/>
                    </a:lnTo>
                    <a:lnTo>
                      <a:pt x="623" y="560"/>
                    </a:lnTo>
                    <a:lnTo>
                      <a:pt x="634" y="576"/>
                    </a:lnTo>
                    <a:lnTo>
                      <a:pt x="639" y="598"/>
                    </a:lnTo>
                    <a:lnTo>
                      <a:pt x="669" y="617"/>
                    </a:lnTo>
                    <a:lnTo>
                      <a:pt x="700" y="602"/>
                    </a:lnTo>
                    <a:lnTo>
                      <a:pt x="718" y="611"/>
                    </a:lnTo>
                    <a:lnTo>
                      <a:pt x="752" y="608"/>
                    </a:lnTo>
                    <a:lnTo>
                      <a:pt x="757" y="644"/>
                    </a:lnTo>
                    <a:lnTo>
                      <a:pt x="697" y="677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107"/>
            <p:cNvGrpSpPr>
              <a:grpSpLocks/>
            </p:cNvGrpSpPr>
            <p:nvPr/>
          </p:nvGrpSpPr>
          <p:grpSpPr bwMode="auto">
            <a:xfrm>
              <a:off x="3019" y="1680"/>
              <a:ext cx="1874" cy="2024"/>
              <a:chOff x="4383" y="1774"/>
              <a:chExt cx="1874" cy="2024"/>
            </a:xfrm>
          </p:grpSpPr>
          <p:sp>
            <p:nvSpPr>
              <p:cNvPr id="7" name="Freeform 108"/>
              <p:cNvSpPr>
                <a:spLocks/>
              </p:cNvSpPr>
              <p:nvPr/>
            </p:nvSpPr>
            <p:spPr bwMode="black">
              <a:xfrm>
                <a:off x="4464" y="1868"/>
                <a:ext cx="1299" cy="1930"/>
              </a:xfrm>
              <a:custGeom>
                <a:avLst/>
                <a:gdLst>
                  <a:gd name="T0" fmla="*/ 116 w 1692"/>
                  <a:gd name="T1" fmla="*/ 258 h 2586"/>
                  <a:gd name="T2" fmla="*/ 320 w 1692"/>
                  <a:gd name="T3" fmla="*/ 210 h 2586"/>
                  <a:gd name="T4" fmla="*/ 434 w 1692"/>
                  <a:gd name="T5" fmla="*/ 240 h 2586"/>
                  <a:gd name="T6" fmla="*/ 416 w 1692"/>
                  <a:gd name="T7" fmla="*/ 444 h 2586"/>
                  <a:gd name="T8" fmla="*/ 272 w 1692"/>
                  <a:gd name="T9" fmla="*/ 582 h 2586"/>
                  <a:gd name="T10" fmla="*/ 218 w 1692"/>
                  <a:gd name="T11" fmla="*/ 714 h 2586"/>
                  <a:gd name="T12" fmla="*/ 284 w 1692"/>
                  <a:gd name="T13" fmla="*/ 964 h 2586"/>
                  <a:gd name="T14" fmla="*/ 316 w 1692"/>
                  <a:gd name="T15" fmla="*/ 960 h 2586"/>
                  <a:gd name="T16" fmla="*/ 328 w 1692"/>
                  <a:gd name="T17" fmla="*/ 906 h 2586"/>
                  <a:gd name="T18" fmla="*/ 478 w 1692"/>
                  <a:gd name="T19" fmla="*/ 1154 h 2586"/>
                  <a:gd name="T20" fmla="*/ 650 w 1692"/>
                  <a:gd name="T21" fmla="*/ 1200 h 2586"/>
                  <a:gd name="T22" fmla="*/ 794 w 1692"/>
                  <a:gd name="T23" fmla="*/ 1350 h 2586"/>
                  <a:gd name="T24" fmla="*/ 854 w 1692"/>
                  <a:gd name="T25" fmla="*/ 1422 h 2586"/>
                  <a:gd name="T26" fmla="*/ 770 w 1692"/>
                  <a:gd name="T27" fmla="*/ 1608 h 2586"/>
                  <a:gd name="T28" fmla="*/ 916 w 1692"/>
                  <a:gd name="T29" fmla="*/ 1782 h 2586"/>
                  <a:gd name="T30" fmla="*/ 1034 w 1692"/>
                  <a:gd name="T31" fmla="*/ 2022 h 2586"/>
                  <a:gd name="T32" fmla="*/ 1094 w 1692"/>
                  <a:gd name="T33" fmla="*/ 2310 h 2586"/>
                  <a:gd name="T34" fmla="*/ 1194 w 1692"/>
                  <a:gd name="T35" fmla="*/ 2540 h 2586"/>
                  <a:gd name="T36" fmla="*/ 1280 w 1692"/>
                  <a:gd name="T37" fmla="*/ 2520 h 2586"/>
                  <a:gd name="T38" fmla="*/ 1244 w 1692"/>
                  <a:gd name="T39" fmla="*/ 2394 h 2586"/>
                  <a:gd name="T40" fmla="*/ 1288 w 1692"/>
                  <a:gd name="T41" fmla="*/ 2306 h 2586"/>
                  <a:gd name="T42" fmla="*/ 1368 w 1692"/>
                  <a:gd name="T43" fmla="*/ 2228 h 2586"/>
                  <a:gd name="T44" fmla="*/ 1448 w 1692"/>
                  <a:gd name="T45" fmla="*/ 2076 h 2586"/>
                  <a:gd name="T46" fmla="*/ 1568 w 1692"/>
                  <a:gd name="T47" fmla="*/ 1950 h 2586"/>
                  <a:gd name="T48" fmla="*/ 1622 w 1692"/>
                  <a:gd name="T49" fmla="*/ 1746 h 2586"/>
                  <a:gd name="T50" fmla="*/ 1552 w 1692"/>
                  <a:gd name="T51" fmla="*/ 1538 h 2586"/>
                  <a:gd name="T52" fmla="*/ 1376 w 1692"/>
                  <a:gd name="T53" fmla="*/ 1410 h 2586"/>
                  <a:gd name="T54" fmla="*/ 1104 w 1692"/>
                  <a:gd name="T55" fmla="*/ 1280 h 2586"/>
                  <a:gd name="T56" fmla="*/ 974 w 1692"/>
                  <a:gd name="T57" fmla="*/ 1260 h 2586"/>
                  <a:gd name="T58" fmla="*/ 904 w 1692"/>
                  <a:gd name="T59" fmla="*/ 1268 h 2586"/>
                  <a:gd name="T60" fmla="*/ 794 w 1692"/>
                  <a:gd name="T61" fmla="*/ 1308 h 2586"/>
                  <a:gd name="T62" fmla="*/ 758 w 1692"/>
                  <a:gd name="T63" fmla="*/ 1174 h 2586"/>
                  <a:gd name="T64" fmla="*/ 736 w 1692"/>
                  <a:gd name="T65" fmla="*/ 1062 h 2586"/>
                  <a:gd name="T66" fmla="*/ 632 w 1692"/>
                  <a:gd name="T67" fmla="*/ 1104 h 2586"/>
                  <a:gd name="T68" fmla="*/ 568 w 1692"/>
                  <a:gd name="T69" fmla="*/ 950 h 2586"/>
                  <a:gd name="T70" fmla="*/ 740 w 1692"/>
                  <a:gd name="T71" fmla="*/ 912 h 2586"/>
                  <a:gd name="T72" fmla="*/ 842 w 1692"/>
                  <a:gd name="T73" fmla="*/ 906 h 2586"/>
                  <a:gd name="T74" fmla="*/ 896 w 1692"/>
                  <a:gd name="T75" fmla="*/ 900 h 2586"/>
                  <a:gd name="T76" fmla="*/ 1058 w 1692"/>
                  <a:gd name="T77" fmla="*/ 750 h 2586"/>
                  <a:gd name="T78" fmla="*/ 1184 w 1692"/>
                  <a:gd name="T79" fmla="*/ 678 h 2586"/>
                  <a:gd name="T80" fmla="*/ 1278 w 1692"/>
                  <a:gd name="T81" fmla="*/ 636 h 2586"/>
                  <a:gd name="T82" fmla="*/ 1340 w 1692"/>
                  <a:gd name="T83" fmla="*/ 538 h 2586"/>
                  <a:gd name="T84" fmla="*/ 1288 w 1692"/>
                  <a:gd name="T85" fmla="*/ 512 h 2586"/>
                  <a:gd name="T86" fmla="*/ 1526 w 1692"/>
                  <a:gd name="T87" fmla="*/ 456 h 2586"/>
                  <a:gd name="T88" fmla="*/ 1406 w 1692"/>
                  <a:gd name="T89" fmla="*/ 342 h 2586"/>
                  <a:gd name="T90" fmla="*/ 1328 w 1692"/>
                  <a:gd name="T91" fmla="*/ 264 h 2586"/>
                  <a:gd name="T92" fmla="*/ 1222 w 1692"/>
                  <a:gd name="T93" fmla="*/ 364 h 2586"/>
                  <a:gd name="T94" fmla="*/ 1110 w 1692"/>
                  <a:gd name="T95" fmla="*/ 444 h 2586"/>
                  <a:gd name="T96" fmla="*/ 1022 w 1692"/>
                  <a:gd name="T97" fmla="*/ 304 h 2586"/>
                  <a:gd name="T98" fmla="*/ 1212 w 1692"/>
                  <a:gd name="T99" fmla="*/ 240 h 2586"/>
                  <a:gd name="T100" fmla="*/ 1266 w 1692"/>
                  <a:gd name="T101" fmla="*/ 198 h 2586"/>
                  <a:gd name="T102" fmla="*/ 1328 w 1692"/>
                  <a:gd name="T103" fmla="*/ 172 h 2586"/>
                  <a:gd name="T104" fmla="*/ 1286 w 1692"/>
                  <a:gd name="T105" fmla="*/ 144 h 2586"/>
                  <a:gd name="T106" fmla="*/ 1262 w 1692"/>
                  <a:gd name="T107" fmla="*/ 120 h 2586"/>
                  <a:gd name="T108" fmla="*/ 1202 w 1692"/>
                  <a:gd name="T109" fmla="*/ 102 h 2586"/>
                  <a:gd name="T110" fmla="*/ 1106 w 1692"/>
                  <a:gd name="T111" fmla="*/ 136 h 2586"/>
                  <a:gd name="T112" fmla="*/ 950 w 1692"/>
                  <a:gd name="T113" fmla="*/ 120 h 2586"/>
                  <a:gd name="T114" fmla="*/ 550 w 1692"/>
                  <a:gd name="T115" fmla="*/ 0 h 2586"/>
                  <a:gd name="T116" fmla="*/ 344 w 1692"/>
                  <a:gd name="T117" fmla="*/ 32 h 2586"/>
                  <a:gd name="T118" fmla="*/ 290 w 1692"/>
                  <a:gd name="T119" fmla="*/ 102 h 2586"/>
                  <a:gd name="T120" fmla="*/ 128 w 1692"/>
                  <a:gd name="T121" fmla="*/ 174 h 2586"/>
                  <a:gd name="T122" fmla="*/ 128 w 1692"/>
                  <a:gd name="T123" fmla="*/ 216 h 2586"/>
                  <a:gd name="T124" fmla="*/ 2 w 1692"/>
                  <a:gd name="T125" fmla="*/ 252 h 2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692" h="2586">
                    <a:moveTo>
                      <a:pt x="2" y="252"/>
                    </a:moveTo>
                    <a:lnTo>
                      <a:pt x="68" y="264"/>
                    </a:lnTo>
                    <a:lnTo>
                      <a:pt x="116" y="258"/>
                    </a:lnTo>
                    <a:lnTo>
                      <a:pt x="188" y="216"/>
                    </a:lnTo>
                    <a:lnTo>
                      <a:pt x="236" y="210"/>
                    </a:lnTo>
                    <a:lnTo>
                      <a:pt x="320" y="210"/>
                    </a:lnTo>
                    <a:lnTo>
                      <a:pt x="368" y="216"/>
                    </a:lnTo>
                    <a:lnTo>
                      <a:pt x="398" y="246"/>
                    </a:lnTo>
                    <a:lnTo>
                      <a:pt x="434" y="240"/>
                    </a:lnTo>
                    <a:lnTo>
                      <a:pt x="422" y="294"/>
                    </a:lnTo>
                    <a:lnTo>
                      <a:pt x="404" y="354"/>
                    </a:lnTo>
                    <a:lnTo>
                      <a:pt x="416" y="444"/>
                    </a:lnTo>
                    <a:lnTo>
                      <a:pt x="408" y="480"/>
                    </a:lnTo>
                    <a:lnTo>
                      <a:pt x="380" y="474"/>
                    </a:lnTo>
                    <a:lnTo>
                      <a:pt x="272" y="582"/>
                    </a:lnTo>
                    <a:lnTo>
                      <a:pt x="236" y="628"/>
                    </a:lnTo>
                    <a:lnTo>
                      <a:pt x="242" y="672"/>
                    </a:lnTo>
                    <a:lnTo>
                      <a:pt x="218" y="714"/>
                    </a:lnTo>
                    <a:lnTo>
                      <a:pt x="268" y="774"/>
                    </a:lnTo>
                    <a:lnTo>
                      <a:pt x="262" y="844"/>
                    </a:lnTo>
                    <a:lnTo>
                      <a:pt x="284" y="964"/>
                    </a:lnTo>
                    <a:lnTo>
                      <a:pt x="320" y="1010"/>
                    </a:lnTo>
                    <a:lnTo>
                      <a:pt x="324" y="970"/>
                    </a:lnTo>
                    <a:lnTo>
                      <a:pt x="316" y="960"/>
                    </a:lnTo>
                    <a:lnTo>
                      <a:pt x="302" y="834"/>
                    </a:lnTo>
                    <a:lnTo>
                      <a:pt x="326" y="830"/>
                    </a:lnTo>
                    <a:lnTo>
                      <a:pt x="328" y="906"/>
                    </a:lnTo>
                    <a:lnTo>
                      <a:pt x="380" y="996"/>
                    </a:lnTo>
                    <a:lnTo>
                      <a:pt x="368" y="1074"/>
                    </a:lnTo>
                    <a:lnTo>
                      <a:pt x="478" y="1154"/>
                    </a:lnTo>
                    <a:lnTo>
                      <a:pt x="564" y="1164"/>
                    </a:lnTo>
                    <a:lnTo>
                      <a:pt x="612" y="1208"/>
                    </a:lnTo>
                    <a:lnTo>
                      <a:pt x="650" y="1200"/>
                    </a:lnTo>
                    <a:lnTo>
                      <a:pt x="680" y="1224"/>
                    </a:lnTo>
                    <a:lnTo>
                      <a:pt x="698" y="1272"/>
                    </a:lnTo>
                    <a:lnTo>
                      <a:pt x="794" y="1350"/>
                    </a:lnTo>
                    <a:lnTo>
                      <a:pt x="842" y="1308"/>
                    </a:lnTo>
                    <a:lnTo>
                      <a:pt x="848" y="1350"/>
                    </a:lnTo>
                    <a:lnTo>
                      <a:pt x="854" y="1422"/>
                    </a:lnTo>
                    <a:lnTo>
                      <a:pt x="786" y="1490"/>
                    </a:lnTo>
                    <a:lnTo>
                      <a:pt x="788" y="1542"/>
                    </a:lnTo>
                    <a:lnTo>
                      <a:pt x="770" y="1608"/>
                    </a:lnTo>
                    <a:lnTo>
                      <a:pt x="802" y="1634"/>
                    </a:lnTo>
                    <a:lnTo>
                      <a:pt x="848" y="1668"/>
                    </a:lnTo>
                    <a:lnTo>
                      <a:pt x="916" y="1782"/>
                    </a:lnTo>
                    <a:lnTo>
                      <a:pt x="956" y="1800"/>
                    </a:lnTo>
                    <a:lnTo>
                      <a:pt x="1010" y="1848"/>
                    </a:lnTo>
                    <a:lnTo>
                      <a:pt x="1034" y="2022"/>
                    </a:lnTo>
                    <a:lnTo>
                      <a:pt x="1058" y="2178"/>
                    </a:lnTo>
                    <a:lnTo>
                      <a:pt x="1046" y="2244"/>
                    </a:lnTo>
                    <a:lnTo>
                      <a:pt x="1094" y="2310"/>
                    </a:lnTo>
                    <a:lnTo>
                      <a:pt x="1118" y="2364"/>
                    </a:lnTo>
                    <a:lnTo>
                      <a:pt x="1138" y="2458"/>
                    </a:lnTo>
                    <a:lnTo>
                      <a:pt x="1194" y="2540"/>
                    </a:lnTo>
                    <a:lnTo>
                      <a:pt x="1286" y="2586"/>
                    </a:lnTo>
                    <a:lnTo>
                      <a:pt x="1382" y="2574"/>
                    </a:lnTo>
                    <a:lnTo>
                      <a:pt x="1280" y="2520"/>
                    </a:lnTo>
                    <a:lnTo>
                      <a:pt x="1266" y="2472"/>
                    </a:lnTo>
                    <a:lnTo>
                      <a:pt x="1288" y="2428"/>
                    </a:lnTo>
                    <a:lnTo>
                      <a:pt x="1244" y="2394"/>
                    </a:lnTo>
                    <a:lnTo>
                      <a:pt x="1284" y="2334"/>
                    </a:lnTo>
                    <a:lnTo>
                      <a:pt x="1244" y="2300"/>
                    </a:lnTo>
                    <a:lnTo>
                      <a:pt x="1288" y="2306"/>
                    </a:lnTo>
                    <a:lnTo>
                      <a:pt x="1286" y="2244"/>
                    </a:lnTo>
                    <a:lnTo>
                      <a:pt x="1330" y="2268"/>
                    </a:lnTo>
                    <a:lnTo>
                      <a:pt x="1368" y="2228"/>
                    </a:lnTo>
                    <a:lnTo>
                      <a:pt x="1334" y="2160"/>
                    </a:lnTo>
                    <a:lnTo>
                      <a:pt x="1382" y="2184"/>
                    </a:lnTo>
                    <a:lnTo>
                      <a:pt x="1448" y="2076"/>
                    </a:lnTo>
                    <a:lnTo>
                      <a:pt x="1468" y="2052"/>
                    </a:lnTo>
                    <a:lnTo>
                      <a:pt x="1476" y="1982"/>
                    </a:lnTo>
                    <a:lnTo>
                      <a:pt x="1568" y="1950"/>
                    </a:lnTo>
                    <a:lnTo>
                      <a:pt x="1612" y="1880"/>
                    </a:lnTo>
                    <a:lnTo>
                      <a:pt x="1628" y="1830"/>
                    </a:lnTo>
                    <a:lnTo>
                      <a:pt x="1622" y="1746"/>
                    </a:lnTo>
                    <a:lnTo>
                      <a:pt x="1692" y="1644"/>
                    </a:lnTo>
                    <a:lnTo>
                      <a:pt x="1652" y="1578"/>
                    </a:lnTo>
                    <a:lnTo>
                      <a:pt x="1552" y="1538"/>
                    </a:lnTo>
                    <a:lnTo>
                      <a:pt x="1448" y="1500"/>
                    </a:lnTo>
                    <a:lnTo>
                      <a:pt x="1376" y="1494"/>
                    </a:lnTo>
                    <a:lnTo>
                      <a:pt x="1376" y="1410"/>
                    </a:lnTo>
                    <a:lnTo>
                      <a:pt x="1262" y="1356"/>
                    </a:lnTo>
                    <a:lnTo>
                      <a:pt x="1166" y="1272"/>
                    </a:lnTo>
                    <a:lnTo>
                      <a:pt x="1104" y="1280"/>
                    </a:lnTo>
                    <a:lnTo>
                      <a:pt x="1048" y="1276"/>
                    </a:lnTo>
                    <a:lnTo>
                      <a:pt x="1020" y="1244"/>
                    </a:lnTo>
                    <a:lnTo>
                      <a:pt x="974" y="1260"/>
                    </a:lnTo>
                    <a:lnTo>
                      <a:pt x="984" y="1238"/>
                    </a:lnTo>
                    <a:lnTo>
                      <a:pt x="934" y="1268"/>
                    </a:lnTo>
                    <a:lnTo>
                      <a:pt x="904" y="1268"/>
                    </a:lnTo>
                    <a:lnTo>
                      <a:pt x="872" y="1314"/>
                    </a:lnTo>
                    <a:lnTo>
                      <a:pt x="836" y="1272"/>
                    </a:lnTo>
                    <a:lnTo>
                      <a:pt x="794" y="1308"/>
                    </a:lnTo>
                    <a:lnTo>
                      <a:pt x="748" y="1278"/>
                    </a:lnTo>
                    <a:lnTo>
                      <a:pt x="758" y="1242"/>
                    </a:lnTo>
                    <a:lnTo>
                      <a:pt x="758" y="1174"/>
                    </a:lnTo>
                    <a:lnTo>
                      <a:pt x="698" y="1176"/>
                    </a:lnTo>
                    <a:lnTo>
                      <a:pt x="668" y="1140"/>
                    </a:lnTo>
                    <a:lnTo>
                      <a:pt x="736" y="1062"/>
                    </a:lnTo>
                    <a:lnTo>
                      <a:pt x="712" y="1050"/>
                    </a:lnTo>
                    <a:lnTo>
                      <a:pt x="658" y="1062"/>
                    </a:lnTo>
                    <a:lnTo>
                      <a:pt x="632" y="1104"/>
                    </a:lnTo>
                    <a:lnTo>
                      <a:pt x="596" y="1110"/>
                    </a:lnTo>
                    <a:lnTo>
                      <a:pt x="538" y="1066"/>
                    </a:lnTo>
                    <a:lnTo>
                      <a:pt x="568" y="950"/>
                    </a:lnTo>
                    <a:lnTo>
                      <a:pt x="632" y="894"/>
                    </a:lnTo>
                    <a:lnTo>
                      <a:pt x="686" y="894"/>
                    </a:lnTo>
                    <a:lnTo>
                      <a:pt x="740" y="912"/>
                    </a:lnTo>
                    <a:lnTo>
                      <a:pt x="736" y="900"/>
                    </a:lnTo>
                    <a:lnTo>
                      <a:pt x="766" y="868"/>
                    </a:lnTo>
                    <a:lnTo>
                      <a:pt x="842" y="906"/>
                    </a:lnTo>
                    <a:lnTo>
                      <a:pt x="848" y="966"/>
                    </a:lnTo>
                    <a:lnTo>
                      <a:pt x="884" y="984"/>
                    </a:lnTo>
                    <a:lnTo>
                      <a:pt x="896" y="900"/>
                    </a:lnTo>
                    <a:lnTo>
                      <a:pt x="878" y="858"/>
                    </a:lnTo>
                    <a:lnTo>
                      <a:pt x="998" y="806"/>
                    </a:lnTo>
                    <a:lnTo>
                      <a:pt x="1058" y="750"/>
                    </a:lnTo>
                    <a:lnTo>
                      <a:pt x="1100" y="696"/>
                    </a:lnTo>
                    <a:lnTo>
                      <a:pt x="1130" y="672"/>
                    </a:lnTo>
                    <a:lnTo>
                      <a:pt x="1184" y="678"/>
                    </a:lnTo>
                    <a:lnTo>
                      <a:pt x="1190" y="636"/>
                    </a:lnTo>
                    <a:lnTo>
                      <a:pt x="1280" y="588"/>
                    </a:lnTo>
                    <a:lnTo>
                      <a:pt x="1278" y="636"/>
                    </a:lnTo>
                    <a:lnTo>
                      <a:pt x="1360" y="602"/>
                    </a:lnTo>
                    <a:lnTo>
                      <a:pt x="1322" y="570"/>
                    </a:lnTo>
                    <a:lnTo>
                      <a:pt x="1340" y="538"/>
                    </a:lnTo>
                    <a:lnTo>
                      <a:pt x="1320" y="522"/>
                    </a:lnTo>
                    <a:lnTo>
                      <a:pt x="1286" y="546"/>
                    </a:lnTo>
                    <a:lnTo>
                      <a:pt x="1288" y="512"/>
                    </a:lnTo>
                    <a:lnTo>
                      <a:pt x="1400" y="504"/>
                    </a:lnTo>
                    <a:lnTo>
                      <a:pt x="1490" y="480"/>
                    </a:lnTo>
                    <a:lnTo>
                      <a:pt x="1526" y="456"/>
                    </a:lnTo>
                    <a:lnTo>
                      <a:pt x="1484" y="394"/>
                    </a:lnTo>
                    <a:cubicBezTo>
                      <a:pt x="1474" y="370"/>
                      <a:pt x="1479" y="319"/>
                      <a:pt x="1466" y="310"/>
                    </a:cubicBezTo>
                    <a:cubicBezTo>
                      <a:pt x="1456" y="300"/>
                      <a:pt x="1423" y="343"/>
                      <a:pt x="1406" y="342"/>
                    </a:cubicBezTo>
                    <a:lnTo>
                      <a:pt x="1376" y="312"/>
                    </a:lnTo>
                    <a:lnTo>
                      <a:pt x="1376" y="270"/>
                    </a:lnTo>
                    <a:lnTo>
                      <a:pt x="1328" y="264"/>
                    </a:lnTo>
                    <a:lnTo>
                      <a:pt x="1312" y="252"/>
                    </a:lnTo>
                    <a:lnTo>
                      <a:pt x="1256" y="314"/>
                    </a:lnTo>
                    <a:lnTo>
                      <a:pt x="1222" y="364"/>
                    </a:lnTo>
                    <a:lnTo>
                      <a:pt x="1172" y="402"/>
                    </a:lnTo>
                    <a:lnTo>
                      <a:pt x="1136" y="474"/>
                    </a:lnTo>
                    <a:lnTo>
                      <a:pt x="1110" y="444"/>
                    </a:lnTo>
                    <a:lnTo>
                      <a:pt x="1128" y="394"/>
                    </a:lnTo>
                    <a:lnTo>
                      <a:pt x="1038" y="334"/>
                    </a:lnTo>
                    <a:lnTo>
                      <a:pt x="1022" y="304"/>
                    </a:lnTo>
                    <a:lnTo>
                      <a:pt x="1122" y="226"/>
                    </a:lnTo>
                    <a:lnTo>
                      <a:pt x="1184" y="222"/>
                    </a:lnTo>
                    <a:lnTo>
                      <a:pt x="1212" y="240"/>
                    </a:lnTo>
                    <a:lnTo>
                      <a:pt x="1248" y="220"/>
                    </a:lnTo>
                    <a:lnTo>
                      <a:pt x="1300" y="220"/>
                    </a:lnTo>
                    <a:lnTo>
                      <a:pt x="1266" y="198"/>
                    </a:lnTo>
                    <a:lnTo>
                      <a:pt x="1208" y="196"/>
                    </a:lnTo>
                    <a:lnTo>
                      <a:pt x="1250" y="174"/>
                    </a:lnTo>
                    <a:lnTo>
                      <a:pt x="1328" y="172"/>
                    </a:lnTo>
                    <a:lnTo>
                      <a:pt x="1364" y="132"/>
                    </a:lnTo>
                    <a:cubicBezTo>
                      <a:pt x="1346" y="124"/>
                      <a:pt x="1343" y="119"/>
                      <a:pt x="1324" y="122"/>
                    </a:cubicBezTo>
                    <a:cubicBezTo>
                      <a:pt x="1310" y="124"/>
                      <a:pt x="1294" y="132"/>
                      <a:pt x="1286" y="144"/>
                    </a:cubicBezTo>
                    <a:cubicBezTo>
                      <a:pt x="1282" y="149"/>
                      <a:pt x="1274" y="148"/>
                      <a:pt x="1268" y="150"/>
                    </a:cubicBezTo>
                    <a:cubicBezTo>
                      <a:pt x="1266" y="144"/>
                      <a:pt x="1259" y="138"/>
                      <a:pt x="1262" y="132"/>
                    </a:cubicBezTo>
                    <a:cubicBezTo>
                      <a:pt x="1269" y="118"/>
                      <a:pt x="1303" y="134"/>
                      <a:pt x="1262" y="120"/>
                    </a:cubicBezTo>
                    <a:cubicBezTo>
                      <a:pt x="1221" y="134"/>
                      <a:pt x="1252" y="105"/>
                      <a:pt x="1262" y="90"/>
                    </a:cubicBezTo>
                    <a:cubicBezTo>
                      <a:pt x="1260" y="84"/>
                      <a:pt x="1262" y="75"/>
                      <a:pt x="1256" y="72"/>
                    </a:cubicBezTo>
                    <a:cubicBezTo>
                      <a:pt x="1238" y="63"/>
                      <a:pt x="1202" y="102"/>
                      <a:pt x="1202" y="102"/>
                    </a:cubicBezTo>
                    <a:cubicBezTo>
                      <a:pt x="1198" y="108"/>
                      <a:pt x="1186" y="140"/>
                      <a:pt x="1180" y="144"/>
                    </a:cubicBezTo>
                    <a:cubicBezTo>
                      <a:pt x="1169" y="151"/>
                      <a:pt x="1148" y="122"/>
                      <a:pt x="1148" y="122"/>
                    </a:cubicBezTo>
                    <a:cubicBezTo>
                      <a:pt x="1138" y="123"/>
                      <a:pt x="1121" y="137"/>
                      <a:pt x="1106" y="136"/>
                    </a:cubicBezTo>
                    <a:cubicBezTo>
                      <a:pt x="1091" y="135"/>
                      <a:pt x="1074" y="117"/>
                      <a:pt x="1056" y="116"/>
                    </a:cubicBezTo>
                    <a:cubicBezTo>
                      <a:pt x="1038" y="115"/>
                      <a:pt x="1016" y="131"/>
                      <a:pt x="998" y="132"/>
                    </a:cubicBezTo>
                    <a:cubicBezTo>
                      <a:pt x="997" y="132"/>
                      <a:pt x="956" y="125"/>
                      <a:pt x="950" y="120"/>
                    </a:cubicBezTo>
                    <a:cubicBezTo>
                      <a:pt x="918" y="94"/>
                      <a:pt x="960" y="108"/>
                      <a:pt x="920" y="90"/>
                    </a:cubicBezTo>
                    <a:cubicBezTo>
                      <a:pt x="852" y="60"/>
                      <a:pt x="806" y="58"/>
                      <a:pt x="730" y="54"/>
                    </a:cubicBezTo>
                    <a:cubicBezTo>
                      <a:pt x="656" y="39"/>
                      <a:pt x="625" y="15"/>
                      <a:pt x="550" y="0"/>
                    </a:cubicBezTo>
                    <a:cubicBezTo>
                      <a:pt x="510" y="2"/>
                      <a:pt x="486" y="5"/>
                      <a:pt x="446" y="8"/>
                    </a:cubicBezTo>
                    <a:cubicBezTo>
                      <a:pt x="424" y="9"/>
                      <a:pt x="423" y="14"/>
                      <a:pt x="406" y="18"/>
                    </a:cubicBezTo>
                    <a:cubicBezTo>
                      <a:pt x="389" y="22"/>
                      <a:pt x="353" y="24"/>
                      <a:pt x="344" y="32"/>
                    </a:cubicBezTo>
                    <a:cubicBezTo>
                      <a:pt x="346" y="38"/>
                      <a:pt x="354" y="60"/>
                      <a:pt x="350" y="64"/>
                    </a:cubicBezTo>
                    <a:cubicBezTo>
                      <a:pt x="274" y="50"/>
                      <a:pt x="250" y="81"/>
                      <a:pt x="236" y="82"/>
                    </a:cubicBezTo>
                    <a:cubicBezTo>
                      <a:pt x="278" y="110"/>
                      <a:pt x="270" y="72"/>
                      <a:pt x="290" y="102"/>
                    </a:cubicBezTo>
                    <a:cubicBezTo>
                      <a:pt x="234" y="121"/>
                      <a:pt x="178" y="104"/>
                      <a:pt x="128" y="138"/>
                    </a:cubicBezTo>
                    <a:cubicBezTo>
                      <a:pt x="126" y="144"/>
                      <a:pt x="122" y="150"/>
                      <a:pt x="122" y="156"/>
                    </a:cubicBezTo>
                    <a:cubicBezTo>
                      <a:pt x="122" y="162"/>
                      <a:pt x="132" y="170"/>
                      <a:pt x="128" y="174"/>
                    </a:cubicBezTo>
                    <a:cubicBezTo>
                      <a:pt x="126" y="182"/>
                      <a:pt x="109" y="197"/>
                      <a:pt x="112" y="202"/>
                    </a:cubicBezTo>
                    <a:cubicBezTo>
                      <a:pt x="124" y="206"/>
                      <a:pt x="137" y="195"/>
                      <a:pt x="146" y="204"/>
                    </a:cubicBezTo>
                    <a:cubicBezTo>
                      <a:pt x="151" y="209"/>
                      <a:pt x="135" y="213"/>
                      <a:pt x="128" y="216"/>
                    </a:cubicBezTo>
                    <a:cubicBezTo>
                      <a:pt x="116" y="221"/>
                      <a:pt x="104" y="226"/>
                      <a:pt x="92" y="228"/>
                    </a:cubicBezTo>
                    <a:cubicBezTo>
                      <a:pt x="48" y="237"/>
                      <a:pt x="72" y="233"/>
                      <a:pt x="20" y="240"/>
                    </a:cubicBezTo>
                    <a:cubicBezTo>
                      <a:pt x="0" y="247"/>
                      <a:pt x="2" y="240"/>
                      <a:pt x="2" y="252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Freeform 109"/>
              <p:cNvSpPr>
                <a:spLocks/>
              </p:cNvSpPr>
              <p:nvPr/>
            </p:nvSpPr>
            <p:spPr bwMode="black">
              <a:xfrm>
                <a:off x="4423" y="2052"/>
                <a:ext cx="35" cy="28"/>
              </a:xfrm>
              <a:custGeom>
                <a:avLst/>
                <a:gdLst>
                  <a:gd name="T0" fmla="*/ 16 w 46"/>
                  <a:gd name="T1" fmla="*/ 4 h 38"/>
                  <a:gd name="T2" fmla="*/ 0 w 46"/>
                  <a:gd name="T3" fmla="*/ 22 h 38"/>
                  <a:gd name="T4" fmla="*/ 22 w 46"/>
                  <a:gd name="T5" fmla="*/ 38 h 38"/>
                  <a:gd name="T6" fmla="*/ 46 w 46"/>
                  <a:gd name="T7" fmla="*/ 26 h 38"/>
                  <a:gd name="T8" fmla="*/ 30 w 46"/>
                  <a:gd name="T9" fmla="*/ 0 h 38"/>
                  <a:gd name="T10" fmla="*/ 16 w 46"/>
                  <a:gd name="T1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38">
                    <a:moveTo>
                      <a:pt x="16" y="4"/>
                    </a:moveTo>
                    <a:lnTo>
                      <a:pt x="0" y="22"/>
                    </a:lnTo>
                    <a:lnTo>
                      <a:pt x="22" y="38"/>
                    </a:lnTo>
                    <a:lnTo>
                      <a:pt x="46" y="26"/>
                    </a:lnTo>
                    <a:lnTo>
                      <a:pt x="30" y="0"/>
                    </a:lnTo>
                    <a:lnTo>
                      <a:pt x="16" y="4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Freeform 110"/>
              <p:cNvSpPr>
                <a:spLocks/>
              </p:cNvSpPr>
              <p:nvPr/>
            </p:nvSpPr>
            <p:spPr bwMode="black">
              <a:xfrm>
                <a:off x="4738" y="2174"/>
                <a:ext cx="40" cy="32"/>
              </a:xfrm>
              <a:custGeom>
                <a:avLst/>
                <a:gdLst>
                  <a:gd name="T0" fmla="*/ 12 w 52"/>
                  <a:gd name="T1" fmla="*/ 0 h 44"/>
                  <a:gd name="T2" fmla="*/ 26 w 52"/>
                  <a:gd name="T3" fmla="*/ 44 h 44"/>
                  <a:gd name="T4" fmla="*/ 42 w 52"/>
                  <a:gd name="T5" fmla="*/ 42 h 44"/>
                  <a:gd name="T6" fmla="*/ 38 w 52"/>
                  <a:gd name="T7" fmla="*/ 16 h 44"/>
                  <a:gd name="T8" fmla="*/ 26 w 52"/>
                  <a:gd name="T9" fmla="*/ 2 h 44"/>
                  <a:gd name="T10" fmla="*/ 12 w 52"/>
                  <a:gd name="T11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44">
                    <a:moveTo>
                      <a:pt x="12" y="0"/>
                    </a:moveTo>
                    <a:cubicBezTo>
                      <a:pt x="16" y="14"/>
                      <a:pt x="18" y="32"/>
                      <a:pt x="26" y="44"/>
                    </a:cubicBezTo>
                    <a:cubicBezTo>
                      <a:pt x="31" y="43"/>
                      <a:pt x="37" y="44"/>
                      <a:pt x="42" y="42"/>
                    </a:cubicBezTo>
                    <a:cubicBezTo>
                      <a:pt x="52" y="38"/>
                      <a:pt x="48" y="19"/>
                      <a:pt x="38" y="16"/>
                    </a:cubicBezTo>
                    <a:cubicBezTo>
                      <a:pt x="33" y="9"/>
                      <a:pt x="34" y="5"/>
                      <a:pt x="26" y="2"/>
                    </a:cubicBezTo>
                    <a:cubicBezTo>
                      <a:pt x="4" y="4"/>
                      <a:pt x="0" y="8"/>
                      <a:pt x="12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Freeform 111"/>
              <p:cNvSpPr>
                <a:spLocks/>
              </p:cNvSpPr>
              <p:nvPr/>
            </p:nvSpPr>
            <p:spPr bwMode="black">
              <a:xfrm>
                <a:off x="5539" y="2230"/>
                <a:ext cx="101" cy="74"/>
              </a:xfrm>
              <a:custGeom>
                <a:avLst/>
                <a:gdLst>
                  <a:gd name="T0" fmla="*/ 97 w 131"/>
                  <a:gd name="T1" fmla="*/ 0 h 98"/>
                  <a:gd name="T2" fmla="*/ 79 w 131"/>
                  <a:gd name="T3" fmla="*/ 8 h 98"/>
                  <a:gd name="T4" fmla="*/ 53 w 131"/>
                  <a:gd name="T5" fmla="*/ 24 h 98"/>
                  <a:gd name="T6" fmla="*/ 39 w 131"/>
                  <a:gd name="T7" fmla="*/ 40 h 98"/>
                  <a:gd name="T8" fmla="*/ 21 w 131"/>
                  <a:gd name="T9" fmla="*/ 52 h 98"/>
                  <a:gd name="T10" fmla="*/ 63 w 131"/>
                  <a:gd name="T11" fmla="*/ 82 h 98"/>
                  <a:gd name="T12" fmla="*/ 79 w 131"/>
                  <a:gd name="T13" fmla="*/ 94 h 98"/>
                  <a:gd name="T14" fmla="*/ 85 w 131"/>
                  <a:gd name="T15" fmla="*/ 92 h 98"/>
                  <a:gd name="T16" fmla="*/ 89 w 131"/>
                  <a:gd name="T17" fmla="*/ 86 h 98"/>
                  <a:gd name="T18" fmla="*/ 97 w 131"/>
                  <a:gd name="T19" fmla="*/ 98 h 98"/>
                  <a:gd name="T20" fmla="*/ 123 w 131"/>
                  <a:gd name="T21" fmla="*/ 86 h 98"/>
                  <a:gd name="T22" fmla="*/ 129 w 131"/>
                  <a:gd name="T23" fmla="*/ 74 h 98"/>
                  <a:gd name="T24" fmla="*/ 101 w 131"/>
                  <a:gd name="T25" fmla="*/ 40 h 98"/>
                  <a:gd name="T26" fmla="*/ 115 w 131"/>
                  <a:gd name="T27" fmla="*/ 24 h 98"/>
                  <a:gd name="T28" fmla="*/ 111 w 131"/>
                  <a:gd name="T29" fmla="*/ 4 h 98"/>
                  <a:gd name="T30" fmla="*/ 97 w 131"/>
                  <a:gd name="T3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98">
                    <a:moveTo>
                      <a:pt x="97" y="0"/>
                    </a:moveTo>
                    <a:cubicBezTo>
                      <a:pt x="83" y="5"/>
                      <a:pt x="89" y="2"/>
                      <a:pt x="79" y="8"/>
                    </a:cubicBezTo>
                    <a:cubicBezTo>
                      <a:pt x="76" y="18"/>
                      <a:pt x="62" y="18"/>
                      <a:pt x="53" y="24"/>
                    </a:cubicBezTo>
                    <a:cubicBezTo>
                      <a:pt x="49" y="29"/>
                      <a:pt x="44" y="36"/>
                      <a:pt x="39" y="40"/>
                    </a:cubicBezTo>
                    <a:cubicBezTo>
                      <a:pt x="34" y="45"/>
                      <a:pt x="21" y="52"/>
                      <a:pt x="21" y="52"/>
                    </a:cubicBezTo>
                    <a:cubicBezTo>
                      <a:pt x="0" y="84"/>
                      <a:pt x="41" y="75"/>
                      <a:pt x="63" y="82"/>
                    </a:cubicBezTo>
                    <a:cubicBezTo>
                      <a:pt x="68" y="89"/>
                      <a:pt x="71" y="91"/>
                      <a:pt x="79" y="94"/>
                    </a:cubicBezTo>
                    <a:cubicBezTo>
                      <a:pt x="81" y="93"/>
                      <a:pt x="83" y="93"/>
                      <a:pt x="85" y="92"/>
                    </a:cubicBezTo>
                    <a:cubicBezTo>
                      <a:pt x="87" y="90"/>
                      <a:pt x="87" y="85"/>
                      <a:pt x="89" y="86"/>
                    </a:cubicBezTo>
                    <a:cubicBezTo>
                      <a:pt x="93" y="88"/>
                      <a:pt x="97" y="98"/>
                      <a:pt x="97" y="98"/>
                    </a:cubicBezTo>
                    <a:cubicBezTo>
                      <a:pt x="112" y="95"/>
                      <a:pt x="111" y="90"/>
                      <a:pt x="123" y="86"/>
                    </a:cubicBezTo>
                    <a:cubicBezTo>
                      <a:pt x="124" y="82"/>
                      <a:pt x="128" y="78"/>
                      <a:pt x="129" y="74"/>
                    </a:cubicBezTo>
                    <a:cubicBezTo>
                      <a:pt x="131" y="61"/>
                      <a:pt x="108" y="47"/>
                      <a:pt x="101" y="40"/>
                    </a:cubicBezTo>
                    <a:cubicBezTo>
                      <a:pt x="103" y="33"/>
                      <a:pt x="115" y="24"/>
                      <a:pt x="115" y="24"/>
                    </a:cubicBezTo>
                    <a:cubicBezTo>
                      <a:pt x="121" y="15"/>
                      <a:pt x="124" y="8"/>
                      <a:pt x="111" y="4"/>
                    </a:cubicBezTo>
                    <a:cubicBezTo>
                      <a:pt x="101" y="7"/>
                      <a:pt x="97" y="13"/>
                      <a:pt x="97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112"/>
              <p:cNvSpPr>
                <a:spLocks/>
              </p:cNvSpPr>
              <p:nvPr/>
            </p:nvSpPr>
            <p:spPr bwMode="black">
              <a:xfrm>
                <a:off x="5053" y="2613"/>
                <a:ext cx="162" cy="84"/>
              </a:xfrm>
              <a:custGeom>
                <a:avLst/>
                <a:gdLst>
                  <a:gd name="T0" fmla="*/ 47 w 212"/>
                  <a:gd name="T1" fmla="*/ 12 h 112"/>
                  <a:gd name="T2" fmla="*/ 17 w 212"/>
                  <a:gd name="T3" fmla="*/ 12 h 112"/>
                  <a:gd name="T4" fmla="*/ 5 w 212"/>
                  <a:gd name="T5" fmla="*/ 16 h 112"/>
                  <a:gd name="T6" fmla="*/ 25 w 212"/>
                  <a:gd name="T7" fmla="*/ 52 h 112"/>
                  <a:gd name="T8" fmla="*/ 51 w 212"/>
                  <a:gd name="T9" fmla="*/ 44 h 112"/>
                  <a:gd name="T10" fmla="*/ 93 w 212"/>
                  <a:gd name="T11" fmla="*/ 54 h 112"/>
                  <a:gd name="T12" fmla="*/ 111 w 212"/>
                  <a:gd name="T13" fmla="*/ 60 h 112"/>
                  <a:gd name="T14" fmla="*/ 133 w 212"/>
                  <a:gd name="T15" fmla="*/ 88 h 112"/>
                  <a:gd name="T16" fmla="*/ 141 w 212"/>
                  <a:gd name="T17" fmla="*/ 112 h 112"/>
                  <a:gd name="T18" fmla="*/ 157 w 212"/>
                  <a:gd name="T19" fmla="*/ 100 h 112"/>
                  <a:gd name="T20" fmla="*/ 169 w 212"/>
                  <a:gd name="T21" fmla="*/ 96 h 112"/>
                  <a:gd name="T22" fmla="*/ 187 w 212"/>
                  <a:gd name="T23" fmla="*/ 102 h 112"/>
                  <a:gd name="T24" fmla="*/ 195 w 212"/>
                  <a:gd name="T25" fmla="*/ 80 h 112"/>
                  <a:gd name="T26" fmla="*/ 153 w 212"/>
                  <a:gd name="T27" fmla="*/ 54 h 112"/>
                  <a:gd name="T28" fmla="*/ 105 w 212"/>
                  <a:gd name="T29" fmla="*/ 20 h 112"/>
                  <a:gd name="T30" fmla="*/ 53 w 212"/>
                  <a:gd name="T31" fmla="*/ 26 h 112"/>
                  <a:gd name="T32" fmla="*/ 47 w 212"/>
                  <a:gd name="T33" fmla="*/ 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2" h="112">
                    <a:moveTo>
                      <a:pt x="47" y="12"/>
                    </a:moveTo>
                    <a:cubicBezTo>
                      <a:pt x="39" y="0"/>
                      <a:pt x="28" y="7"/>
                      <a:pt x="17" y="12"/>
                    </a:cubicBezTo>
                    <a:cubicBezTo>
                      <a:pt x="13" y="14"/>
                      <a:pt x="5" y="16"/>
                      <a:pt x="5" y="16"/>
                    </a:cubicBezTo>
                    <a:cubicBezTo>
                      <a:pt x="0" y="31"/>
                      <a:pt x="10" y="48"/>
                      <a:pt x="25" y="52"/>
                    </a:cubicBezTo>
                    <a:cubicBezTo>
                      <a:pt x="37" y="50"/>
                      <a:pt x="41" y="47"/>
                      <a:pt x="51" y="44"/>
                    </a:cubicBezTo>
                    <a:cubicBezTo>
                      <a:pt x="65" y="53"/>
                      <a:pt x="76" y="53"/>
                      <a:pt x="93" y="54"/>
                    </a:cubicBezTo>
                    <a:cubicBezTo>
                      <a:pt x="99" y="56"/>
                      <a:pt x="111" y="60"/>
                      <a:pt x="111" y="60"/>
                    </a:cubicBezTo>
                    <a:cubicBezTo>
                      <a:pt x="120" y="69"/>
                      <a:pt x="129" y="75"/>
                      <a:pt x="133" y="88"/>
                    </a:cubicBezTo>
                    <a:cubicBezTo>
                      <a:pt x="125" y="100"/>
                      <a:pt x="126" y="107"/>
                      <a:pt x="141" y="112"/>
                    </a:cubicBezTo>
                    <a:cubicBezTo>
                      <a:pt x="145" y="106"/>
                      <a:pt x="150" y="103"/>
                      <a:pt x="157" y="100"/>
                    </a:cubicBezTo>
                    <a:cubicBezTo>
                      <a:pt x="161" y="98"/>
                      <a:pt x="169" y="96"/>
                      <a:pt x="169" y="96"/>
                    </a:cubicBezTo>
                    <a:cubicBezTo>
                      <a:pt x="175" y="98"/>
                      <a:pt x="187" y="102"/>
                      <a:pt x="187" y="102"/>
                    </a:cubicBezTo>
                    <a:cubicBezTo>
                      <a:pt x="203" y="100"/>
                      <a:pt x="212" y="94"/>
                      <a:pt x="195" y="80"/>
                    </a:cubicBezTo>
                    <a:cubicBezTo>
                      <a:pt x="183" y="70"/>
                      <a:pt x="165" y="66"/>
                      <a:pt x="153" y="54"/>
                    </a:cubicBezTo>
                    <a:cubicBezTo>
                      <a:pt x="141" y="42"/>
                      <a:pt x="122" y="26"/>
                      <a:pt x="105" y="20"/>
                    </a:cubicBezTo>
                    <a:cubicBezTo>
                      <a:pt x="85" y="21"/>
                      <a:pt x="71" y="20"/>
                      <a:pt x="53" y="26"/>
                    </a:cubicBezTo>
                    <a:cubicBezTo>
                      <a:pt x="47" y="24"/>
                      <a:pt x="33" y="12"/>
                      <a:pt x="47" y="12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113"/>
              <p:cNvSpPr>
                <a:spLocks/>
              </p:cNvSpPr>
              <p:nvPr/>
            </p:nvSpPr>
            <p:spPr bwMode="black">
              <a:xfrm>
                <a:off x="5187" y="2677"/>
                <a:ext cx="101" cy="40"/>
              </a:xfrm>
              <a:custGeom>
                <a:avLst/>
                <a:gdLst>
                  <a:gd name="T0" fmla="*/ 57 w 133"/>
                  <a:gd name="T1" fmla="*/ 0 h 54"/>
                  <a:gd name="T2" fmla="*/ 43 w 133"/>
                  <a:gd name="T3" fmla="*/ 6 h 54"/>
                  <a:gd name="T4" fmla="*/ 31 w 133"/>
                  <a:gd name="T5" fmla="*/ 30 h 54"/>
                  <a:gd name="T6" fmla="*/ 15 w 133"/>
                  <a:gd name="T7" fmla="*/ 34 h 54"/>
                  <a:gd name="T8" fmla="*/ 3 w 133"/>
                  <a:gd name="T9" fmla="*/ 42 h 54"/>
                  <a:gd name="T10" fmla="*/ 13 w 133"/>
                  <a:gd name="T11" fmla="*/ 54 h 54"/>
                  <a:gd name="T12" fmla="*/ 133 w 133"/>
                  <a:gd name="T13" fmla="*/ 34 h 54"/>
                  <a:gd name="T14" fmla="*/ 123 w 133"/>
                  <a:gd name="T15" fmla="*/ 16 h 54"/>
                  <a:gd name="T16" fmla="*/ 105 w 133"/>
                  <a:gd name="T17" fmla="*/ 8 h 54"/>
                  <a:gd name="T18" fmla="*/ 101 w 133"/>
                  <a:gd name="T19" fmla="*/ 24 h 54"/>
                  <a:gd name="T20" fmla="*/ 89 w 133"/>
                  <a:gd name="T21" fmla="*/ 18 h 54"/>
                  <a:gd name="T22" fmla="*/ 67 w 133"/>
                  <a:gd name="T23" fmla="*/ 14 h 54"/>
                  <a:gd name="T24" fmla="*/ 57 w 133"/>
                  <a:gd name="T25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3" h="54">
                    <a:moveTo>
                      <a:pt x="57" y="0"/>
                    </a:moveTo>
                    <a:cubicBezTo>
                      <a:pt x="53" y="3"/>
                      <a:pt x="46" y="2"/>
                      <a:pt x="43" y="6"/>
                    </a:cubicBezTo>
                    <a:cubicBezTo>
                      <a:pt x="36" y="14"/>
                      <a:pt x="43" y="26"/>
                      <a:pt x="31" y="30"/>
                    </a:cubicBezTo>
                    <a:cubicBezTo>
                      <a:pt x="26" y="32"/>
                      <a:pt x="20" y="31"/>
                      <a:pt x="15" y="34"/>
                    </a:cubicBezTo>
                    <a:cubicBezTo>
                      <a:pt x="11" y="36"/>
                      <a:pt x="3" y="42"/>
                      <a:pt x="3" y="42"/>
                    </a:cubicBezTo>
                    <a:cubicBezTo>
                      <a:pt x="0" y="51"/>
                      <a:pt x="5" y="51"/>
                      <a:pt x="13" y="54"/>
                    </a:cubicBezTo>
                    <a:cubicBezTo>
                      <a:pt x="51" y="51"/>
                      <a:pt x="97" y="46"/>
                      <a:pt x="133" y="34"/>
                    </a:cubicBezTo>
                    <a:cubicBezTo>
                      <a:pt x="129" y="28"/>
                      <a:pt x="128" y="21"/>
                      <a:pt x="123" y="16"/>
                    </a:cubicBezTo>
                    <a:cubicBezTo>
                      <a:pt x="118" y="11"/>
                      <a:pt x="105" y="8"/>
                      <a:pt x="105" y="8"/>
                    </a:cubicBezTo>
                    <a:cubicBezTo>
                      <a:pt x="84" y="13"/>
                      <a:pt x="106" y="19"/>
                      <a:pt x="101" y="24"/>
                    </a:cubicBezTo>
                    <a:cubicBezTo>
                      <a:pt x="99" y="26"/>
                      <a:pt x="89" y="18"/>
                      <a:pt x="89" y="18"/>
                    </a:cubicBezTo>
                    <a:cubicBezTo>
                      <a:pt x="83" y="15"/>
                      <a:pt x="73" y="15"/>
                      <a:pt x="67" y="14"/>
                    </a:cubicBezTo>
                    <a:cubicBezTo>
                      <a:pt x="58" y="8"/>
                      <a:pt x="62" y="12"/>
                      <a:pt x="57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114"/>
              <p:cNvSpPr>
                <a:spLocks/>
              </p:cNvSpPr>
              <p:nvPr/>
            </p:nvSpPr>
            <p:spPr bwMode="black">
              <a:xfrm>
                <a:off x="5294" y="2702"/>
                <a:ext cx="39" cy="18"/>
              </a:xfrm>
              <a:custGeom>
                <a:avLst/>
                <a:gdLst>
                  <a:gd name="T0" fmla="*/ 13 w 51"/>
                  <a:gd name="T1" fmla="*/ 0 h 24"/>
                  <a:gd name="T2" fmla="*/ 7 w 51"/>
                  <a:gd name="T3" fmla="*/ 18 h 24"/>
                  <a:gd name="T4" fmla="*/ 27 w 51"/>
                  <a:gd name="T5" fmla="*/ 24 h 24"/>
                  <a:gd name="T6" fmla="*/ 33 w 51"/>
                  <a:gd name="T7" fmla="*/ 4 h 24"/>
                  <a:gd name="T8" fmla="*/ 13 w 51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24">
                    <a:moveTo>
                      <a:pt x="13" y="0"/>
                    </a:moveTo>
                    <a:cubicBezTo>
                      <a:pt x="12" y="2"/>
                      <a:pt x="0" y="12"/>
                      <a:pt x="7" y="18"/>
                    </a:cubicBezTo>
                    <a:cubicBezTo>
                      <a:pt x="12" y="22"/>
                      <a:pt x="27" y="24"/>
                      <a:pt x="27" y="24"/>
                    </a:cubicBezTo>
                    <a:cubicBezTo>
                      <a:pt x="44" y="22"/>
                      <a:pt x="51" y="16"/>
                      <a:pt x="33" y="4"/>
                    </a:cubicBezTo>
                    <a:cubicBezTo>
                      <a:pt x="29" y="1"/>
                      <a:pt x="14" y="0"/>
                      <a:pt x="13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115"/>
              <p:cNvSpPr>
                <a:spLocks/>
              </p:cNvSpPr>
              <p:nvPr/>
            </p:nvSpPr>
            <p:spPr bwMode="black">
              <a:xfrm>
                <a:off x="5352" y="2705"/>
                <a:ext cx="12" cy="25"/>
              </a:xfrm>
              <a:custGeom>
                <a:avLst/>
                <a:gdLst>
                  <a:gd name="T0" fmla="*/ 14 w 16"/>
                  <a:gd name="T1" fmla="*/ 0 h 34"/>
                  <a:gd name="T2" fmla="*/ 0 w 16"/>
                  <a:gd name="T3" fmla="*/ 14 h 34"/>
                  <a:gd name="T4" fmla="*/ 16 w 16"/>
                  <a:gd name="T5" fmla="*/ 34 h 34"/>
                  <a:gd name="T6" fmla="*/ 12 w 16"/>
                  <a:gd name="T7" fmla="*/ 18 h 34"/>
                  <a:gd name="T8" fmla="*/ 16 w 16"/>
                  <a:gd name="T9" fmla="*/ 6 h 34"/>
                  <a:gd name="T10" fmla="*/ 14 w 16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34">
                    <a:moveTo>
                      <a:pt x="14" y="0"/>
                    </a:moveTo>
                    <a:cubicBezTo>
                      <a:pt x="5" y="3"/>
                      <a:pt x="2" y="4"/>
                      <a:pt x="0" y="14"/>
                    </a:cubicBezTo>
                    <a:cubicBezTo>
                      <a:pt x="3" y="26"/>
                      <a:pt x="4" y="30"/>
                      <a:pt x="16" y="34"/>
                    </a:cubicBezTo>
                    <a:cubicBezTo>
                      <a:pt x="15" y="29"/>
                      <a:pt x="11" y="23"/>
                      <a:pt x="12" y="18"/>
                    </a:cubicBezTo>
                    <a:cubicBezTo>
                      <a:pt x="12" y="14"/>
                      <a:pt x="16" y="6"/>
                      <a:pt x="16" y="6"/>
                    </a:cubicBezTo>
                    <a:cubicBezTo>
                      <a:pt x="9" y="1"/>
                      <a:pt x="8" y="3"/>
                      <a:pt x="14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116"/>
              <p:cNvSpPr>
                <a:spLocks/>
              </p:cNvSpPr>
              <p:nvPr/>
            </p:nvSpPr>
            <p:spPr bwMode="black">
              <a:xfrm>
                <a:off x="5164" y="1863"/>
                <a:ext cx="185" cy="87"/>
              </a:xfrm>
              <a:custGeom>
                <a:avLst/>
                <a:gdLst>
                  <a:gd name="T0" fmla="*/ 64 w 240"/>
                  <a:gd name="T1" fmla="*/ 1 h 117"/>
                  <a:gd name="T2" fmla="*/ 24 w 240"/>
                  <a:gd name="T3" fmla="*/ 31 h 117"/>
                  <a:gd name="T4" fmla="*/ 6 w 240"/>
                  <a:gd name="T5" fmla="*/ 37 h 117"/>
                  <a:gd name="T6" fmla="*/ 0 w 240"/>
                  <a:gd name="T7" fmla="*/ 39 h 117"/>
                  <a:gd name="T8" fmla="*/ 26 w 240"/>
                  <a:gd name="T9" fmla="*/ 59 h 117"/>
                  <a:gd name="T10" fmla="*/ 38 w 240"/>
                  <a:gd name="T11" fmla="*/ 63 h 117"/>
                  <a:gd name="T12" fmla="*/ 68 w 240"/>
                  <a:gd name="T13" fmla="*/ 47 h 117"/>
                  <a:gd name="T14" fmla="*/ 80 w 240"/>
                  <a:gd name="T15" fmla="*/ 43 h 117"/>
                  <a:gd name="T16" fmla="*/ 82 w 240"/>
                  <a:gd name="T17" fmla="*/ 55 h 117"/>
                  <a:gd name="T18" fmla="*/ 64 w 240"/>
                  <a:gd name="T19" fmla="*/ 61 h 117"/>
                  <a:gd name="T20" fmla="*/ 72 w 240"/>
                  <a:gd name="T21" fmla="*/ 73 h 117"/>
                  <a:gd name="T22" fmla="*/ 40 w 240"/>
                  <a:gd name="T23" fmla="*/ 87 h 117"/>
                  <a:gd name="T24" fmla="*/ 70 w 240"/>
                  <a:gd name="T25" fmla="*/ 109 h 117"/>
                  <a:gd name="T26" fmla="*/ 82 w 240"/>
                  <a:gd name="T27" fmla="*/ 113 h 117"/>
                  <a:gd name="T28" fmla="*/ 118 w 240"/>
                  <a:gd name="T29" fmla="*/ 103 h 117"/>
                  <a:gd name="T30" fmla="*/ 150 w 240"/>
                  <a:gd name="T31" fmla="*/ 105 h 117"/>
                  <a:gd name="T32" fmla="*/ 168 w 240"/>
                  <a:gd name="T33" fmla="*/ 117 h 117"/>
                  <a:gd name="T34" fmla="*/ 204 w 240"/>
                  <a:gd name="T35" fmla="*/ 109 h 117"/>
                  <a:gd name="T36" fmla="*/ 224 w 240"/>
                  <a:gd name="T37" fmla="*/ 103 h 117"/>
                  <a:gd name="T38" fmla="*/ 222 w 240"/>
                  <a:gd name="T39" fmla="*/ 77 h 117"/>
                  <a:gd name="T40" fmla="*/ 234 w 240"/>
                  <a:gd name="T41" fmla="*/ 69 h 117"/>
                  <a:gd name="T42" fmla="*/ 238 w 240"/>
                  <a:gd name="T43" fmla="*/ 47 h 117"/>
                  <a:gd name="T44" fmla="*/ 210 w 240"/>
                  <a:gd name="T45" fmla="*/ 57 h 117"/>
                  <a:gd name="T46" fmla="*/ 200 w 240"/>
                  <a:gd name="T47" fmla="*/ 43 h 117"/>
                  <a:gd name="T48" fmla="*/ 172 w 240"/>
                  <a:gd name="T49" fmla="*/ 45 h 117"/>
                  <a:gd name="T50" fmla="*/ 134 w 240"/>
                  <a:gd name="T51" fmla="*/ 9 h 117"/>
                  <a:gd name="T52" fmla="*/ 94 w 240"/>
                  <a:gd name="T53" fmla="*/ 11 h 117"/>
                  <a:gd name="T54" fmla="*/ 82 w 240"/>
                  <a:gd name="T55" fmla="*/ 1 h 117"/>
                  <a:gd name="T56" fmla="*/ 64 w 240"/>
                  <a:gd name="T57" fmla="*/ 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0" h="117">
                    <a:moveTo>
                      <a:pt x="64" y="1"/>
                    </a:moveTo>
                    <a:cubicBezTo>
                      <a:pt x="57" y="21"/>
                      <a:pt x="44" y="24"/>
                      <a:pt x="24" y="31"/>
                    </a:cubicBezTo>
                    <a:cubicBezTo>
                      <a:pt x="18" y="33"/>
                      <a:pt x="12" y="35"/>
                      <a:pt x="6" y="37"/>
                    </a:cubicBezTo>
                    <a:cubicBezTo>
                      <a:pt x="4" y="38"/>
                      <a:pt x="0" y="39"/>
                      <a:pt x="0" y="39"/>
                    </a:cubicBezTo>
                    <a:cubicBezTo>
                      <a:pt x="3" y="55"/>
                      <a:pt x="12" y="54"/>
                      <a:pt x="26" y="59"/>
                    </a:cubicBezTo>
                    <a:cubicBezTo>
                      <a:pt x="30" y="60"/>
                      <a:pt x="38" y="63"/>
                      <a:pt x="38" y="63"/>
                    </a:cubicBezTo>
                    <a:cubicBezTo>
                      <a:pt x="50" y="59"/>
                      <a:pt x="57" y="54"/>
                      <a:pt x="68" y="47"/>
                    </a:cubicBezTo>
                    <a:cubicBezTo>
                      <a:pt x="72" y="45"/>
                      <a:pt x="80" y="43"/>
                      <a:pt x="80" y="43"/>
                    </a:cubicBezTo>
                    <a:cubicBezTo>
                      <a:pt x="82" y="46"/>
                      <a:pt x="88" y="51"/>
                      <a:pt x="82" y="55"/>
                    </a:cubicBezTo>
                    <a:cubicBezTo>
                      <a:pt x="77" y="59"/>
                      <a:pt x="64" y="61"/>
                      <a:pt x="64" y="61"/>
                    </a:cubicBezTo>
                    <a:cubicBezTo>
                      <a:pt x="58" y="70"/>
                      <a:pt x="63" y="70"/>
                      <a:pt x="72" y="73"/>
                    </a:cubicBezTo>
                    <a:cubicBezTo>
                      <a:pt x="77" y="88"/>
                      <a:pt x="50" y="86"/>
                      <a:pt x="40" y="87"/>
                    </a:cubicBezTo>
                    <a:cubicBezTo>
                      <a:pt x="47" y="94"/>
                      <a:pt x="60" y="106"/>
                      <a:pt x="70" y="109"/>
                    </a:cubicBezTo>
                    <a:cubicBezTo>
                      <a:pt x="74" y="110"/>
                      <a:pt x="82" y="113"/>
                      <a:pt x="82" y="113"/>
                    </a:cubicBezTo>
                    <a:cubicBezTo>
                      <a:pt x="99" y="111"/>
                      <a:pt x="104" y="108"/>
                      <a:pt x="118" y="103"/>
                    </a:cubicBezTo>
                    <a:cubicBezTo>
                      <a:pt x="129" y="104"/>
                      <a:pt x="140" y="103"/>
                      <a:pt x="150" y="105"/>
                    </a:cubicBezTo>
                    <a:cubicBezTo>
                      <a:pt x="157" y="107"/>
                      <a:pt x="168" y="117"/>
                      <a:pt x="168" y="117"/>
                    </a:cubicBezTo>
                    <a:cubicBezTo>
                      <a:pt x="193" y="115"/>
                      <a:pt x="188" y="116"/>
                      <a:pt x="204" y="109"/>
                    </a:cubicBezTo>
                    <a:cubicBezTo>
                      <a:pt x="210" y="106"/>
                      <a:pt x="224" y="103"/>
                      <a:pt x="224" y="103"/>
                    </a:cubicBezTo>
                    <a:cubicBezTo>
                      <a:pt x="223" y="98"/>
                      <a:pt x="217" y="82"/>
                      <a:pt x="222" y="77"/>
                    </a:cubicBezTo>
                    <a:cubicBezTo>
                      <a:pt x="225" y="73"/>
                      <a:pt x="234" y="69"/>
                      <a:pt x="234" y="69"/>
                    </a:cubicBezTo>
                    <a:cubicBezTo>
                      <a:pt x="237" y="59"/>
                      <a:pt x="240" y="59"/>
                      <a:pt x="238" y="47"/>
                    </a:cubicBezTo>
                    <a:cubicBezTo>
                      <a:pt x="228" y="49"/>
                      <a:pt x="219" y="51"/>
                      <a:pt x="210" y="57"/>
                    </a:cubicBezTo>
                    <a:cubicBezTo>
                      <a:pt x="201" y="71"/>
                      <a:pt x="201" y="50"/>
                      <a:pt x="200" y="43"/>
                    </a:cubicBezTo>
                    <a:cubicBezTo>
                      <a:pt x="189" y="45"/>
                      <a:pt x="182" y="48"/>
                      <a:pt x="172" y="45"/>
                    </a:cubicBezTo>
                    <a:cubicBezTo>
                      <a:pt x="161" y="34"/>
                      <a:pt x="148" y="14"/>
                      <a:pt x="134" y="9"/>
                    </a:cubicBezTo>
                    <a:cubicBezTo>
                      <a:pt x="119" y="11"/>
                      <a:pt x="108" y="13"/>
                      <a:pt x="94" y="11"/>
                    </a:cubicBezTo>
                    <a:cubicBezTo>
                      <a:pt x="92" y="9"/>
                      <a:pt x="85" y="2"/>
                      <a:pt x="82" y="1"/>
                    </a:cubicBezTo>
                    <a:cubicBezTo>
                      <a:pt x="74" y="0"/>
                      <a:pt x="72" y="9"/>
                      <a:pt x="64" y="1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117"/>
              <p:cNvSpPr>
                <a:spLocks/>
              </p:cNvSpPr>
              <p:nvPr/>
            </p:nvSpPr>
            <p:spPr bwMode="black">
              <a:xfrm>
                <a:off x="5246" y="1822"/>
                <a:ext cx="150" cy="60"/>
              </a:xfrm>
              <a:custGeom>
                <a:avLst/>
                <a:gdLst>
                  <a:gd name="T0" fmla="*/ 97 w 194"/>
                  <a:gd name="T1" fmla="*/ 10 h 80"/>
                  <a:gd name="T2" fmla="*/ 13 w 194"/>
                  <a:gd name="T3" fmla="*/ 24 h 80"/>
                  <a:gd name="T4" fmla="*/ 9 w 194"/>
                  <a:gd name="T5" fmla="*/ 34 h 80"/>
                  <a:gd name="T6" fmla="*/ 57 w 194"/>
                  <a:gd name="T7" fmla="*/ 52 h 80"/>
                  <a:gd name="T8" fmla="*/ 135 w 194"/>
                  <a:gd name="T9" fmla="*/ 74 h 80"/>
                  <a:gd name="T10" fmla="*/ 175 w 194"/>
                  <a:gd name="T11" fmla="*/ 68 h 80"/>
                  <a:gd name="T12" fmla="*/ 187 w 194"/>
                  <a:gd name="T13" fmla="*/ 64 h 80"/>
                  <a:gd name="T14" fmla="*/ 175 w 194"/>
                  <a:gd name="T15" fmla="*/ 44 h 80"/>
                  <a:gd name="T16" fmla="*/ 163 w 194"/>
                  <a:gd name="T17" fmla="*/ 36 h 80"/>
                  <a:gd name="T18" fmla="*/ 129 w 194"/>
                  <a:gd name="T19" fmla="*/ 26 h 80"/>
                  <a:gd name="T20" fmla="*/ 97 w 194"/>
                  <a:gd name="T21" fmla="*/ 1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4" h="80">
                    <a:moveTo>
                      <a:pt x="97" y="10"/>
                    </a:moveTo>
                    <a:cubicBezTo>
                      <a:pt x="70" y="19"/>
                      <a:pt x="42" y="22"/>
                      <a:pt x="13" y="24"/>
                    </a:cubicBezTo>
                    <a:cubicBezTo>
                      <a:pt x="9" y="25"/>
                      <a:pt x="0" y="26"/>
                      <a:pt x="9" y="34"/>
                    </a:cubicBezTo>
                    <a:cubicBezTo>
                      <a:pt x="21" y="44"/>
                      <a:pt x="43" y="43"/>
                      <a:pt x="57" y="52"/>
                    </a:cubicBezTo>
                    <a:cubicBezTo>
                      <a:pt x="75" y="80"/>
                      <a:pt x="104" y="73"/>
                      <a:pt x="135" y="74"/>
                    </a:cubicBezTo>
                    <a:cubicBezTo>
                      <a:pt x="153" y="73"/>
                      <a:pt x="159" y="73"/>
                      <a:pt x="175" y="68"/>
                    </a:cubicBezTo>
                    <a:cubicBezTo>
                      <a:pt x="179" y="67"/>
                      <a:pt x="187" y="64"/>
                      <a:pt x="187" y="64"/>
                    </a:cubicBezTo>
                    <a:cubicBezTo>
                      <a:pt x="194" y="53"/>
                      <a:pt x="184" y="49"/>
                      <a:pt x="175" y="44"/>
                    </a:cubicBezTo>
                    <a:cubicBezTo>
                      <a:pt x="171" y="42"/>
                      <a:pt x="163" y="36"/>
                      <a:pt x="163" y="36"/>
                    </a:cubicBezTo>
                    <a:cubicBezTo>
                      <a:pt x="140" y="41"/>
                      <a:pt x="147" y="38"/>
                      <a:pt x="129" y="26"/>
                    </a:cubicBezTo>
                    <a:cubicBezTo>
                      <a:pt x="123" y="17"/>
                      <a:pt x="107" y="0"/>
                      <a:pt x="97" y="1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118"/>
              <p:cNvSpPr>
                <a:spLocks/>
              </p:cNvSpPr>
              <p:nvPr/>
            </p:nvSpPr>
            <p:spPr bwMode="black">
              <a:xfrm>
                <a:off x="5456" y="1892"/>
                <a:ext cx="239" cy="189"/>
              </a:xfrm>
              <a:custGeom>
                <a:avLst/>
                <a:gdLst>
                  <a:gd name="T0" fmla="*/ 67 w 310"/>
                  <a:gd name="T1" fmla="*/ 9 h 254"/>
                  <a:gd name="T2" fmla="*/ 51 w 310"/>
                  <a:gd name="T3" fmla="*/ 23 h 254"/>
                  <a:gd name="T4" fmla="*/ 21 w 310"/>
                  <a:gd name="T5" fmla="*/ 39 h 254"/>
                  <a:gd name="T6" fmla="*/ 53 w 310"/>
                  <a:gd name="T7" fmla="*/ 77 h 254"/>
                  <a:gd name="T8" fmla="*/ 79 w 310"/>
                  <a:gd name="T9" fmla="*/ 85 h 254"/>
                  <a:gd name="T10" fmla="*/ 103 w 310"/>
                  <a:gd name="T11" fmla="*/ 99 h 254"/>
                  <a:gd name="T12" fmla="*/ 127 w 310"/>
                  <a:gd name="T13" fmla="*/ 85 h 254"/>
                  <a:gd name="T14" fmla="*/ 143 w 310"/>
                  <a:gd name="T15" fmla="*/ 101 h 254"/>
                  <a:gd name="T16" fmla="*/ 149 w 310"/>
                  <a:gd name="T17" fmla="*/ 127 h 254"/>
                  <a:gd name="T18" fmla="*/ 115 w 310"/>
                  <a:gd name="T19" fmla="*/ 151 h 254"/>
                  <a:gd name="T20" fmla="*/ 89 w 310"/>
                  <a:gd name="T21" fmla="*/ 173 h 254"/>
                  <a:gd name="T22" fmla="*/ 69 w 310"/>
                  <a:gd name="T23" fmla="*/ 169 h 254"/>
                  <a:gd name="T24" fmla="*/ 57 w 310"/>
                  <a:gd name="T25" fmla="*/ 165 h 254"/>
                  <a:gd name="T26" fmla="*/ 43 w 310"/>
                  <a:gd name="T27" fmla="*/ 187 h 254"/>
                  <a:gd name="T28" fmla="*/ 39 w 310"/>
                  <a:gd name="T29" fmla="*/ 199 h 254"/>
                  <a:gd name="T30" fmla="*/ 73 w 310"/>
                  <a:gd name="T31" fmla="*/ 205 h 254"/>
                  <a:gd name="T32" fmla="*/ 95 w 310"/>
                  <a:gd name="T33" fmla="*/ 203 h 254"/>
                  <a:gd name="T34" fmla="*/ 115 w 310"/>
                  <a:gd name="T35" fmla="*/ 231 h 254"/>
                  <a:gd name="T36" fmla="*/ 127 w 310"/>
                  <a:gd name="T37" fmla="*/ 235 h 254"/>
                  <a:gd name="T38" fmla="*/ 139 w 310"/>
                  <a:gd name="T39" fmla="*/ 239 h 254"/>
                  <a:gd name="T40" fmla="*/ 155 w 310"/>
                  <a:gd name="T41" fmla="*/ 251 h 254"/>
                  <a:gd name="T42" fmla="*/ 181 w 310"/>
                  <a:gd name="T43" fmla="*/ 237 h 254"/>
                  <a:gd name="T44" fmla="*/ 203 w 310"/>
                  <a:gd name="T45" fmla="*/ 235 h 254"/>
                  <a:gd name="T46" fmla="*/ 229 w 310"/>
                  <a:gd name="T47" fmla="*/ 213 h 254"/>
                  <a:gd name="T48" fmla="*/ 225 w 310"/>
                  <a:gd name="T49" fmla="*/ 185 h 254"/>
                  <a:gd name="T50" fmla="*/ 217 w 310"/>
                  <a:gd name="T51" fmla="*/ 173 h 254"/>
                  <a:gd name="T52" fmla="*/ 233 w 310"/>
                  <a:gd name="T53" fmla="*/ 167 h 254"/>
                  <a:gd name="T54" fmla="*/ 245 w 310"/>
                  <a:gd name="T55" fmla="*/ 183 h 254"/>
                  <a:gd name="T56" fmla="*/ 247 w 310"/>
                  <a:gd name="T57" fmla="*/ 197 h 254"/>
                  <a:gd name="T58" fmla="*/ 261 w 310"/>
                  <a:gd name="T59" fmla="*/ 193 h 254"/>
                  <a:gd name="T60" fmla="*/ 303 w 310"/>
                  <a:gd name="T61" fmla="*/ 169 h 254"/>
                  <a:gd name="T62" fmla="*/ 293 w 310"/>
                  <a:gd name="T63" fmla="*/ 147 h 254"/>
                  <a:gd name="T64" fmla="*/ 259 w 310"/>
                  <a:gd name="T65" fmla="*/ 123 h 254"/>
                  <a:gd name="T66" fmla="*/ 265 w 310"/>
                  <a:gd name="T67" fmla="*/ 107 h 254"/>
                  <a:gd name="T68" fmla="*/ 277 w 310"/>
                  <a:gd name="T69" fmla="*/ 103 h 254"/>
                  <a:gd name="T70" fmla="*/ 253 w 310"/>
                  <a:gd name="T71" fmla="*/ 63 h 254"/>
                  <a:gd name="T72" fmla="*/ 233 w 310"/>
                  <a:gd name="T73" fmla="*/ 59 h 254"/>
                  <a:gd name="T74" fmla="*/ 221 w 310"/>
                  <a:gd name="T75" fmla="*/ 55 h 254"/>
                  <a:gd name="T76" fmla="*/ 201 w 310"/>
                  <a:gd name="T77" fmla="*/ 33 h 254"/>
                  <a:gd name="T78" fmla="*/ 155 w 310"/>
                  <a:gd name="T79" fmla="*/ 45 h 254"/>
                  <a:gd name="T80" fmla="*/ 167 w 310"/>
                  <a:gd name="T81" fmla="*/ 25 h 254"/>
                  <a:gd name="T82" fmla="*/ 139 w 310"/>
                  <a:gd name="T83" fmla="*/ 17 h 254"/>
                  <a:gd name="T84" fmla="*/ 119 w 310"/>
                  <a:gd name="T85" fmla="*/ 19 h 254"/>
                  <a:gd name="T86" fmla="*/ 67 w 310"/>
                  <a:gd name="T87" fmla="*/ 9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10" h="254">
                    <a:moveTo>
                      <a:pt x="67" y="9"/>
                    </a:moveTo>
                    <a:cubicBezTo>
                      <a:pt x="63" y="15"/>
                      <a:pt x="51" y="23"/>
                      <a:pt x="51" y="23"/>
                    </a:cubicBezTo>
                    <a:cubicBezTo>
                      <a:pt x="43" y="34"/>
                      <a:pt x="33" y="35"/>
                      <a:pt x="21" y="39"/>
                    </a:cubicBezTo>
                    <a:cubicBezTo>
                      <a:pt x="0" y="71"/>
                      <a:pt x="30" y="74"/>
                      <a:pt x="53" y="77"/>
                    </a:cubicBezTo>
                    <a:cubicBezTo>
                      <a:pt x="61" y="89"/>
                      <a:pt x="63" y="87"/>
                      <a:pt x="79" y="85"/>
                    </a:cubicBezTo>
                    <a:cubicBezTo>
                      <a:pt x="88" y="88"/>
                      <a:pt x="93" y="96"/>
                      <a:pt x="103" y="99"/>
                    </a:cubicBezTo>
                    <a:cubicBezTo>
                      <a:pt x="117" y="96"/>
                      <a:pt x="116" y="89"/>
                      <a:pt x="127" y="85"/>
                    </a:cubicBezTo>
                    <a:cubicBezTo>
                      <a:pt x="134" y="90"/>
                      <a:pt x="138" y="94"/>
                      <a:pt x="143" y="101"/>
                    </a:cubicBezTo>
                    <a:cubicBezTo>
                      <a:pt x="140" y="116"/>
                      <a:pt x="134" y="117"/>
                      <a:pt x="149" y="127"/>
                    </a:cubicBezTo>
                    <a:cubicBezTo>
                      <a:pt x="161" y="144"/>
                      <a:pt x="126" y="147"/>
                      <a:pt x="115" y="151"/>
                    </a:cubicBezTo>
                    <a:cubicBezTo>
                      <a:pt x="109" y="160"/>
                      <a:pt x="100" y="169"/>
                      <a:pt x="89" y="173"/>
                    </a:cubicBezTo>
                    <a:cubicBezTo>
                      <a:pt x="81" y="172"/>
                      <a:pt x="76" y="171"/>
                      <a:pt x="69" y="169"/>
                    </a:cubicBezTo>
                    <a:cubicBezTo>
                      <a:pt x="65" y="168"/>
                      <a:pt x="57" y="165"/>
                      <a:pt x="57" y="165"/>
                    </a:cubicBezTo>
                    <a:cubicBezTo>
                      <a:pt x="46" y="169"/>
                      <a:pt x="46" y="177"/>
                      <a:pt x="43" y="187"/>
                    </a:cubicBezTo>
                    <a:cubicBezTo>
                      <a:pt x="42" y="191"/>
                      <a:pt x="39" y="199"/>
                      <a:pt x="39" y="199"/>
                    </a:cubicBezTo>
                    <a:cubicBezTo>
                      <a:pt x="50" y="203"/>
                      <a:pt x="61" y="204"/>
                      <a:pt x="73" y="205"/>
                    </a:cubicBezTo>
                    <a:cubicBezTo>
                      <a:pt x="82" y="203"/>
                      <a:pt x="86" y="201"/>
                      <a:pt x="95" y="203"/>
                    </a:cubicBezTo>
                    <a:cubicBezTo>
                      <a:pt x="107" y="211"/>
                      <a:pt x="111" y="218"/>
                      <a:pt x="115" y="231"/>
                    </a:cubicBezTo>
                    <a:cubicBezTo>
                      <a:pt x="116" y="235"/>
                      <a:pt x="123" y="234"/>
                      <a:pt x="127" y="235"/>
                    </a:cubicBezTo>
                    <a:cubicBezTo>
                      <a:pt x="131" y="236"/>
                      <a:pt x="139" y="239"/>
                      <a:pt x="139" y="239"/>
                    </a:cubicBezTo>
                    <a:cubicBezTo>
                      <a:pt x="144" y="246"/>
                      <a:pt x="147" y="248"/>
                      <a:pt x="155" y="251"/>
                    </a:cubicBezTo>
                    <a:cubicBezTo>
                      <a:pt x="169" y="250"/>
                      <a:pt x="187" y="254"/>
                      <a:pt x="181" y="237"/>
                    </a:cubicBezTo>
                    <a:cubicBezTo>
                      <a:pt x="184" y="220"/>
                      <a:pt x="192" y="228"/>
                      <a:pt x="203" y="235"/>
                    </a:cubicBezTo>
                    <a:cubicBezTo>
                      <a:pt x="224" y="233"/>
                      <a:pt x="224" y="232"/>
                      <a:pt x="229" y="213"/>
                    </a:cubicBezTo>
                    <a:cubicBezTo>
                      <a:pt x="229" y="211"/>
                      <a:pt x="229" y="192"/>
                      <a:pt x="225" y="185"/>
                    </a:cubicBezTo>
                    <a:cubicBezTo>
                      <a:pt x="223" y="181"/>
                      <a:pt x="217" y="173"/>
                      <a:pt x="217" y="173"/>
                    </a:cubicBezTo>
                    <a:cubicBezTo>
                      <a:pt x="220" y="163"/>
                      <a:pt x="224" y="165"/>
                      <a:pt x="233" y="167"/>
                    </a:cubicBezTo>
                    <a:cubicBezTo>
                      <a:pt x="240" y="172"/>
                      <a:pt x="242" y="175"/>
                      <a:pt x="245" y="183"/>
                    </a:cubicBezTo>
                    <a:cubicBezTo>
                      <a:pt x="246" y="188"/>
                      <a:pt x="244" y="193"/>
                      <a:pt x="247" y="197"/>
                    </a:cubicBezTo>
                    <a:cubicBezTo>
                      <a:pt x="250" y="201"/>
                      <a:pt x="256" y="194"/>
                      <a:pt x="261" y="193"/>
                    </a:cubicBezTo>
                    <a:cubicBezTo>
                      <a:pt x="276" y="188"/>
                      <a:pt x="290" y="178"/>
                      <a:pt x="303" y="169"/>
                    </a:cubicBezTo>
                    <a:cubicBezTo>
                      <a:pt x="310" y="158"/>
                      <a:pt x="302" y="153"/>
                      <a:pt x="293" y="147"/>
                    </a:cubicBezTo>
                    <a:cubicBezTo>
                      <a:pt x="281" y="129"/>
                      <a:pt x="283" y="126"/>
                      <a:pt x="259" y="123"/>
                    </a:cubicBezTo>
                    <a:cubicBezTo>
                      <a:pt x="256" y="115"/>
                      <a:pt x="257" y="111"/>
                      <a:pt x="265" y="107"/>
                    </a:cubicBezTo>
                    <a:cubicBezTo>
                      <a:pt x="269" y="105"/>
                      <a:pt x="277" y="103"/>
                      <a:pt x="277" y="103"/>
                    </a:cubicBezTo>
                    <a:cubicBezTo>
                      <a:pt x="287" y="88"/>
                      <a:pt x="269" y="66"/>
                      <a:pt x="253" y="63"/>
                    </a:cubicBezTo>
                    <a:cubicBezTo>
                      <a:pt x="239" y="60"/>
                      <a:pt x="244" y="62"/>
                      <a:pt x="233" y="59"/>
                    </a:cubicBezTo>
                    <a:cubicBezTo>
                      <a:pt x="229" y="58"/>
                      <a:pt x="221" y="55"/>
                      <a:pt x="221" y="55"/>
                    </a:cubicBezTo>
                    <a:cubicBezTo>
                      <a:pt x="200" y="60"/>
                      <a:pt x="217" y="38"/>
                      <a:pt x="201" y="33"/>
                    </a:cubicBezTo>
                    <a:cubicBezTo>
                      <a:pt x="185" y="35"/>
                      <a:pt x="169" y="36"/>
                      <a:pt x="155" y="45"/>
                    </a:cubicBezTo>
                    <a:cubicBezTo>
                      <a:pt x="145" y="30"/>
                      <a:pt x="152" y="30"/>
                      <a:pt x="167" y="25"/>
                    </a:cubicBezTo>
                    <a:cubicBezTo>
                      <a:pt x="163" y="10"/>
                      <a:pt x="155" y="15"/>
                      <a:pt x="139" y="17"/>
                    </a:cubicBezTo>
                    <a:cubicBezTo>
                      <a:pt x="131" y="20"/>
                      <a:pt x="127" y="22"/>
                      <a:pt x="119" y="19"/>
                    </a:cubicBezTo>
                    <a:cubicBezTo>
                      <a:pt x="106" y="0"/>
                      <a:pt x="74" y="29"/>
                      <a:pt x="67" y="9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119"/>
              <p:cNvSpPr>
                <a:spLocks/>
              </p:cNvSpPr>
              <p:nvPr/>
            </p:nvSpPr>
            <p:spPr bwMode="black">
              <a:xfrm>
                <a:off x="5454" y="1810"/>
                <a:ext cx="45" cy="37"/>
              </a:xfrm>
              <a:custGeom>
                <a:avLst/>
                <a:gdLst>
                  <a:gd name="T0" fmla="*/ 26 w 59"/>
                  <a:gd name="T1" fmla="*/ 0 h 50"/>
                  <a:gd name="T2" fmla="*/ 0 w 59"/>
                  <a:gd name="T3" fmla="*/ 10 h 50"/>
                  <a:gd name="T4" fmla="*/ 30 w 59"/>
                  <a:gd name="T5" fmla="*/ 40 h 50"/>
                  <a:gd name="T6" fmla="*/ 48 w 59"/>
                  <a:gd name="T7" fmla="*/ 50 h 50"/>
                  <a:gd name="T8" fmla="*/ 58 w 59"/>
                  <a:gd name="T9" fmla="*/ 28 h 50"/>
                  <a:gd name="T10" fmla="*/ 44 w 59"/>
                  <a:gd name="T11" fmla="*/ 8 h 50"/>
                  <a:gd name="T12" fmla="*/ 26 w 59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50">
                    <a:moveTo>
                      <a:pt x="26" y="0"/>
                    </a:moveTo>
                    <a:cubicBezTo>
                      <a:pt x="13" y="2"/>
                      <a:pt x="7" y="0"/>
                      <a:pt x="0" y="10"/>
                    </a:cubicBezTo>
                    <a:cubicBezTo>
                      <a:pt x="4" y="22"/>
                      <a:pt x="18" y="36"/>
                      <a:pt x="30" y="40"/>
                    </a:cubicBezTo>
                    <a:cubicBezTo>
                      <a:pt x="37" y="42"/>
                      <a:pt x="48" y="50"/>
                      <a:pt x="48" y="50"/>
                    </a:cubicBezTo>
                    <a:cubicBezTo>
                      <a:pt x="57" y="44"/>
                      <a:pt x="55" y="37"/>
                      <a:pt x="58" y="28"/>
                    </a:cubicBezTo>
                    <a:cubicBezTo>
                      <a:pt x="55" y="11"/>
                      <a:pt x="59" y="18"/>
                      <a:pt x="44" y="8"/>
                    </a:cubicBezTo>
                    <a:cubicBezTo>
                      <a:pt x="42" y="6"/>
                      <a:pt x="26" y="5"/>
                      <a:pt x="26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120"/>
              <p:cNvSpPr>
                <a:spLocks/>
              </p:cNvSpPr>
              <p:nvPr/>
            </p:nvSpPr>
            <p:spPr bwMode="black">
              <a:xfrm>
                <a:off x="5368" y="1880"/>
                <a:ext cx="67" cy="41"/>
              </a:xfrm>
              <a:custGeom>
                <a:avLst/>
                <a:gdLst>
                  <a:gd name="T0" fmla="*/ 44 w 86"/>
                  <a:gd name="T1" fmla="*/ 7 h 57"/>
                  <a:gd name="T2" fmla="*/ 24 w 86"/>
                  <a:gd name="T3" fmla="*/ 25 h 57"/>
                  <a:gd name="T4" fmla="*/ 4 w 86"/>
                  <a:gd name="T5" fmla="*/ 27 h 57"/>
                  <a:gd name="T6" fmla="*/ 16 w 86"/>
                  <a:gd name="T7" fmla="*/ 57 h 57"/>
                  <a:gd name="T8" fmla="*/ 74 w 86"/>
                  <a:gd name="T9" fmla="*/ 35 h 57"/>
                  <a:gd name="T10" fmla="*/ 86 w 86"/>
                  <a:gd name="T11" fmla="*/ 17 h 57"/>
                  <a:gd name="T12" fmla="*/ 56 w 86"/>
                  <a:gd name="T13" fmla="*/ 7 h 57"/>
                  <a:gd name="T14" fmla="*/ 44 w 86"/>
                  <a:gd name="T15" fmla="*/ 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57">
                    <a:moveTo>
                      <a:pt x="44" y="7"/>
                    </a:moveTo>
                    <a:cubicBezTo>
                      <a:pt x="39" y="14"/>
                      <a:pt x="31" y="20"/>
                      <a:pt x="24" y="25"/>
                    </a:cubicBezTo>
                    <a:cubicBezTo>
                      <a:pt x="16" y="19"/>
                      <a:pt x="12" y="22"/>
                      <a:pt x="4" y="27"/>
                    </a:cubicBezTo>
                    <a:cubicBezTo>
                      <a:pt x="0" y="38"/>
                      <a:pt x="4" y="53"/>
                      <a:pt x="16" y="57"/>
                    </a:cubicBezTo>
                    <a:cubicBezTo>
                      <a:pt x="33" y="51"/>
                      <a:pt x="60" y="45"/>
                      <a:pt x="74" y="35"/>
                    </a:cubicBezTo>
                    <a:cubicBezTo>
                      <a:pt x="78" y="29"/>
                      <a:pt x="86" y="17"/>
                      <a:pt x="86" y="17"/>
                    </a:cubicBezTo>
                    <a:cubicBezTo>
                      <a:pt x="80" y="0"/>
                      <a:pt x="74" y="5"/>
                      <a:pt x="56" y="7"/>
                    </a:cubicBezTo>
                    <a:cubicBezTo>
                      <a:pt x="43" y="11"/>
                      <a:pt x="44" y="15"/>
                      <a:pt x="44" y="7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121"/>
              <p:cNvSpPr>
                <a:spLocks/>
              </p:cNvSpPr>
              <p:nvPr/>
            </p:nvSpPr>
            <p:spPr bwMode="black">
              <a:xfrm>
                <a:off x="5438" y="1888"/>
                <a:ext cx="55" cy="24"/>
              </a:xfrm>
              <a:custGeom>
                <a:avLst/>
                <a:gdLst>
                  <a:gd name="T0" fmla="*/ 40 w 73"/>
                  <a:gd name="T1" fmla="*/ 0 h 34"/>
                  <a:gd name="T2" fmla="*/ 10 w 73"/>
                  <a:gd name="T3" fmla="*/ 16 h 34"/>
                  <a:gd name="T4" fmla="*/ 24 w 73"/>
                  <a:gd name="T5" fmla="*/ 34 h 34"/>
                  <a:gd name="T6" fmla="*/ 52 w 73"/>
                  <a:gd name="T7" fmla="*/ 28 h 34"/>
                  <a:gd name="T8" fmla="*/ 64 w 73"/>
                  <a:gd name="T9" fmla="*/ 20 h 34"/>
                  <a:gd name="T10" fmla="*/ 40 w 73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34">
                    <a:moveTo>
                      <a:pt x="40" y="0"/>
                    </a:moveTo>
                    <a:cubicBezTo>
                      <a:pt x="30" y="6"/>
                      <a:pt x="20" y="10"/>
                      <a:pt x="10" y="16"/>
                    </a:cubicBezTo>
                    <a:cubicBezTo>
                      <a:pt x="0" y="31"/>
                      <a:pt x="13" y="30"/>
                      <a:pt x="24" y="34"/>
                    </a:cubicBezTo>
                    <a:cubicBezTo>
                      <a:pt x="44" y="31"/>
                      <a:pt x="35" y="34"/>
                      <a:pt x="52" y="28"/>
                    </a:cubicBezTo>
                    <a:cubicBezTo>
                      <a:pt x="57" y="26"/>
                      <a:pt x="64" y="20"/>
                      <a:pt x="64" y="20"/>
                    </a:cubicBezTo>
                    <a:cubicBezTo>
                      <a:pt x="73" y="7"/>
                      <a:pt x="48" y="8"/>
                      <a:pt x="40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122"/>
              <p:cNvSpPr>
                <a:spLocks/>
              </p:cNvSpPr>
              <p:nvPr/>
            </p:nvSpPr>
            <p:spPr bwMode="black">
              <a:xfrm>
                <a:off x="5408" y="1852"/>
                <a:ext cx="66" cy="34"/>
              </a:xfrm>
              <a:custGeom>
                <a:avLst/>
                <a:gdLst>
                  <a:gd name="T0" fmla="*/ 58 w 85"/>
                  <a:gd name="T1" fmla="*/ 10 h 45"/>
                  <a:gd name="T2" fmla="*/ 28 w 85"/>
                  <a:gd name="T3" fmla="*/ 4 h 45"/>
                  <a:gd name="T4" fmla="*/ 0 w 85"/>
                  <a:gd name="T5" fmla="*/ 18 h 45"/>
                  <a:gd name="T6" fmla="*/ 40 w 85"/>
                  <a:gd name="T7" fmla="*/ 32 h 45"/>
                  <a:gd name="T8" fmla="*/ 64 w 85"/>
                  <a:gd name="T9" fmla="*/ 40 h 45"/>
                  <a:gd name="T10" fmla="*/ 84 w 85"/>
                  <a:gd name="T11" fmla="*/ 18 h 45"/>
                  <a:gd name="T12" fmla="*/ 82 w 85"/>
                  <a:gd name="T13" fmla="*/ 6 h 45"/>
                  <a:gd name="T14" fmla="*/ 64 w 85"/>
                  <a:gd name="T15" fmla="*/ 0 h 45"/>
                  <a:gd name="T16" fmla="*/ 58 w 85"/>
                  <a:gd name="T17" fmla="*/ 1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" h="45">
                    <a:moveTo>
                      <a:pt x="58" y="10"/>
                    </a:moveTo>
                    <a:cubicBezTo>
                      <a:pt x="39" y="16"/>
                      <a:pt x="45" y="10"/>
                      <a:pt x="28" y="4"/>
                    </a:cubicBezTo>
                    <a:cubicBezTo>
                      <a:pt x="7" y="6"/>
                      <a:pt x="5" y="2"/>
                      <a:pt x="0" y="18"/>
                    </a:cubicBezTo>
                    <a:cubicBezTo>
                      <a:pt x="5" y="34"/>
                      <a:pt x="26" y="31"/>
                      <a:pt x="40" y="32"/>
                    </a:cubicBezTo>
                    <a:cubicBezTo>
                      <a:pt x="50" y="42"/>
                      <a:pt x="49" y="45"/>
                      <a:pt x="64" y="40"/>
                    </a:cubicBezTo>
                    <a:cubicBezTo>
                      <a:pt x="69" y="32"/>
                      <a:pt x="77" y="25"/>
                      <a:pt x="84" y="18"/>
                    </a:cubicBezTo>
                    <a:cubicBezTo>
                      <a:pt x="83" y="14"/>
                      <a:pt x="85" y="9"/>
                      <a:pt x="82" y="6"/>
                    </a:cubicBezTo>
                    <a:cubicBezTo>
                      <a:pt x="78" y="1"/>
                      <a:pt x="64" y="0"/>
                      <a:pt x="64" y="0"/>
                    </a:cubicBezTo>
                    <a:cubicBezTo>
                      <a:pt x="56" y="3"/>
                      <a:pt x="47" y="21"/>
                      <a:pt x="58" y="1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123"/>
              <p:cNvSpPr>
                <a:spLocks/>
              </p:cNvSpPr>
              <p:nvPr/>
            </p:nvSpPr>
            <p:spPr bwMode="black">
              <a:xfrm>
                <a:off x="5380" y="1820"/>
                <a:ext cx="45" cy="24"/>
              </a:xfrm>
              <a:custGeom>
                <a:avLst/>
                <a:gdLst>
                  <a:gd name="T0" fmla="*/ 16 w 58"/>
                  <a:gd name="T1" fmla="*/ 4 h 31"/>
                  <a:gd name="T2" fmla="*/ 0 w 58"/>
                  <a:gd name="T3" fmla="*/ 18 h 31"/>
                  <a:gd name="T4" fmla="*/ 20 w 58"/>
                  <a:gd name="T5" fmla="*/ 28 h 31"/>
                  <a:gd name="T6" fmla="*/ 28 w 58"/>
                  <a:gd name="T7" fmla="*/ 20 h 31"/>
                  <a:gd name="T8" fmla="*/ 52 w 58"/>
                  <a:gd name="T9" fmla="*/ 12 h 31"/>
                  <a:gd name="T10" fmla="*/ 44 w 58"/>
                  <a:gd name="T11" fmla="*/ 0 h 31"/>
                  <a:gd name="T12" fmla="*/ 16 w 58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31">
                    <a:moveTo>
                      <a:pt x="16" y="4"/>
                    </a:moveTo>
                    <a:cubicBezTo>
                      <a:pt x="2" y="13"/>
                      <a:pt x="7" y="8"/>
                      <a:pt x="0" y="18"/>
                    </a:cubicBezTo>
                    <a:cubicBezTo>
                      <a:pt x="5" y="26"/>
                      <a:pt x="11" y="25"/>
                      <a:pt x="20" y="28"/>
                    </a:cubicBezTo>
                    <a:cubicBezTo>
                      <a:pt x="36" y="23"/>
                      <a:pt x="17" y="31"/>
                      <a:pt x="28" y="20"/>
                    </a:cubicBezTo>
                    <a:cubicBezTo>
                      <a:pt x="33" y="15"/>
                      <a:pt x="46" y="13"/>
                      <a:pt x="52" y="12"/>
                    </a:cubicBezTo>
                    <a:cubicBezTo>
                      <a:pt x="58" y="3"/>
                      <a:pt x="53" y="3"/>
                      <a:pt x="44" y="0"/>
                    </a:cubicBezTo>
                    <a:cubicBezTo>
                      <a:pt x="38" y="1"/>
                      <a:pt x="20" y="8"/>
                      <a:pt x="16" y="4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24"/>
              <p:cNvSpPr>
                <a:spLocks/>
              </p:cNvSpPr>
              <p:nvPr/>
            </p:nvSpPr>
            <p:spPr bwMode="black">
              <a:xfrm>
                <a:off x="5497" y="1823"/>
                <a:ext cx="117" cy="77"/>
              </a:xfrm>
              <a:custGeom>
                <a:avLst/>
                <a:gdLst>
                  <a:gd name="T0" fmla="*/ 38 w 152"/>
                  <a:gd name="T1" fmla="*/ 0 h 102"/>
                  <a:gd name="T2" fmla="*/ 14 w 152"/>
                  <a:gd name="T3" fmla="*/ 6 h 102"/>
                  <a:gd name="T4" fmla="*/ 4 w 152"/>
                  <a:gd name="T5" fmla="*/ 38 h 102"/>
                  <a:gd name="T6" fmla="*/ 12 w 152"/>
                  <a:gd name="T7" fmla="*/ 56 h 102"/>
                  <a:gd name="T8" fmla="*/ 0 w 152"/>
                  <a:gd name="T9" fmla="*/ 72 h 102"/>
                  <a:gd name="T10" fmla="*/ 56 w 152"/>
                  <a:gd name="T11" fmla="*/ 86 h 102"/>
                  <a:gd name="T12" fmla="*/ 82 w 152"/>
                  <a:gd name="T13" fmla="*/ 92 h 102"/>
                  <a:gd name="T14" fmla="*/ 152 w 152"/>
                  <a:gd name="T15" fmla="*/ 86 h 102"/>
                  <a:gd name="T16" fmla="*/ 76 w 152"/>
                  <a:gd name="T17" fmla="*/ 70 h 102"/>
                  <a:gd name="T18" fmla="*/ 54 w 152"/>
                  <a:gd name="T19" fmla="*/ 62 h 102"/>
                  <a:gd name="T20" fmla="*/ 44 w 152"/>
                  <a:gd name="T21" fmla="*/ 52 h 102"/>
                  <a:gd name="T22" fmla="*/ 50 w 152"/>
                  <a:gd name="T23" fmla="*/ 34 h 102"/>
                  <a:gd name="T24" fmla="*/ 38 w 152"/>
                  <a:gd name="T2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2" h="102">
                    <a:moveTo>
                      <a:pt x="38" y="0"/>
                    </a:moveTo>
                    <a:cubicBezTo>
                      <a:pt x="22" y="5"/>
                      <a:pt x="30" y="3"/>
                      <a:pt x="14" y="6"/>
                    </a:cubicBezTo>
                    <a:cubicBezTo>
                      <a:pt x="18" y="22"/>
                      <a:pt x="22" y="32"/>
                      <a:pt x="4" y="38"/>
                    </a:cubicBezTo>
                    <a:cubicBezTo>
                      <a:pt x="1" y="47"/>
                      <a:pt x="7" y="49"/>
                      <a:pt x="12" y="56"/>
                    </a:cubicBezTo>
                    <a:cubicBezTo>
                      <a:pt x="10" y="65"/>
                      <a:pt x="9" y="69"/>
                      <a:pt x="0" y="72"/>
                    </a:cubicBezTo>
                    <a:cubicBezTo>
                      <a:pt x="5" y="88"/>
                      <a:pt x="45" y="85"/>
                      <a:pt x="56" y="86"/>
                    </a:cubicBezTo>
                    <a:cubicBezTo>
                      <a:pt x="72" y="97"/>
                      <a:pt x="63" y="95"/>
                      <a:pt x="82" y="92"/>
                    </a:cubicBezTo>
                    <a:cubicBezTo>
                      <a:pt x="86" y="92"/>
                      <a:pt x="147" y="102"/>
                      <a:pt x="152" y="86"/>
                    </a:cubicBezTo>
                    <a:cubicBezTo>
                      <a:pt x="123" y="66"/>
                      <a:pt x="128" y="72"/>
                      <a:pt x="76" y="70"/>
                    </a:cubicBezTo>
                    <a:cubicBezTo>
                      <a:pt x="62" y="56"/>
                      <a:pt x="81" y="73"/>
                      <a:pt x="54" y="62"/>
                    </a:cubicBezTo>
                    <a:cubicBezTo>
                      <a:pt x="50" y="60"/>
                      <a:pt x="48" y="55"/>
                      <a:pt x="44" y="52"/>
                    </a:cubicBezTo>
                    <a:cubicBezTo>
                      <a:pt x="41" y="43"/>
                      <a:pt x="42" y="39"/>
                      <a:pt x="50" y="34"/>
                    </a:cubicBezTo>
                    <a:cubicBezTo>
                      <a:pt x="52" y="27"/>
                      <a:pt x="42" y="9"/>
                      <a:pt x="38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25"/>
              <p:cNvSpPr>
                <a:spLocks/>
              </p:cNvSpPr>
              <p:nvPr/>
            </p:nvSpPr>
            <p:spPr bwMode="black">
              <a:xfrm>
                <a:off x="4383" y="2067"/>
                <a:ext cx="26" cy="15"/>
              </a:xfrm>
              <a:custGeom>
                <a:avLst/>
                <a:gdLst>
                  <a:gd name="T0" fmla="*/ 34 w 34"/>
                  <a:gd name="T1" fmla="*/ 0 h 20"/>
                  <a:gd name="T2" fmla="*/ 24 w 34"/>
                  <a:gd name="T3" fmla="*/ 20 h 20"/>
                  <a:gd name="T4" fmla="*/ 4 w 34"/>
                  <a:gd name="T5" fmla="*/ 18 h 20"/>
                  <a:gd name="T6" fmla="*/ 4 w 34"/>
                  <a:gd name="T7" fmla="*/ 6 h 20"/>
                  <a:gd name="T8" fmla="*/ 34 w 34"/>
                  <a:gd name="T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20">
                    <a:moveTo>
                      <a:pt x="34" y="0"/>
                    </a:moveTo>
                    <a:cubicBezTo>
                      <a:pt x="32" y="10"/>
                      <a:pt x="34" y="17"/>
                      <a:pt x="24" y="20"/>
                    </a:cubicBezTo>
                    <a:cubicBezTo>
                      <a:pt x="17" y="19"/>
                      <a:pt x="10" y="20"/>
                      <a:pt x="4" y="18"/>
                    </a:cubicBezTo>
                    <a:cubicBezTo>
                      <a:pt x="0" y="17"/>
                      <a:pt x="2" y="7"/>
                      <a:pt x="4" y="6"/>
                    </a:cubicBezTo>
                    <a:cubicBezTo>
                      <a:pt x="12" y="0"/>
                      <a:pt x="24" y="0"/>
                      <a:pt x="34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26"/>
              <p:cNvSpPr>
                <a:spLocks/>
              </p:cNvSpPr>
              <p:nvPr/>
            </p:nvSpPr>
            <p:spPr bwMode="black">
              <a:xfrm>
                <a:off x="5159" y="2576"/>
                <a:ext cx="16" cy="12"/>
              </a:xfrm>
              <a:custGeom>
                <a:avLst/>
                <a:gdLst>
                  <a:gd name="T0" fmla="*/ 3 w 21"/>
                  <a:gd name="T1" fmla="*/ 0 h 16"/>
                  <a:gd name="T2" fmla="*/ 13 w 21"/>
                  <a:gd name="T3" fmla="*/ 16 h 16"/>
                  <a:gd name="T4" fmla="*/ 3 w 21"/>
                  <a:gd name="T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16">
                    <a:moveTo>
                      <a:pt x="3" y="0"/>
                    </a:moveTo>
                    <a:cubicBezTo>
                      <a:pt x="0" y="9"/>
                      <a:pt x="6" y="11"/>
                      <a:pt x="13" y="16"/>
                    </a:cubicBezTo>
                    <a:cubicBezTo>
                      <a:pt x="21" y="4"/>
                      <a:pt x="16" y="2"/>
                      <a:pt x="3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27"/>
              <p:cNvSpPr>
                <a:spLocks/>
              </p:cNvSpPr>
              <p:nvPr/>
            </p:nvSpPr>
            <p:spPr bwMode="black">
              <a:xfrm>
                <a:off x="5162" y="2601"/>
                <a:ext cx="16" cy="12"/>
              </a:xfrm>
              <a:custGeom>
                <a:avLst/>
                <a:gdLst>
                  <a:gd name="T0" fmla="*/ 3 w 21"/>
                  <a:gd name="T1" fmla="*/ 0 h 16"/>
                  <a:gd name="T2" fmla="*/ 13 w 21"/>
                  <a:gd name="T3" fmla="*/ 16 h 16"/>
                  <a:gd name="T4" fmla="*/ 3 w 21"/>
                  <a:gd name="T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16">
                    <a:moveTo>
                      <a:pt x="3" y="0"/>
                    </a:moveTo>
                    <a:cubicBezTo>
                      <a:pt x="0" y="9"/>
                      <a:pt x="6" y="11"/>
                      <a:pt x="13" y="16"/>
                    </a:cubicBezTo>
                    <a:cubicBezTo>
                      <a:pt x="21" y="4"/>
                      <a:pt x="16" y="2"/>
                      <a:pt x="3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28"/>
              <p:cNvSpPr>
                <a:spLocks/>
              </p:cNvSpPr>
              <p:nvPr/>
            </p:nvSpPr>
            <p:spPr bwMode="black">
              <a:xfrm>
                <a:off x="5371" y="2732"/>
                <a:ext cx="16" cy="12"/>
              </a:xfrm>
              <a:custGeom>
                <a:avLst/>
                <a:gdLst>
                  <a:gd name="T0" fmla="*/ 3 w 21"/>
                  <a:gd name="T1" fmla="*/ 0 h 16"/>
                  <a:gd name="T2" fmla="*/ 13 w 21"/>
                  <a:gd name="T3" fmla="*/ 16 h 16"/>
                  <a:gd name="T4" fmla="*/ 3 w 21"/>
                  <a:gd name="T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16">
                    <a:moveTo>
                      <a:pt x="3" y="0"/>
                    </a:moveTo>
                    <a:cubicBezTo>
                      <a:pt x="0" y="9"/>
                      <a:pt x="6" y="11"/>
                      <a:pt x="13" y="16"/>
                    </a:cubicBezTo>
                    <a:cubicBezTo>
                      <a:pt x="21" y="4"/>
                      <a:pt x="16" y="2"/>
                      <a:pt x="3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29"/>
              <p:cNvSpPr>
                <a:spLocks/>
              </p:cNvSpPr>
              <p:nvPr/>
            </p:nvSpPr>
            <p:spPr bwMode="black">
              <a:xfrm>
                <a:off x="5498" y="2250"/>
                <a:ext cx="39" cy="18"/>
              </a:xfrm>
              <a:custGeom>
                <a:avLst/>
                <a:gdLst>
                  <a:gd name="T0" fmla="*/ 13 w 51"/>
                  <a:gd name="T1" fmla="*/ 0 h 24"/>
                  <a:gd name="T2" fmla="*/ 7 w 51"/>
                  <a:gd name="T3" fmla="*/ 18 h 24"/>
                  <a:gd name="T4" fmla="*/ 27 w 51"/>
                  <a:gd name="T5" fmla="*/ 24 h 24"/>
                  <a:gd name="T6" fmla="*/ 33 w 51"/>
                  <a:gd name="T7" fmla="*/ 4 h 24"/>
                  <a:gd name="T8" fmla="*/ 13 w 51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24">
                    <a:moveTo>
                      <a:pt x="13" y="0"/>
                    </a:moveTo>
                    <a:cubicBezTo>
                      <a:pt x="12" y="2"/>
                      <a:pt x="0" y="12"/>
                      <a:pt x="7" y="18"/>
                    </a:cubicBezTo>
                    <a:cubicBezTo>
                      <a:pt x="12" y="22"/>
                      <a:pt x="27" y="24"/>
                      <a:pt x="27" y="24"/>
                    </a:cubicBezTo>
                    <a:cubicBezTo>
                      <a:pt x="44" y="22"/>
                      <a:pt x="51" y="16"/>
                      <a:pt x="33" y="4"/>
                    </a:cubicBezTo>
                    <a:cubicBezTo>
                      <a:pt x="29" y="1"/>
                      <a:pt x="14" y="0"/>
                      <a:pt x="13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30"/>
              <p:cNvSpPr>
                <a:spLocks/>
              </p:cNvSpPr>
              <p:nvPr/>
            </p:nvSpPr>
            <p:spPr bwMode="black">
              <a:xfrm>
                <a:off x="5396" y="2046"/>
                <a:ext cx="39" cy="18"/>
              </a:xfrm>
              <a:custGeom>
                <a:avLst/>
                <a:gdLst>
                  <a:gd name="T0" fmla="*/ 13 w 51"/>
                  <a:gd name="T1" fmla="*/ 0 h 24"/>
                  <a:gd name="T2" fmla="*/ 7 w 51"/>
                  <a:gd name="T3" fmla="*/ 18 h 24"/>
                  <a:gd name="T4" fmla="*/ 27 w 51"/>
                  <a:gd name="T5" fmla="*/ 24 h 24"/>
                  <a:gd name="T6" fmla="*/ 33 w 51"/>
                  <a:gd name="T7" fmla="*/ 4 h 24"/>
                  <a:gd name="T8" fmla="*/ 13 w 51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24">
                    <a:moveTo>
                      <a:pt x="13" y="0"/>
                    </a:moveTo>
                    <a:cubicBezTo>
                      <a:pt x="12" y="2"/>
                      <a:pt x="0" y="12"/>
                      <a:pt x="7" y="18"/>
                    </a:cubicBezTo>
                    <a:cubicBezTo>
                      <a:pt x="12" y="22"/>
                      <a:pt x="27" y="24"/>
                      <a:pt x="27" y="24"/>
                    </a:cubicBezTo>
                    <a:cubicBezTo>
                      <a:pt x="44" y="22"/>
                      <a:pt x="51" y="16"/>
                      <a:pt x="33" y="4"/>
                    </a:cubicBezTo>
                    <a:cubicBezTo>
                      <a:pt x="29" y="1"/>
                      <a:pt x="14" y="0"/>
                      <a:pt x="13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31"/>
              <p:cNvSpPr>
                <a:spLocks/>
              </p:cNvSpPr>
              <p:nvPr/>
            </p:nvSpPr>
            <p:spPr bwMode="black">
              <a:xfrm>
                <a:off x="5462" y="1868"/>
                <a:ext cx="40" cy="18"/>
              </a:xfrm>
              <a:custGeom>
                <a:avLst/>
                <a:gdLst>
                  <a:gd name="T0" fmla="*/ 13 w 51"/>
                  <a:gd name="T1" fmla="*/ 0 h 24"/>
                  <a:gd name="T2" fmla="*/ 7 w 51"/>
                  <a:gd name="T3" fmla="*/ 18 h 24"/>
                  <a:gd name="T4" fmla="*/ 27 w 51"/>
                  <a:gd name="T5" fmla="*/ 24 h 24"/>
                  <a:gd name="T6" fmla="*/ 33 w 51"/>
                  <a:gd name="T7" fmla="*/ 4 h 24"/>
                  <a:gd name="T8" fmla="*/ 13 w 51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24">
                    <a:moveTo>
                      <a:pt x="13" y="0"/>
                    </a:moveTo>
                    <a:cubicBezTo>
                      <a:pt x="12" y="2"/>
                      <a:pt x="0" y="12"/>
                      <a:pt x="7" y="18"/>
                    </a:cubicBezTo>
                    <a:cubicBezTo>
                      <a:pt x="12" y="22"/>
                      <a:pt x="27" y="24"/>
                      <a:pt x="27" y="24"/>
                    </a:cubicBezTo>
                    <a:cubicBezTo>
                      <a:pt x="44" y="22"/>
                      <a:pt x="51" y="16"/>
                      <a:pt x="33" y="4"/>
                    </a:cubicBezTo>
                    <a:cubicBezTo>
                      <a:pt x="29" y="1"/>
                      <a:pt x="14" y="0"/>
                      <a:pt x="13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32"/>
              <p:cNvSpPr>
                <a:spLocks/>
              </p:cNvSpPr>
              <p:nvPr/>
            </p:nvSpPr>
            <p:spPr bwMode="black">
              <a:xfrm>
                <a:off x="5527" y="1975"/>
                <a:ext cx="39" cy="18"/>
              </a:xfrm>
              <a:custGeom>
                <a:avLst/>
                <a:gdLst>
                  <a:gd name="T0" fmla="*/ 13 w 51"/>
                  <a:gd name="T1" fmla="*/ 0 h 24"/>
                  <a:gd name="T2" fmla="*/ 7 w 51"/>
                  <a:gd name="T3" fmla="*/ 18 h 24"/>
                  <a:gd name="T4" fmla="*/ 27 w 51"/>
                  <a:gd name="T5" fmla="*/ 24 h 24"/>
                  <a:gd name="T6" fmla="*/ 33 w 51"/>
                  <a:gd name="T7" fmla="*/ 4 h 24"/>
                  <a:gd name="T8" fmla="*/ 13 w 51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24">
                    <a:moveTo>
                      <a:pt x="13" y="0"/>
                    </a:moveTo>
                    <a:cubicBezTo>
                      <a:pt x="12" y="2"/>
                      <a:pt x="0" y="12"/>
                      <a:pt x="7" y="18"/>
                    </a:cubicBezTo>
                    <a:cubicBezTo>
                      <a:pt x="12" y="22"/>
                      <a:pt x="27" y="24"/>
                      <a:pt x="27" y="24"/>
                    </a:cubicBezTo>
                    <a:cubicBezTo>
                      <a:pt x="44" y="22"/>
                      <a:pt x="51" y="16"/>
                      <a:pt x="33" y="4"/>
                    </a:cubicBezTo>
                    <a:cubicBezTo>
                      <a:pt x="29" y="1"/>
                      <a:pt x="14" y="0"/>
                      <a:pt x="13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33"/>
              <p:cNvSpPr>
                <a:spLocks/>
              </p:cNvSpPr>
              <p:nvPr/>
            </p:nvSpPr>
            <p:spPr bwMode="black">
              <a:xfrm>
                <a:off x="5543" y="1774"/>
                <a:ext cx="714" cy="345"/>
              </a:xfrm>
              <a:custGeom>
                <a:avLst/>
                <a:gdLst>
                  <a:gd name="T0" fmla="*/ 28 w 929"/>
                  <a:gd name="T1" fmla="*/ 56 h 462"/>
                  <a:gd name="T2" fmla="*/ 6 w 929"/>
                  <a:gd name="T3" fmla="*/ 92 h 462"/>
                  <a:gd name="T4" fmla="*/ 36 w 929"/>
                  <a:gd name="T5" fmla="*/ 100 h 462"/>
                  <a:gd name="T6" fmla="*/ 16 w 929"/>
                  <a:gd name="T7" fmla="*/ 116 h 462"/>
                  <a:gd name="T8" fmla="*/ 104 w 929"/>
                  <a:gd name="T9" fmla="*/ 136 h 462"/>
                  <a:gd name="T10" fmla="*/ 142 w 929"/>
                  <a:gd name="T11" fmla="*/ 130 h 462"/>
                  <a:gd name="T12" fmla="*/ 250 w 929"/>
                  <a:gd name="T13" fmla="*/ 78 h 462"/>
                  <a:gd name="T14" fmla="*/ 300 w 929"/>
                  <a:gd name="T15" fmla="*/ 66 h 462"/>
                  <a:gd name="T16" fmla="*/ 324 w 929"/>
                  <a:gd name="T17" fmla="*/ 80 h 462"/>
                  <a:gd name="T18" fmla="*/ 272 w 929"/>
                  <a:gd name="T19" fmla="*/ 88 h 462"/>
                  <a:gd name="T20" fmla="*/ 242 w 929"/>
                  <a:gd name="T21" fmla="*/ 112 h 462"/>
                  <a:gd name="T22" fmla="*/ 254 w 929"/>
                  <a:gd name="T23" fmla="*/ 120 h 462"/>
                  <a:gd name="T24" fmla="*/ 260 w 929"/>
                  <a:gd name="T25" fmla="*/ 158 h 462"/>
                  <a:gd name="T26" fmla="*/ 350 w 929"/>
                  <a:gd name="T27" fmla="*/ 192 h 462"/>
                  <a:gd name="T28" fmla="*/ 336 w 929"/>
                  <a:gd name="T29" fmla="*/ 210 h 462"/>
                  <a:gd name="T30" fmla="*/ 368 w 929"/>
                  <a:gd name="T31" fmla="*/ 246 h 462"/>
                  <a:gd name="T32" fmla="*/ 348 w 929"/>
                  <a:gd name="T33" fmla="*/ 266 h 462"/>
                  <a:gd name="T34" fmla="*/ 324 w 929"/>
                  <a:gd name="T35" fmla="*/ 294 h 462"/>
                  <a:gd name="T36" fmla="*/ 294 w 929"/>
                  <a:gd name="T37" fmla="*/ 324 h 462"/>
                  <a:gd name="T38" fmla="*/ 292 w 929"/>
                  <a:gd name="T39" fmla="*/ 420 h 462"/>
                  <a:gd name="T40" fmla="*/ 332 w 929"/>
                  <a:gd name="T41" fmla="*/ 446 h 462"/>
                  <a:gd name="T42" fmla="*/ 388 w 929"/>
                  <a:gd name="T43" fmla="*/ 448 h 462"/>
                  <a:gd name="T44" fmla="*/ 412 w 929"/>
                  <a:gd name="T45" fmla="*/ 422 h 462"/>
                  <a:gd name="T46" fmla="*/ 506 w 929"/>
                  <a:gd name="T47" fmla="*/ 356 h 462"/>
                  <a:gd name="T48" fmla="*/ 572 w 929"/>
                  <a:gd name="T49" fmla="*/ 334 h 462"/>
                  <a:gd name="T50" fmla="*/ 646 w 929"/>
                  <a:gd name="T51" fmla="*/ 308 h 462"/>
                  <a:gd name="T52" fmla="*/ 720 w 929"/>
                  <a:gd name="T53" fmla="*/ 290 h 462"/>
                  <a:gd name="T54" fmla="*/ 762 w 929"/>
                  <a:gd name="T55" fmla="*/ 260 h 462"/>
                  <a:gd name="T56" fmla="*/ 800 w 929"/>
                  <a:gd name="T57" fmla="*/ 200 h 462"/>
                  <a:gd name="T58" fmla="*/ 802 w 929"/>
                  <a:gd name="T59" fmla="*/ 154 h 462"/>
                  <a:gd name="T60" fmla="*/ 802 w 929"/>
                  <a:gd name="T61" fmla="*/ 124 h 462"/>
                  <a:gd name="T62" fmla="*/ 832 w 929"/>
                  <a:gd name="T63" fmla="*/ 90 h 462"/>
                  <a:gd name="T64" fmla="*/ 876 w 929"/>
                  <a:gd name="T65" fmla="*/ 94 h 462"/>
                  <a:gd name="T66" fmla="*/ 922 w 929"/>
                  <a:gd name="T67" fmla="*/ 52 h 462"/>
                  <a:gd name="T68" fmla="*/ 888 w 929"/>
                  <a:gd name="T69" fmla="*/ 56 h 462"/>
                  <a:gd name="T70" fmla="*/ 848 w 929"/>
                  <a:gd name="T71" fmla="*/ 46 h 462"/>
                  <a:gd name="T72" fmla="*/ 794 w 929"/>
                  <a:gd name="T73" fmla="*/ 22 h 462"/>
                  <a:gd name="T74" fmla="*/ 642 w 929"/>
                  <a:gd name="T75" fmla="*/ 26 h 462"/>
                  <a:gd name="T76" fmla="*/ 584 w 929"/>
                  <a:gd name="T77" fmla="*/ 38 h 462"/>
                  <a:gd name="T78" fmla="*/ 556 w 929"/>
                  <a:gd name="T79" fmla="*/ 38 h 462"/>
                  <a:gd name="T80" fmla="*/ 516 w 929"/>
                  <a:gd name="T81" fmla="*/ 54 h 462"/>
                  <a:gd name="T82" fmla="*/ 478 w 929"/>
                  <a:gd name="T83" fmla="*/ 30 h 462"/>
                  <a:gd name="T84" fmla="*/ 432 w 929"/>
                  <a:gd name="T85" fmla="*/ 40 h 462"/>
                  <a:gd name="T86" fmla="*/ 366 w 929"/>
                  <a:gd name="T87" fmla="*/ 52 h 462"/>
                  <a:gd name="T88" fmla="*/ 410 w 929"/>
                  <a:gd name="T89" fmla="*/ 38 h 462"/>
                  <a:gd name="T90" fmla="*/ 352 w 929"/>
                  <a:gd name="T91" fmla="*/ 8 h 462"/>
                  <a:gd name="T92" fmla="*/ 334 w 929"/>
                  <a:gd name="T93" fmla="*/ 2 h 462"/>
                  <a:gd name="T94" fmla="*/ 314 w 929"/>
                  <a:gd name="T95" fmla="*/ 8 h 462"/>
                  <a:gd name="T96" fmla="*/ 240 w 929"/>
                  <a:gd name="T97" fmla="*/ 16 h 462"/>
                  <a:gd name="T98" fmla="*/ 160 w 929"/>
                  <a:gd name="T99" fmla="*/ 28 h 462"/>
                  <a:gd name="T100" fmla="*/ 108 w 929"/>
                  <a:gd name="T101" fmla="*/ 26 h 462"/>
                  <a:gd name="T102" fmla="*/ 114 w 929"/>
                  <a:gd name="T103" fmla="*/ 68 h 462"/>
                  <a:gd name="T104" fmla="*/ 104 w 929"/>
                  <a:gd name="T105" fmla="*/ 52 h 462"/>
                  <a:gd name="T106" fmla="*/ 60 w 929"/>
                  <a:gd name="T107" fmla="*/ 4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29" h="462">
                    <a:moveTo>
                      <a:pt x="60" y="42"/>
                    </a:moveTo>
                    <a:cubicBezTo>
                      <a:pt x="40" y="45"/>
                      <a:pt x="42" y="46"/>
                      <a:pt x="28" y="56"/>
                    </a:cubicBezTo>
                    <a:cubicBezTo>
                      <a:pt x="26" y="74"/>
                      <a:pt x="27" y="75"/>
                      <a:pt x="10" y="78"/>
                    </a:cubicBezTo>
                    <a:cubicBezTo>
                      <a:pt x="4" y="82"/>
                      <a:pt x="0" y="82"/>
                      <a:pt x="6" y="92"/>
                    </a:cubicBezTo>
                    <a:cubicBezTo>
                      <a:pt x="10" y="98"/>
                      <a:pt x="21" y="96"/>
                      <a:pt x="28" y="98"/>
                    </a:cubicBezTo>
                    <a:cubicBezTo>
                      <a:pt x="31" y="99"/>
                      <a:pt x="36" y="100"/>
                      <a:pt x="36" y="100"/>
                    </a:cubicBezTo>
                    <a:cubicBezTo>
                      <a:pt x="47" y="99"/>
                      <a:pt x="69" y="97"/>
                      <a:pt x="50" y="110"/>
                    </a:cubicBezTo>
                    <a:cubicBezTo>
                      <a:pt x="37" y="108"/>
                      <a:pt x="24" y="104"/>
                      <a:pt x="16" y="116"/>
                    </a:cubicBezTo>
                    <a:cubicBezTo>
                      <a:pt x="24" y="141"/>
                      <a:pt x="68" y="125"/>
                      <a:pt x="94" y="126"/>
                    </a:cubicBezTo>
                    <a:cubicBezTo>
                      <a:pt x="98" y="129"/>
                      <a:pt x="100" y="134"/>
                      <a:pt x="104" y="136"/>
                    </a:cubicBezTo>
                    <a:cubicBezTo>
                      <a:pt x="108" y="138"/>
                      <a:pt x="116" y="140"/>
                      <a:pt x="116" y="140"/>
                    </a:cubicBezTo>
                    <a:cubicBezTo>
                      <a:pt x="129" y="138"/>
                      <a:pt x="133" y="139"/>
                      <a:pt x="142" y="130"/>
                    </a:cubicBezTo>
                    <a:cubicBezTo>
                      <a:pt x="151" y="104"/>
                      <a:pt x="179" y="110"/>
                      <a:pt x="202" y="102"/>
                    </a:cubicBezTo>
                    <a:cubicBezTo>
                      <a:pt x="219" y="96"/>
                      <a:pt x="233" y="84"/>
                      <a:pt x="250" y="78"/>
                    </a:cubicBezTo>
                    <a:cubicBezTo>
                      <a:pt x="260" y="75"/>
                      <a:pt x="269" y="74"/>
                      <a:pt x="280" y="72"/>
                    </a:cubicBezTo>
                    <a:cubicBezTo>
                      <a:pt x="287" y="71"/>
                      <a:pt x="300" y="66"/>
                      <a:pt x="300" y="66"/>
                    </a:cubicBezTo>
                    <a:cubicBezTo>
                      <a:pt x="311" y="49"/>
                      <a:pt x="336" y="54"/>
                      <a:pt x="354" y="60"/>
                    </a:cubicBezTo>
                    <a:cubicBezTo>
                      <a:pt x="367" y="79"/>
                      <a:pt x="335" y="79"/>
                      <a:pt x="324" y="80"/>
                    </a:cubicBezTo>
                    <a:cubicBezTo>
                      <a:pt x="312" y="83"/>
                      <a:pt x="306" y="93"/>
                      <a:pt x="292" y="96"/>
                    </a:cubicBezTo>
                    <a:cubicBezTo>
                      <a:pt x="284" y="94"/>
                      <a:pt x="279" y="90"/>
                      <a:pt x="272" y="88"/>
                    </a:cubicBezTo>
                    <a:cubicBezTo>
                      <a:pt x="253" y="91"/>
                      <a:pt x="232" y="96"/>
                      <a:pt x="214" y="102"/>
                    </a:cubicBezTo>
                    <a:cubicBezTo>
                      <a:pt x="223" y="108"/>
                      <a:pt x="231" y="109"/>
                      <a:pt x="242" y="112"/>
                    </a:cubicBezTo>
                    <a:cubicBezTo>
                      <a:pt x="245" y="113"/>
                      <a:pt x="250" y="114"/>
                      <a:pt x="250" y="114"/>
                    </a:cubicBezTo>
                    <a:cubicBezTo>
                      <a:pt x="251" y="116"/>
                      <a:pt x="255" y="118"/>
                      <a:pt x="254" y="120"/>
                    </a:cubicBezTo>
                    <a:cubicBezTo>
                      <a:pt x="252" y="124"/>
                      <a:pt x="242" y="128"/>
                      <a:pt x="242" y="128"/>
                    </a:cubicBezTo>
                    <a:cubicBezTo>
                      <a:pt x="233" y="141"/>
                      <a:pt x="247" y="154"/>
                      <a:pt x="260" y="158"/>
                    </a:cubicBezTo>
                    <a:cubicBezTo>
                      <a:pt x="282" y="155"/>
                      <a:pt x="295" y="151"/>
                      <a:pt x="318" y="150"/>
                    </a:cubicBezTo>
                    <a:cubicBezTo>
                      <a:pt x="334" y="155"/>
                      <a:pt x="345" y="176"/>
                      <a:pt x="350" y="192"/>
                    </a:cubicBezTo>
                    <a:cubicBezTo>
                      <a:pt x="349" y="195"/>
                      <a:pt x="350" y="199"/>
                      <a:pt x="348" y="202"/>
                    </a:cubicBezTo>
                    <a:cubicBezTo>
                      <a:pt x="345" y="206"/>
                      <a:pt x="336" y="210"/>
                      <a:pt x="336" y="210"/>
                    </a:cubicBezTo>
                    <a:cubicBezTo>
                      <a:pt x="327" y="224"/>
                      <a:pt x="332" y="235"/>
                      <a:pt x="348" y="240"/>
                    </a:cubicBezTo>
                    <a:cubicBezTo>
                      <a:pt x="358" y="237"/>
                      <a:pt x="362" y="237"/>
                      <a:pt x="368" y="246"/>
                    </a:cubicBezTo>
                    <a:cubicBezTo>
                      <a:pt x="360" y="252"/>
                      <a:pt x="346" y="246"/>
                      <a:pt x="338" y="252"/>
                    </a:cubicBezTo>
                    <a:cubicBezTo>
                      <a:pt x="326" y="260"/>
                      <a:pt x="346" y="265"/>
                      <a:pt x="348" y="266"/>
                    </a:cubicBezTo>
                    <a:cubicBezTo>
                      <a:pt x="352" y="278"/>
                      <a:pt x="347" y="279"/>
                      <a:pt x="336" y="286"/>
                    </a:cubicBezTo>
                    <a:cubicBezTo>
                      <a:pt x="332" y="289"/>
                      <a:pt x="324" y="294"/>
                      <a:pt x="324" y="294"/>
                    </a:cubicBezTo>
                    <a:cubicBezTo>
                      <a:pt x="315" y="308"/>
                      <a:pt x="320" y="303"/>
                      <a:pt x="310" y="310"/>
                    </a:cubicBezTo>
                    <a:cubicBezTo>
                      <a:pt x="306" y="316"/>
                      <a:pt x="294" y="324"/>
                      <a:pt x="294" y="324"/>
                    </a:cubicBezTo>
                    <a:cubicBezTo>
                      <a:pt x="285" y="338"/>
                      <a:pt x="288" y="331"/>
                      <a:pt x="284" y="342"/>
                    </a:cubicBezTo>
                    <a:cubicBezTo>
                      <a:pt x="285" y="374"/>
                      <a:pt x="283" y="393"/>
                      <a:pt x="292" y="420"/>
                    </a:cubicBezTo>
                    <a:cubicBezTo>
                      <a:pt x="295" y="429"/>
                      <a:pt x="307" y="435"/>
                      <a:pt x="314" y="440"/>
                    </a:cubicBezTo>
                    <a:cubicBezTo>
                      <a:pt x="319" y="444"/>
                      <a:pt x="332" y="446"/>
                      <a:pt x="332" y="446"/>
                    </a:cubicBezTo>
                    <a:cubicBezTo>
                      <a:pt x="340" y="457"/>
                      <a:pt x="345" y="459"/>
                      <a:pt x="358" y="462"/>
                    </a:cubicBezTo>
                    <a:cubicBezTo>
                      <a:pt x="376" y="459"/>
                      <a:pt x="375" y="457"/>
                      <a:pt x="388" y="448"/>
                    </a:cubicBezTo>
                    <a:cubicBezTo>
                      <a:pt x="390" y="441"/>
                      <a:pt x="394" y="435"/>
                      <a:pt x="400" y="430"/>
                    </a:cubicBezTo>
                    <a:cubicBezTo>
                      <a:pt x="404" y="427"/>
                      <a:pt x="412" y="422"/>
                      <a:pt x="412" y="422"/>
                    </a:cubicBezTo>
                    <a:cubicBezTo>
                      <a:pt x="417" y="415"/>
                      <a:pt x="451" y="367"/>
                      <a:pt x="458" y="364"/>
                    </a:cubicBezTo>
                    <a:cubicBezTo>
                      <a:pt x="475" y="356"/>
                      <a:pt x="486" y="357"/>
                      <a:pt x="506" y="356"/>
                    </a:cubicBezTo>
                    <a:cubicBezTo>
                      <a:pt x="525" y="350"/>
                      <a:pt x="533" y="342"/>
                      <a:pt x="554" y="340"/>
                    </a:cubicBezTo>
                    <a:cubicBezTo>
                      <a:pt x="560" y="338"/>
                      <a:pt x="566" y="336"/>
                      <a:pt x="572" y="334"/>
                    </a:cubicBezTo>
                    <a:cubicBezTo>
                      <a:pt x="576" y="333"/>
                      <a:pt x="584" y="330"/>
                      <a:pt x="584" y="330"/>
                    </a:cubicBezTo>
                    <a:cubicBezTo>
                      <a:pt x="603" y="311"/>
                      <a:pt x="618" y="310"/>
                      <a:pt x="646" y="308"/>
                    </a:cubicBezTo>
                    <a:cubicBezTo>
                      <a:pt x="665" y="304"/>
                      <a:pt x="684" y="303"/>
                      <a:pt x="704" y="302"/>
                    </a:cubicBezTo>
                    <a:cubicBezTo>
                      <a:pt x="712" y="299"/>
                      <a:pt x="712" y="293"/>
                      <a:pt x="720" y="290"/>
                    </a:cubicBezTo>
                    <a:cubicBezTo>
                      <a:pt x="732" y="285"/>
                      <a:pt x="743" y="285"/>
                      <a:pt x="754" y="278"/>
                    </a:cubicBezTo>
                    <a:cubicBezTo>
                      <a:pt x="756" y="271"/>
                      <a:pt x="760" y="267"/>
                      <a:pt x="762" y="260"/>
                    </a:cubicBezTo>
                    <a:cubicBezTo>
                      <a:pt x="763" y="247"/>
                      <a:pt x="762" y="233"/>
                      <a:pt x="764" y="220"/>
                    </a:cubicBezTo>
                    <a:cubicBezTo>
                      <a:pt x="764" y="219"/>
                      <a:pt x="794" y="204"/>
                      <a:pt x="800" y="200"/>
                    </a:cubicBezTo>
                    <a:cubicBezTo>
                      <a:pt x="807" y="189"/>
                      <a:pt x="808" y="186"/>
                      <a:pt x="820" y="182"/>
                    </a:cubicBezTo>
                    <a:cubicBezTo>
                      <a:pt x="825" y="166"/>
                      <a:pt x="814" y="162"/>
                      <a:pt x="802" y="154"/>
                    </a:cubicBezTo>
                    <a:cubicBezTo>
                      <a:pt x="797" y="151"/>
                      <a:pt x="790" y="142"/>
                      <a:pt x="790" y="142"/>
                    </a:cubicBezTo>
                    <a:cubicBezTo>
                      <a:pt x="786" y="131"/>
                      <a:pt x="792" y="127"/>
                      <a:pt x="802" y="124"/>
                    </a:cubicBezTo>
                    <a:cubicBezTo>
                      <a:pt x="810" y="116"/>
                      <a:pt x="813" y="98"/>
                      <a:pt x="820" y="94"/>
                    </a:cubicBezTo>
                    <a:cubicBezTo>
                      <a:pt x="824" y="92"/>
                      <a:pt x="832" y="90"/>
                      <a:pt x="832" y="90"/>
                    </a:cubicBezTo>
                    <a:cubicBezTo>
                      <a:pt x="844" y="92"/>
                      <a:pt x="848" y="92"/>
                      <a:pt x="856" y="100"/>
                    </a:cubicBezTo>
                    <a:cubicBezTo>
                      <a:pt x="863" y="98"/>
                      <a:pt x="876" y="94"/>
                      <a:pt x="876" y="94"/>
                    </a:cubicBezTo>
                    <a:cubicBezTo>
                      <a:pt x="889" y="81"/>
                      <a:pt x="906" y="77"/>
                      <a:pt x="924" y="74"/>
                    </a:cubicBezTo>
                    <a:cubicBezTo>
                      <a:pt x="929" y="67"/>
                      <a:pt x="929" y="58"/>
                      <a:pt x="922" y="52"/>
                    </a:cubicBezTo>
                    <a:cubicBezTo>
                      <a:pt x="918" y="49"/>
                      <a:pt x="910" y="44"/>
                      <a:pt x="910" y="44"/>
                    </a:cubicBezTo>
                    <a:cubicBezTo>
                      <a:pt x="894" y="47"/>
                      <a:pt x="899" y="49"/>
                      <a:pt x="888" y="56"/>
                    </a:cubicBezTo>
                    <a:cubicBezTo>
                      <a:pt x="884" y="58"/>
                      <a:pt x="876" y="60"/>
                      <a:pt x="876" y="60"/>
                    </a:cubicBezTo>
                    <a:cubicBezTo>
                      <a:pt x="853" y="59"/>
                      <a:pt x="810" y="59"/>
                      <a:pt x="848" y="46"/>
                    </a:cubicBezTo>
                    <a:cubicBezTo>
                      <a:pt x="844" y="33"/>
                      <a:pt x="831" y="37"/>
                      <a:pt x="818" y="36"/>
                    </a:cubicBezTo>
                    <a:cubicBezTo>
                      <a:pt x="809" y="33"/>
                      <a:pt x="802" y="27"/>
                      <a:pt x="794" y="22"/>
                    </a:cubicBezTo>
                    <a:cubicBezTo>
                      <a:pt x="790" y="20"/>
                      <a:pt x="782" y="18"/>
                      <a:pt x="782" y="18"/>
                    </a:cubicBezTo>
                    <a:cubicBezTo>
                      <a:pt x="727" y="19"/>
                      <a:pt x="688" y="11"/>
                      <a:pt x="642" y="26"/>
                    </a:cubicBezTo>
                    <a:cubicBezTo>
                      <a:pt x="635" y="16"/>
                      <a:pt x="632" y="18"/>
                      <a:pt x="620" y="20"/>
                    </a:cubicBezTo>
                    <a:cubicBezTo>
                      <a:pt x="611" y="34"/>
                      <a:pt x="600" y="36"/>
                      <a:pt x="584" y="38"/>
                    </a:cubicBezTo>
                    <a:cubicBezTo>
                      <a:pt x="575" y="44"/>
                      <a:pt x="581" y="46"/>
                      <a:pt x="578" y="56"/>
                    </a:cubicBezTo>
                    <a:cubicBezTo>
                      <a:pt x="572" y="47"/>
                      <a:pt x="566" y="41"/>
                      <a:pt x="556" y="38"/>
                    </a:cubicBezTo>
                    <a:cubicBezTo>
                      <a:pt x="553" y="38"/>
                      <a:pt x="539" y="39"/>
                      <a:pt x="534" y="42"/>
                    </a:cubicBezTo>
                    <a:cubicBezTo>
                      <a:pt x="528" y="46"/>
                      <a:pt x="516" y="54"/>
                      <a:pt x="516" y="54"/>
                    </a:cubicBezTo>
                    <a:cubicBezTo>
                      <a:pt x="507" y="52"/>
                      <a:pt x="503" y="51"/>
                      <a:pt x="500" y="42"/>
                    </a:cubicBezTo>
                    <a:cubicBezTo>
                      <a:pt x="505" y="28"/>
                      <a:pt x="488" y="31"/>
                      <a:pt x="478" y="30"/>
                    </a:cubicBezTo>
                    <a:cubicBezTo>
                      <a:pt x="469" y="33"/>
                      <a:pt x="473" y="37"/>
                      <a:pt x="464" y="40"/>
                    </a:cubicBezTo>
                    <a:cubicBezTo>
                      <a:pt x="447" y="34"/>
                      <a:pt x="451" y="27"/>
                      <a:pt x="432" y="40"/>
                    </a:cubicBezTo>
                    <a:cubicBezTo>
                      <a:pt x="427" y="54"/>
                      <a:pt x="427" y="52"/>
                      <a:pt x="410" y="50"/>
                    </a:cubicBezTo>
                    <a:cubicBezTo>
                      <a:pt x="391" y="52"/>
                      <a:pt x="385" y="54"/>
                      <a:pt x="366" y="52"/>
                    </a:cubicBezTo>
                    <a:cubicBezTo>
                      <a:pt x="357" y="49"/>
                      <a:pt x="356" y="46"/>
                      <a:pt x="364" y="40"/>
                    </a:cubicBezTo>
                    <a:cubicBezTo>
                      <a:pt x="380" y="42"/>
                      <a:pt x="395" y="43"/>
                      <a:pt x="410" y="38"/>
                    </a:cubicBezTo>
                    <a:cubicBezTo>
                      <a:pt x="426" y="15"/>
                      <a:pt x="386" y="21"/>
                      <a:pt x="370" y="20"/>
                    </a:cubicBezTo>
                    <a:cubicBezTo>
                      <a:pt x="364" y="16"/>
                      <a:pt x="358" y="12"/>
                      <a:pt x="352" y="8"/>
                    </a:cubicBezTo>
                    <a:cubicBezTo>
                      <a:pt x="348" y="5"/>
                      <a:pt x="340" y="0"/>
                      <a:pt x="340" y="0"/>
                    </a:cubicBezTo>
                    <a:cubicBezTo>
                      <a:pt x="338" y="1"/>
                      <a:pt x="336" y="1"/>
                      <a:pt x="334" y="2"/>
                    </a:cubicBezTo>
                    <a:cubicBezTo>
                      <a:pt x="331" y="3"/>
                      <a:pt x="329" y="3"/>
                      <a:pt x="326" y="4"/>
                    </a:cubicBezTo>
                    <a:cubicBezTo>
                      <a:pt x="322" y="5"/>
                      <a:pt x="314" y="8"/>
                      <a:pt x="314" y="8"/>
                    </a:cubicBezTo>
                    <a:cubicBezTo>
                      <a:pt x="305" y="22"/>
                      <a:pt x="288" y="6"/>
                      <a:pt x="276" y="2"/>
                    </a:cubicBezTo>
                    <a:cubicBezTo>
                      <a:pt x="270" y="3"/>
                      <a:pt x="241" y="16"/>
                      <a:pt x="240" y="16"/>
                    </a:cubicBezTo>
                    <a:cubicBezTo>
                      <a:pt x="226" y="17"/>
                      <a:pt x="212" y="17"/>
                      <a:pt x="198" y="18"/>
                    </a:cubicBezTo>
                    <a:cubicBezTo>
                      <a:pt x="183" y="19"/>
                      <a:pt x="172" y="20"/>
                      <a:pt x="160" y="28"/>
                    </a:cubicBezTo>
                    <a:cubicBezTo>
                      <a:pt x="146" y="26"/>
                      <a:pt x="141" y="27"/>
                      <a:pt x="130" y="20"/>
                    </a:cubicBezTo>
                    <a:cubicBezTo>
                      <a:pt x="123" y="22"/>
                      <a:pt x="115" y="24"/>
                      <a:pt x="108" y="26"/>
                    </a:cubicBezTo>
                    <a:cubicBezTo>
                      <a:pt x="102" y="35"/>
                      <a:pt x="113" y="41"/>
                      <a:pt x="122" y="44"/>
                    </a:cubicBezTo>
                    <a:cubicBezTo>
                      <a:pt x="125" y="52"/>
                      <a:pt x="114" y="68"/>
                      <a:pt x="114" y="68"/>
                    </a:cubicBezTo>
                    <a:cubicBezTo>
                      <a:pt x="112" y="79"/>
                      <a:pt x="111" y="82"/>
                      <a:pt x="100" y="78"/>
                    </a:cubicBezTo>
                    <a:cubicBezTo>
                      <a:pt x="93" y="67"/>
                      <a:pt x="100" y="63"/>
                      <a:pt x="104" y="52"/>
                    </a:cubicBezTo>
                    <a:cubicBezTo>
                      <a:pt x="96" y="44"/>
                      <a:pt x="91" y="36"/>
                      <a:pt x="80" y="32"/>
                    </a:cubicBezTo>
                    <a:cubicBezTo>
                      <a:pt x="73" y="34"/>
                      <a:pt x="67" y="39"/>
                      <a:pt x="60" y="42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34"/>
              <p:cNvSpPr>
                <a:spLocks/>
              </p:cNvSpPr>
              <p:nvPr/>
            </p:nvSpPr>
            <p:spPr bwMode="black">
              <a:xfrm>
                <a:off x="5762" y="1957"/>
                <a:ext cx="40" cy="24"/>
              </a:xfrm>
              <a:custGeom>
                <a:avLst/>
                <a:gdLst>
                  <a:gd name="T0" fmla="*/ 34 w 52"/>
                  <a:gd name="T1" fmla="*/ 0 h 32"/>
                  <a:gd name="T2" fmla="*/ 8 w 52"/>
                  <a:gd name="T3" fmla="*/ 20 h 32"/>
                  <a:gd name="T4" fmla="*/ 24 w 52"/>
                  <a:gd name="T5" fmla="*/ 32 h 32"/>
                  <a:gd name="T6" fmla="*/ 42 w 52"/>
                  <a:gd name="T7" fmla="*/ 30 h 32"/>
                  <a:gd name="T8" fmla="*/ 34 w 52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2">
                    <a:moveTo>
                      <a:pt x="34" y="0"/>
                    </a:moveTo>
                    <a:cubicBezTo>
                      <a:pt x="30" y="12"/>
                      <a:pt x="19" y="16"/>
                      <a:pt x="8" y="20"/>
                    </a:cubicBezTo>
                    <a:cubicBezTo>
                      <a:pt x="0" y="32"/>
                      <a:pt x="14" y="31"/>
                      <a:pt x="24" y="32"/>
                    </a:cubicBezTo>
                    <a:cubicBezTo>
                      <a:pt x="30" y="31"/>
                      <a:pt x="36" y="32"/>
                      <a:pt x="42" y="30"/>
                    </a:cubicBezTo>
                    <a:cubicBezTo>
                      <a:pt x="52" y="26"/>
                      <a:pt x="34" y="3"/>
                      <a:pt x="34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35"/>
              <p:cNvSpPr>
                <a:spLocks/>
              </p:cNvSpPr>
              <p:nvPr/>
            </p:nvSpPr>
            <p:spPr bwMode="black">
              <a:xfrm>
                <a:off x="6052" y="2023"/>
                <a:ext cx="131" cy="54"/>
              </a:xfrm>
              <a:custGeom>
                <a:avLst/>
                <a:gdLst>
                  <a:gd name="T0" fmla="*/ 102 w 172"/>
                  <a:gd name="T1" fmla="*/ 8 h 72"/>
                  <a:gd name="T2" fmla="*/ 66 w 172"/>
                  <a:gd name="T3" fmla="*/ 4 h 72"/>
                  <a:gd name="T4" fmla="*/ 54 w 172"/>
                  <a:gd name="T5" fmla="*/ 0 h 72"/>
                  <a:gd name="T6" fmla="*/ 0 w 172"/>
                  <a:gd name="T7" fmla="*/ 28 h 72"/>
                  <a:gd name="T8" fmla="*/ 28 w 172"/>
                  <a:gd name="T9" fmla="*/ 40 h 72"/>
                  <a:gd name="T10" fmla="*/ 42 w 172"/>
                  <a:gd name="T11" fmla="*/ 60 h 72"/>
                  <a:gd name="T12" fmla="*/ 66 w 172"/>
                  <a:gd name="T13" fmla="*/ 68 h 72"/>
                  <a:gd name="T14" fmla="*/ 78 w 172"/>
                  <a:gd name="T15" fmla="*/ 72 h 72"/>
                  <a:gd name="T16" fmla="*/ 130 w 172"/>
                  <a:gd name="T17" fmla="*/ 60 h 72"/>
                  <a:gd name="T18" fmla="*/ 172 w 172"/>
                  <a:gd name="T19" fmla="*/ 44 h 72"/>
                  <a:gd name="T20" fmla="*/ 148 w 172"/>
                  <a:gd name="T21" fmla="*/ 18 h 72"/>
                  <a:gd name="T22" fmla="*/ 136 w 172"/>
                  <a:gd name="T23" fmla="*/ 4 h 72"/>
                  <a:gd name="T24" fmla="*/ 102 w 172"/>
                  <a:gd name="T25" fmla="*/ 8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2" h="72">
                    <a:moveTo>
                      <a:pt x="102" y="8"/>
                    </a:moveTo>
                    <a:cubicBezTo>
                      <a:pt x="89" y="12"/>
                      <a:pt x="78" y="8"/>
                      <a:pt x="66" y="4"/>
                    </a:cubicBezTo>
                    <a:cubicBezTo>
                      <a:pt x="62" y="3"/>
                      <a:pt x="54" y="0"/>
                      <a:pt x="54" y="0"/>
                    </a:cubicBezTo>
                    <a:cubicBezTo>
                      <a:pt x="38" y="5"/>
                      <a:pt x="12" y="16"/>
                      <a:pt x="0" y="28"/>
                    </a:cubicBezTo>
                    <a:cubicBezTo>
                      <a:pt x="4" y="39"/>
                      <a:pt x="18" y="39"/>
                      <a:pt x="28" y="40"/>
                    </a:cubicBezTo>
                    <a:cubicBezTo>
                      <a:pt x="39" y="44"/>
                      <a:pt x="41" y="60"/>
                      <a:pt x="42" y="60"/>
                    </a:cubicBezTo>
                    <a:cubicBezTo>
                      <a:pt x="50" y="63"/>
                      <a:pt x="58" y="65"/>
                      <a:pt x="66" y="68"/>
                    </a:cubicBezTo>
                    <a:cubicBezTo>
                      <a:pt x="70" y="69"/>
                      <a:pt x="78" y="72"/>
                      <a:pt x="78" y="72"/>
                    </a:cubicBezTo>
                    <a:cubicBezTo>
                      <a:pt x="92" y="71"/>
                      <a:pt x="117" y="69"/>
                      <a:pt x="130" y="60"/>
                    </a:cubicBezTo>
                    <a:cubicBezTo>
                      <a:pt x="148" y="48"/>
                      <a:pt x="150" y="46"/>
                      <a:pt x="172" y="44"/>
                    </a:cubicBezTo>
                    <a:cubicBezTo>
                      <a:pt x="169" y="29"/>
                      <a:pt x="162" y="23"/>
                      <a:pt x="148" y="18"/>
                    </a:cubicBezTo>
                    <a:cubicBezTo>
                      <a:pt x="145" y="10"/>
                      <a:pt x="144" y="7"/>
                      <a:pt x="136" y="4"/>
                    </a:cubicBezTo>
                    <a:cubicBezTo>
                      <a:pt x="134" y="4"/>
                      <a:pt x="105" y="11"/>
                      <a:pt x="102" y="8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36"/>
              <p:cNvSpPr>
                <a:spLocks/>
              </p:cNvSpPr>
              <p:nvPr/>
            </p:nvSpPr>
            <p:spPr bwMode="black">
              <a:xfrm>
                <a:off x="6155" y="1861"/>
                <a:ext cx="40" cy="24"/>
              </a:xfrm>
              <a:custGeom>
                <a:avLst/>
                <a:gdLst>
                  <a:gd name="T0" fmla="*/ 34 w 52"/>
                  <a:gd name="T1" fmla="*/ 0 h 32"/>
                  <a:gd name="T2" fmla="*/ 8 w 52"/>
                  <a:gd name="T3" fmla="*/ 20 h 32"/>
                  <a:gd name="T4" fmla="*/ 24 w 52"/>
                  <a:gd name="T5" fmla="*/ 32 h 32"/>
                  <a:gd name="T6" fmla="*/ 42 w 52"/>
                  <a:gd name="T7" fmla="*/ 30 h 32"/>
                  <a:gd name="T8" fmla="*/ 34 w 52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2">
                    <a:moveTo>
                      <a:pt x="34" y="0"/>
                    </a:moveTo>
                    <a:cubicBezTo>
                      <a:pt x="30" y="12"/>
                      <a:pt x="19" y="16"/>
                      <a:pt x="8" y="20"/>
                    </a:cubicBezTo>
                    <a:cubicBezTo>
                      <a:pt x="0" y="32"/>
                      <a:pt x="14" y="31"/>
                      <a:pt x="24" y="32"/>
                    </a:cubicBezTo>
                    <a:cubicBezTo>
                      <a:pt x="30" y="31"/>
                      <a:pt x="36" y="32"/>
                      <a:pt x="42" y="30"/>
                    </a:cubicBezTo>
                    <a:cubicBezTo>
                      <a:pt x="52" y="26"/>
                      <a:pt x="34" y="3"/>
                      <a:pt x="34" y="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37"/>
              <p:cNvSpPr>
                <a:spLocks/>
              </p:cNvSpPr>
              <p:nvPr/>
            </p:nvSpPr>
            <p:spPr bwMode="black">
              <a:xfrm>
                <a:off x="6240" y="2081"/>
                <a:ext cx="11" cy="15"/>
              </a:xfrm>
              <a:custGeom>
                <a:avLst/>
                <a:gdLst>
                  <a:gd name="T0" fmla="*/ 10 w 13"/>
                  <a:gd name="T1" fmla="*/ 5 h 20"/>
                  <a:gd name="T2" fmla="*/ 1 w 13"/>
                  <a:gd name="T3" fmla="*/ 11 h 20"/>
                  <a:gd name="T4" fmla="*/ 9 w 13"/>
                  <a:gd name="T5" fmla="*/ 20 h 20"/>
                  <a:gd name="T6" fmla="*/ 10 w 13"/>
                  <a:gd name="T7" fmla="*/ 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20">
                    <a:moveTo>
                      <a:pt x="10" y="5"/>
                    </a:moveTo>
                    <a:cubicBezTo>
                      <a:pt x="3" y="0"/>
                      <a:pt x="5" y="6"/>
                      <a:pt x="1" y="11"/>
                    </a:cubicBezTo>
                    <a:cubicBezTo>
                      <a:pt x="0" y="18"/>
                      <a:pt x="2" y="19"/>
                      <a:pt x="9" y="20"/>
                    </a:cubicBezTo>
                    <a:cubicBezTo>
                      <a:pt x="13" y="14"/>
                      <a:pt x="10" y="12"/>
                      <a:pt x="10" y="5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rgbClr val="B2B2B2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000000">
                          <a:alpha val="39999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97" name="Freeform 3"/>
          <p:cNvSpPr>
            <a:spLocks/>
          </p:cNvSpPr>
          <p:nvPr/>
        </p:nvSpPr>
        <p:spPr bwMode="gray">
          <a:xfrm>
            <a:off x="189789" y="4055647"/>
            <a:ext cx="8954211" cy="1824301"/>
          </a:xfrm>
          <a:custGeom>
            <a:avLst/>
            <a:gdLst>
              <a:gd name="T0" fmla="*/ 1422 w 4728"/>
              <a:gd name="T1" fmla="*/ 3 h 1686"/>
              <a:gd name="T2" fmla="*/ 192 w 4728"/>
              <a:gd name="T3" fmla="*/ 705 h 1686"/>
              <a:gd name="T4" fmla="*/ 1096 w 4728"/>
              <a:gd name="T5" fmla="*/ 1292 h 1686"/>
              <a:gd name="T6" fmla="*/ 2388 w 4728"/>
              <a:gd name="T7" fmla="*/ 1428 h 1686"/>
              <a:gd name="T8" fmla="*/ 3672 w 4728"/>
              <a:gd name="T9" fmla="*/ 1275 h 1686"/>
              <a:gd name="T10" fmla="*/ 4524 w 4728"/>
              <a:gd name="T11" fmla="*/ 705 h 1686"/>
              <a:gd name="T12" fmla="*/ 3294 w 4728"/>
              <a:gd name="T13" fmla="*/ 27 h 1686"/>
              <a:gd name="T14" fmla="*/ 4704 w 4728"/>
              <a:gd name="T15" fmla="*/ 717 h 1686"/>
              <a:gd name="T16" fmla="*/ 3798 w 4728"/>
              <a:gd name="T17" fmla="*/ 1488 h 1686"/>
              <a:gd name="T18" fmla="*/ 2412 w 4728"/>
              <a:gd name="T19" fmla="*/ 1683 h 1686"/>
              <a:gd name="T20" fmla="*/ 972 w 4728"/>
              <a:gd name="T21" fmla="*/ 1506 h 1686"/>
              <a:gd name="T22" fmla="*/ 24 w 4728"/>
              <a:gd name="T23" fmla="*/ 723 h 1686"/>
              <a:gd name="T24" fmla="*/ 1422 w 4728"/>
              <a:gd name="T25" fmla="*/ 3 h 1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728" h="1686">
                <a:moveTo>
                  <a:pt x="1422" y="3"/>
                </a:moveTo>
                <a:cubicBezTo>
                  <a:pt x="1450" y="0"/>
                  <a:pt x="252" y="159"/>
                  <a:pt x="192" y="705"/>
                </a:cubicBezTo>
                <a:cubicBezTo>
                  <a:pt x="222" y="1041"/>
                  <a:pt x="828" y="1203"/>
                  <a:pt x="1096" y="1292"/>
                </a:cubicBezTo>
                <a:cubicBezTo>
                  <a:pt x="1364" y="1381"/>
                  <a:pt x="1955" y="1428"/>
                  <a:pt x="2388" y="1428"/>
                </a:cubicBezTo>
                <a:cubicBezTo>
                  <a:pt x="2821" y="1428"/>
                  <a:pt x="3307" y="1379"/>
                  <a:pt x="3672" y="1275"/>
                </a:cubicBezTo>
                <a:cubicBezTo>
                  <a:pt x="4037" y="1171"/>
                  <a:pt x="4506" y="987"/>
                  <a:pt x="4524" y="705"/>
                </a:cubicBezTo>
                <a:cubicBezTo>
                  <a:pt x="4518" y="207"/>
                  <a:pt x="3269" y="50"/>
                  <a:pt x="3294" y="27"/>
                </a:cubicBezTo>
                <a:cubicBezTo>
                  <a:pt x="3324" y="29"/>
                  <a:pt x="4674" y="201"/>
                  <a:pt x="4704" y="717"/>
                </a:cubicBezTo>
                <a:cubicBezTo>
                  <a:pt x="4728" y="1077"/>
                  <a:pt x="4236" y="1365"/>
                  <a:pt x="3798" y="1488"/>
                </a:cubicBezTo>
                <a:cubicBezTo>
                  <a:pt x="3360" y="1611"/>
                  <a:pt x="2883" y="1680"/>
                  <a:pt x="2412" y="1683"/>
                </a:cubicBezTo>
                <a:cubicBezTo>
                  <a:pt x="1941" y="1686"/>
                  <a:pt x="1374" y="1644"/>
                  <a:pt x="972" y="1506"/>
                </a:cubicBezTo>
                <a:cubicBezTo>
                  <a:pt x="570" y="1368"/>
                  <a:pt x="0" y="1173"/>
                  <a:pt x="24" y="723"/>
                </a:cubicBezTo>
                <a:cubicBezTo>
                  <a:pt x="42" y="117"/>
                  <a:pt x="1394" y="6"/>
                  <a:pt x="1422" y="3"/>
                </a:cubicBezTo>
                <a:close/>
              </a:path>
            </a:pathLst>
          </a:custGeom>
          <a:gradFill rotWithShape="1">
            <a:gsLst>
              <a:gs pos="0">
                <a:srgbClr val="080808"/>
              </a:gs>
              <a:gs pos="100000">
                <a:srgbClr val="080808">
                  <a:gamma/>
                  <a:tint val="19216"/>
                  <a:invGamma/>
                </a:srgbClr>
              </a:gs>
            </a:gsLst>
            <a:lin ang="5400000" scaled="1"/>
          </a:gradFill>
          <a:ln>
            <a:noFill/>
          </a:ln>
          <a:effectLst/>
          <a:scene3d>
            <a:camera prst="legacyObliqueBottom">
              <a:rot lat="21299999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080808"/>
            </a:extrusionClr>
          </a:sp3d>
          <a:extLst>
            <a:ext uri="{91240B29-F687-4F45-9708-019B960494DF}">
              <a14:hiddenLine xmlns:a14="http://schemas.microsoft.com/office/drawing/2010/main" w="9525" cap="flat" cmpd="sng">
                <a:noFill/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37256" dir="4468553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213" name="Rectangle 7"/>
          <p:cNvSpPr>
            <a:spLocks noChangeArrowheads="1"/>
          </p:cNvSpPr>
          <p:nvPr/>
        </p:nvSpPr>
        <p:spPr bwMode="gray">
          <a:xfrm>
            <a:off x="3390577" y="3362387"/>
            <a:ext cx="2500963" cy="98420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>
            <a:flatTx/>
          </a:bodyPr>
          <a:lstStyle/>
          <a:p>
            <a:pPr algn="ctr"/>
            <a:r>
              <a:rPr lang="en-US" sz="2000" dirty="0" smtClean="0"/>
              <a:t>Distributed System</a:t>
            </a:r>
            <a:endParaRPr lang="en-US" sz="2000" dirty="0"/>
          </a:p>
        </p:txBody>
      </p:sp>
      <p:sp>
        <p:nvSpPr>
          <p:cNvPr id="214" name="Right Arrow 213"/>
          <p:cNvSpPr/>
          <p:nvPr/>
        </p:nvSpPr>
        <p:spPr bwMode="auto">
          <a:xfrm rot="1627562">
            <a:off x="1493593" y="3551417"/>
            <a:ext cx="1726009" cy="37600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5" name="Right Arrow 214"/>
          <p:cNvSpPr/>
          <p:nvPr/>
        </p:nvSpPr>
        <p:spPr bwMode="auto">
          <a:xfrm rot="9794692" flipV="1">
            <a:off x="5950263" y="3451122"/>
            <a:ext cx="1726009" cy="376002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1" name="Block Arc 220"/>
          <p:cNvSpPr/>
          <p:nvPr/>
        </p:nvSpPr>
        <p:spPr bwMode="auto">
          <a:xfrm>
            <a:off x="674354" y="1154381"/>
            <a:ext cx="7550431" cy="381000"/>
          </a:xfrm>
          <a:prstGeom prst="blockArc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2" name="Rectangle 128"/>
          <p:cNvSpPr>
            <a:spLocks noChangeArrowheads="1"/>
          </p:cNvSpPr>
          <p:nvPr/>
        </p:nvSpPr>
        <p:spPr bwMode="auto">
          <a:xfrm>
            <a:off x="0" y="6690137"/>
            <a:ext cx="9144000" cy="2286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Rectangle 129"/>
          <p:cNvSpPr>
            <a:spLocks noChangeArrowheads="1"/>
          </p:cNvSpPr>
          <p:nvPr/>
        </p:nvSpPr>
        <p:spPr bwMode="black">
          <a:xfrm>
            <a:off x="0" y="6640513"/>
            <a:ext cx="90678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900" b="0" i="1" dirty="0" smtClean="0"/>
              <a:t>Ahmad </a:t>
            </a:r>
            <a:r>
              <a:rPr lang="en-US" sz="900" b="0" i="1" dirty="0" err="1" smtClean="0"/>
              <a:t>Khoiri</a:t>
            </a:r>
            <a:r>
              <a:rPr lang="en-US" sz="900" b="0" i="1" dirty="0" smtClean="0"/>
              <a:t> </a:t>
            </a:r>
            <a:r>
              <a:rPr lang="en-US" sz="900" b="0" i="1" dirty="0" err="1" smtClean="0"/>
              <a:t>Teknik</a:t>
            </a:r>
            <a:r>
              <a:rPr lang="en-US" sz="900" b="0" i="1" dirty="0" smtClean="0"/>
              <a:t> </a:t>
            </a:r>
            <a:r>
              <a:rPr lang="en-US" sz="900" b="0" i="1" dirty="0" err="1" smtClean="0"/>
              <a:t>Informatika</a:t>
            </a:r>
            <a:r>
              <a:rPr lang="en-US" sz="900" b="0" i="1" dirty="0" smtClean="0"/>
              <a:t> 6. </a:t>
            </a:r>
            <a:endParaRPr lang="en-US" sz="900" b="0" i="1" dirty="0"/>
          </a:p>
        </p:txBody>
      </p:sp>
      <p:sp>
        <p:nvSpPr>
          <p:cNvPr id="3" name="computr3"/>
          <p:cNvSpPr>
            <a:spLocks noEditPoints="1" noChangeArrowheads="1"/>
          </p:cNvSpPr>
          <p:nvPr/>
        </p:nvSpPr>
        <p:spPr bwMode="auto">
          <a:xfrm>
            <a:off x="6793555" y="2070791"/>
            <a:ext cx="1516925" cy="1119094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76" name="computr3"/>
          <p:cNvSpPr>
            <a:spLocks noEditPoints="1" noChangeArrowheads="1"/>
          </p:cNvSpPr>
          <p:nvPr/>
        </p:nvSpPr>
        <p:spPr bwMode="auto">
          <a:xfrm>
            <a:off x="410182" y="2006137"/>
            <a:ext cx="1532975" cy="1223481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77" name="computr3"/>
          <p:cNvSpPr>
            <a:spLocks noEditPoints="1" noChangeArrowheads="1"/>
          </p:cNvSpPr>
          <p:nvPr/>
        </p:nvSpPr>
        <p:spPr bwMode="auto">
          <a:xfrm>
            <a:off x="3907422" y="4640298"/>
            <a:ext cx="1517387" cy="978108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" name="Rectangle 48"/>
          <p:cNvSpPr>
            <a:spLocks noChangeArrowheads="1"/>
          </p:cNvSpPr>
          <p:nvPr/>
        </p:nvSpPr>
        <p:spPr bwMode="gray">
          <a:xfrm>
            <a:off x="148112" y="3209492"/>
            <a:ext cx="2095822" cy="422275"/>
          </a:xfrm>
          <a:prstGeom prst="rect">
            <a:avLst/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25" name="Rectangle 55"/>
          <p:cNvSpPr>
            <a:spLocks noChangeArrowheads="1"/>
          </p:cNvSpPr>
          <p:nvPr/>
        </p:nvSpPr>
        <p:spPr bwMode="gray">
          <a:xfrm>
            <a:off x="304800" y="3256931"/>
            <a:ext cx="1854477" cy="400110"/>
          </a:xfrm>
          <a:prstGeom prst="rect">
            <a:avLst/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Web Server</a:t>
            </a:r>
            <a:endParaRPr lang="en-US" sz="2000" dirty="0">
              <a:solidFill>
                <a:srgbClr val="FFFFFF"/>
              </a:solidFill>
            </a:endParaRPr>
          </a:p>
        </p:txBody>
      </p:sp>
      <p:grpSp>
        <p:nvGrpSpPr>
          <p:cNvPr id="50179" name="Group 50178"/>
          <p:cNvGrpSpPr/>
          <p:nvPr/>
        </p:nvGrpSpPr>
        <p:grpSpPr>
          <a:xfrm>
            <a:off x="3645401" y="5607136"/>
            <a:ext cx="2095822" cy="447549"/>
            <a:chOff x="300512" y="3361892"/>
            <a:chExt cx="2095822" cy="447549"/>
          </a:xfrm>
        </p:grpSpPr>
        <p:sp>
          <p:nvSpPr>
            <p:cNvPr id="226" name="Rectangle 48"/>
            <p:cNvSpPr>
              <a:spLocks noChangeArrowheads="1"/>
            </p:cNvSpPr>
            <p:nvPr/>
          </p:nvSpPr>
          <p:spPr bwMode="gray">
            <a:xfrm>
              <a:off x="300512" y="3361892"/>
              <a:ext cx="2095822" cy="422275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Rectangle 55"/>
            <p:cNvSpPr>
              <a:spLocks noChangeArrowheads="1"/>
            </p:cNvSpPr>
            <p:nvPr/>
          </p:nvSpPr>
          <p:spPr bwMode="gray">
            <a:xfrm>
              <a:off x="457200" y="3409331"/>
              <a:ext cx="1854477" cy="400110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FFFFF"/>
                  </a:solidFill>
                </a:rPr>
                <a:t>File Server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6564792" y="3178271"/>
            <a:ext cx="2095822" cy="422275"/>
            <a:chOff x="300512" y="3361892"/>
            <a:chExt cx="2095822" cy="422275"/>
          </a:xfrm>
        </p:grpSpPr>
        <p:sp>
          <p:nvSpPr>
            <p:cNvPr id="229" name="Rectangle 48"/>
            <p:cNvSpPr>
              <a:spLocks noChangeArrowheads="1"/>
            </p:cNvSpPr>
            <p:nvPr/>
          </p:nvSpPr>
          <p:spPr bwMode="gray">
            <a:xfrm>
              <a:off x="300512" y="3361892"/>
              <a:ext cx="2095822" cy="422275"/>
            </a:xfrm>
            <a:prstGeom prst="rect">
              <a:avLst/>
            </a:prstGeom>
            <a:ln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Rectangle 55"/>
            <p:cNvSpPr>
              <a:spLocks noChangeArrowheads="1"/>
            </p:cNvSpPr>
            <p:nvPr/>
          </p:nvSpPr>
          <p:spPr bwMode="gray">
            <a:xfrm>
              <a:off x="457200" y="3409331"/>
              <a:ext cx="1854477" cy="338554"/>
            </a:xfrm>
            <a:prstGeom prst="rect">
              <a:avLst/>
            </a:prstGeom>
            <a:ln/>
            <a:extLst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</a:rPr>
                <a:t> Database Server</a:t>
              </a:r>
              <a:endParaRPr lang="en-US" sz="16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085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5" name="Line 83"/>
          <p:cNvSpPr>
            <a:spLocks noChangeShapeType="1"/>
          </p:cNvSpPr>
          <p:nvPr/>
        </p:nvSpPr>
        <p:spPr bwMode="black">
          <a:xfrm>
            <a:off x="493590" y="1371600"/>
            <a:ext cx="796461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6" name="Rectangle 84"/>
          <p:cNvSpPr>
            <a:spLocks noChangeArrowheads="1"/>
          </p:cNvSpPr>
          <p:nvPr/>
        </p:nvSpPr>
        <p:spPr bwMode="black">
          <a:xfrm>
            <a:off x="511645" y="1769542"/>
            <a:ext cx="813527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sz="2400" dirty="0"/>
              <a:t>1. Webserver : server </a:t>
            </a:r>
            <a:r>
              <a:rPr lang="en-US" sz="2400" dirty="0" err="1"/>
              <a:t>pengelola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/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smtClean="0"/>
              <a:t>	</a:t>
            </a:r>
            <a:r>
              <a:rPr lang="en-US" sz="2400" dirty="0" err="1" smtClean="0"/>
              <a:t>menaruh</a:t>
            </a:r>
            <a:r>
              <a:rPr lang="en-US" sz="2400" dirty="0" smtClean="0"/>
              <a:t> </a:t>
            </a:r>
            <a:r>
              <a:rPr lang="en-US" sz="2400" dirty="0"/>
              <a:t>source code program yang </a:t>
            </a:r>
          </a:p>
          <a:p>
            <a:pPr eaLnBrk="0" hangingPunct="0">
              <a:lnSpc>
                <a:spcPct val="150000"/>
              </a:lnSpc>
            </a:pPr>
            <a:r>
              <a:rPr lang="en-US" sz="2400" dirty="0" smtClean="0"/>
              <a:t>	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/>
              <a:t>otak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sendiri</a:t>
            </a:r>
            <a:r>
              <a:rPr lang="en-US" sz="2400" dirty="0"/>
              <a:t>.</a:t>
            </a:r>
          </a:p>
          <a:p>
            <a:pPr eaLnBrk="0" hangingPunct="0">
              <a:lnSpc>
                <a:spcPct val="150000"/>
              </a:lnSpc>
            </a:pPr>
            <a:r>
              <a:rPr lang="en-US" sz="2400" dirty="0"/>
              <a:t>2. Database server : </a:t>
            </a:r>
            <a:r>
              <a:rPr lang="en-US" sz="2400" dirty="0" err="1"/>
              <a:t>Mesin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smtClean="0"/>
              <a:t>	server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menyimpan</a:t>
            </a:r>
            <a:r>
              <a:rPr lang="en-US" sz="2400" dirty="0"/>
              <a:t> database</a:t>
            </a:r>
          </a:p>
          <a:p>
            <a:pPr eaLnBrk="0" hangingPunct="0">
              <a:lnSpc>
                <a:spcPct val="150000"/>
              </a:lnSpc>
            </a:pPr>
            <a:r>
              <a:rPr lang="en-US" sz="2400" dirty="0"/>
              <a:t>3. File server : </a:t>
            </a:r>
            <a:r>
              <a:rPr lang="en-US" sz="2400" dirty="0" err="1"/>
              <a:t>Mesin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server </a:t>
            </a:r>
            <a:r>
              <a:rPr lang="en-US" sz="2400" dirty="0" smtClean="0"/>
              <a:t>	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/>
              <a:t>menyimpan</a:t>
            </a:r>
            <a:r>
              <a:rPr lang="en-US" sz="2400" dirty="0"/>
              <a:t> file/</a:t>
            </a:r>
            <a:r>
              <a:rPr lang="en-US" sz="2400" dirty="0" err="1"/>
              <a:t>konten</a:t>
            </a:r>
            <a:r>
              <a:rPr lang="en-US" sz="2400" dirty="0"/>
              <a:t> yang </a:t>
            </a:r>
          </a:p>
          <a:p>
            <a:pPr eaLnBrk="0" hangingPunct="0">
              <a:lnSpc>
                <a:spcPct val="150000"/>
              </a:lnSpc>
            </a:pPr>
            <a:r>
              <a:rPr lang="en-US" sz="2400" dirty="0" smtClean="0"/>
              <a:t>	</a:t>
            </a:r>
            <a:r>
              <a:rPr lang="en-US" sz="2400" dirty="0" err="1" smtClean="0"/>
              <a:t>berhubungan</a:t>
            </a:r>
            <a:r>
              <a:rPr lang="en-US" sz="2400" dirty="0" smtClean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sister.</a:t>
            </a:r>
          </a:p>
        </p:txBody>
      </p:sp>
      <p:sp>
        <p:nvSpPr>
          <p:cNvPr id="8279" name="Line 87"/>
          <p:cNvSpPr>
            <a:spLocks noChangeShapeType="1"/>
          </p:cNvSpPr>
          <p:nvPr/>
        </p:nvSpPr>
        <p:spPr bwMode="black">
          <a:xfrm>
            <a:off x="493589" y="1462494"/>
            <a:ext cx="7944381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83" name="Group 91"/>
          <p:cNvGrpSpPr>
            <a:grpSpLocks/>
          </p:cNvGrpSpPr>
          <p:nvPr/>
        </p:nvGrpSpPr>
        <p:grpSpPr bwMode="auto">
          <a:xfrm>
            <a:off x="146257" y="1206584"/>
            <a:ext cx="393700" cy="393700"/>
            <a:chOff x="2543" y="1006"/>
            <a:chExt cx="416" cy="416"/>
          </a:xfrm>
        </p:grpSpPr>
        <p:sp>
          <p:nvSpPr>
            <p:cNvPr id="8284" name="Oval 92"/>
            <p:cNvSpPr>
              <a:spLocks noChangeArrowheads="1"/>
            </p:cNvSpPr>
            <p:nvPr/>
          </p:nvSpPr>
          <p:spPr bwMode="gray">
            <a:xfrm>
              <a:off x="254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85" name="Group 93"/>
            <p:cNvGrpSpPr>
              <a:grpSpLocks/>
            </p:cNvGrpSpPr>
            <p:nvPr/>
          </p:nvGrpSpPr>
          <p:grpSpPr bwMode="auto">
            <a:xfrm rot="-2288454">
              <a:off x="2578" y="1034"/>
              <a:ext cx="348" cy="356"/>
              <a:chOff x="887" y="2040"/>
              <a:chExt cx="433" cy="422"/>
            </a:xfrm>
          </p:grpSpPr>
          <p:pic>
            <p:nvPicPr>
              <p:cNvPr id="8286" name="Picture 94" descr="circuler_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287" name="Oval 95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8288" name="Picture 96" descr="Pictur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289" name="Picture 9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2570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290" name="Group 98"/>
          <p:cNvGrpSpPr>
            <a:grpSpLocks/>
          </p:cNvGrpSpPr>
          <p:nvPr/>
        </p:nvGrpSpPr>
        <p:grpSpPr bwMode="auto">
          <a:xfrm>
            <a:off x="8449122" y="1174750"/>
            <a:ext cx="393700" cy="393700"/>
            <a:chOff x="3071" y="1006"/>
            <a:chExt cx="416" cy="416"/>
          </a:xfrm>
        </p:grpSpPr>
        <p:sp>
          <p:nvSpPr>
            <p:cNvPr id="8291" name="Oval 99"/>
            <p:cNvSpPr>
              <a:spLocks noChangeArrowheads="1"/>
            </p:cNvSpPr>
            <p:nvPr/>
          </p:nvSpPr>
          <p:spPr bwMode="gray">
            <a:xfrm>
              <a:off x="3071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92" name="Group 100"/>
            <p:cNvGrpSpPr>
              <a:grpSpLocks/>
            </p:cNvGrpSpPr>
            <p:nvPr/>
          </p:nvGrpSpPr>
          <p:grpSpPr bwMode="auto">
            <a:xfrm rot="-2288454">
              <a:off x="3106" y="1034"/>
              <a:ext cx="348" cy="356"/>
              <a:chOff x="887" y="2040"/>
              <a:chExt cx="433" cy="422"/>
            </a:xfrm>
          </p:grpSpPr>
          <p:pic>
            <p:nvPicPr>
              <p:cNvPr id="8293" name="Picture 101" descr="circuler_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294" name="Oval 102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2">
                      <a:alpha val="75000"/>
                    </a:schemeClr>
                  </a:gs>
                  <a:gs pos="100000">
                    <a:schemeClr val="accent2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8295" name="Picture 103" descr="Pictur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296" name="Picture 10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3098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297" name="Group 105"/>
          <p:cNvGrpSpPr>
            <a:grpSpLocks/>
          </p:cNvGrpSpPr>
          <p:nvPr/>
        </p:nvGrpSpPr>
        <p:grpSpPr bwMode="auto">
          <a:xfrm>
            <a:off x="1981200" y="6461964"/>
            <a:ext cx="393700" cy="393700"/>
            <a:chOff x="3647" y="1006"/>
            <a:chExt cx="416" cy="416"/>
          </a:xfrm>
        </p:grpSpPr>
        <p:sp>
          <p:nvSpPr>
            <p:cNvPr id="8298" name="Oval 106"/>
            <p:cNvSpPr>
              <a:spLocks noChangeArrowheads="1"/>
            </p:cNvSpPr>
            <p:nvPr/>
          </p:nvSpPr>
          <p:spPr bwMode="gray">
            <a:xfrm>
              <a:off x="3647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99" name="Group 107"/>
            <p:cNvGrpSpPr>
              <a:grpSpLocks/>
            </p:cNvGrpSpPr>
            <p:nvPr/>
          </p:nvGrpSpPr>
          <p:grpSpPr bwMode="auto">
            <a:xfrm rot="-2288454">
              <a:off x="3682" y="1034"/>
              <a:ext cx="348" cy="356"/>
              <a:chOff x="887" y="2040"/>
              <a:chExt cx="433" cy="422"/>
            </a:xfrm>
          </p:grpSpPr>
          <p:pic>
            <p:nvPicPr>
              <p:cNvPr id="8300" name="Picture 108" descr="circuler_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301" name="Oval 109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hlink">
                      <a:alpha val="75000"/>
                    </a:schemeClr>
                  </a:gs>
                  <a:gs pos="10000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8302" name="Picture 110" descr="Pictur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303" name="Picture 11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3676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304" name="Group 112"/>
          <p:cNvGrpSpPr>
            <a:grpSpLocks/>
          </p:cNvGrpSpPr>
          <p:nvPr/>
        </p:nvGrpSpPr>
        <p:grpSpPr bwMode="auto">
          <a:xfrm>
            <a:off x="6248400" y="6508161"/>
            <a:ext cx="393700" cy="393700"/>
            <a:chOff x="4213" y="1006"/>
            <a:chExt cx="416" cy="416"/>
          </a:xfrm>
        </p:grpSpPr>
        <p:sp>
          <p:nvSpPr>
            <p:cNvPr id="8305" name="Oval 113"/>
            <p:cNvSpPr>
              <a:spLocks noChangeArrowheads="1"/>
            </p:cNvSpPr>
            <p:nvPr/>
          </p:nvSpPr>
          <p:spPr bwMode="gray">
            <a:xfrm>
              <a:off x="421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306" name="Group 114"/>
            <p:cNvGrpSpPr>
              <a:grpSpLocks/>
            </p:cNvGrpSpPr>
            <p:nvPr/>
          </p:nvGrpSpPr>
          <p:grpSpPr bwMode="auto">
            <a:xfrm rot="-2288454">
              <a:off x="4248" y="1034"/>
              <a:ext cx="348" cy="356"/>
              <a:chOff x="887" y="2040"/>
              <a:chExt cx="433" cy="422"/>
            </a:xfrm>
          </p:grpSpPr>
          <p:pic>
            <p:nvPicPr>
              <p:cNvPr id="8307" name="Picture 115" descr="circuler_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308" name="Oval 116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8309" name="Picture 117" descr="Pictur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310" name="Picture 11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4240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311" name="Group 119"/>
          <p:cNvGrpSpPr>
            <a:grpSpLocks/>
          </p:cNvGrpSpPr>
          <p:nvPr/>
        </p:nvGrpSpPr>
        <p:grpSpPr bwMode="auto">
          <a:xfrm>
            <a:off x="4337050" y="-18395"/>
            <a:ext cx="393700" cy="393700"/>
            <a:chOff x="4803" y="1006"/>
            <a:chExt cx="416" cy="416"/>
          </a:xfrm>
        </p:grpSpPr>
        <p:sp>
          <p:nvSpPr>
            <p:cNvPr id="8312" name="Oval 120"/>
            <p:cNvSpPr>
              <a:spLocks noChangeArrowheads="1"/>
            </p:cNvSpPr>
            <p:nvPr/>
          </p:nvSpPr>
          <p:spPr bwMode="gray">
            <a:xfrm>
              <a:off x="4803" y="1006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313" name="Group 121"/>
            <p:cNvGrpSpPr>
              <a:grpSpLocks/>
            </p:cNvGrpSpPr>
            <p:nvPr/>
          </p:nvGrpSpPr>
          <p:grpSpPr bwMode="auto">
            <a:xfrm rot="-2288454">
              <a:off x="4838" y="1034"/>
              <a:ext cx="348" cy="356"/>
              <a:chOff x="887" y="2040"/>
              <a:chExt cx="433" cy="422"/>
            </a:xfrm>
          </p:grpSpPr>
          <p:pic>
            <p:nvPicPr>
              <p:cNvPr id="8314" name="Picture 122" descr="circuler_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887" y="2040"/>
                <a:ext cx="430" cy="4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315" name="Oval 123"/>
              <p:cNvSpPr>
                <a:spLocks noChangeArrowheads="1"/>
              </p:cNvSpPr>
              <p:nvPr/>
            </p:nvSpPr>
            <p:spPr bwMode="gray">
              <a:xfrm>
                <a:off x="887" y="2040"/>
                <a:ext cx="433" cy="422"/>
              </a:xfrm>
              <a:prstGeom prst="ellipse">
                <a:avLst/>
              </a:prstGeom>
              <a:solidFill>
                <a:srgbClr val="FB4F2D">
                  <a:alpha val="7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8316" name="Picture 124" descr="Picture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930" y="2044"/>
                <a:ext cx="345" cy="1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317" name="Picture 12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5" t="9302" r="12404" b="12598"/>
            <a:stretch>
              <a:fillRect/>
            </a:stretch>
          </p:blipFill>
          <p:spPr bwMode="gray">
            <a:xfrm>
              <a:off x="4830" y="1020"/>
              <a:ext cx="35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319" name="Picture 12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770" y="30316"/>
            <a:ext cx="1141187" cy="1116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20" name="Rectangle 128"/>
          <p:cNvSpPr>
            <a:spLocks noChangeArrowheads="1"/>
          </p:cNvSpPr>
          <p:nvPr/>
        </p:nvSpPr>
        <p:spPr bwMode="auto">
          <a:xfrm>
            <a:off x="0" y="6640513"/>
            <a:ext cx="9144000" cy="2286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1" name="Rectangle 129"/>
          <p:cNvSpPr>
            <a:spLocks noChangeArrowheads="1"/>
          </p:cNvSpPr>
          <p:nvPr/>
        </p:nvSpPr>
        <p:spPr bwMode="black">
          <a:xfrm>
            <a:off x="0" y="6640513"/>
            <a:ext cx="90678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900" b="0" i="1" dirty="0" smtClean="0"/>
              <a:t>Ahmad </a:t>
            </a:r>
            <a:r>
              <a:rPr lang="en-US" sz="900" b="0" i="1" dirty="0" err="1" smtClean="0"/>
              <a:t>Khoiri</a:t>
            </a:r>
            <a:r>
              <a:rPr lang="en-US" sz="900" b="0" i="1" dirty="0" smtClean="0"/>
              <a:t> </a:t>
            </a:r>
            <a:r>
              <a:rPr lang="en-US" sz="900" b="0" i="1" dirty="0" err="1" smtClean="0"/>
              <a:t>Teknik</a:t>
            </a:r>
            <a:r>
              <a:rPr lang="en-US" sz="900" b="0" i="1" dirty="0" smtClean="0"/>
              <a:t> </a:t>
            </a:r>
            <a:r>
              <a:rPr lang="en-US" sz="900" b="0" i="1" dirty="0" err="1" smtClean="0"/>
              <a:t>Informatika</a:t>
            </a:r>
            <a:r>
              <a:rPr lang="en-US" sz="900" b="0" i="1" dirty="0" smtClean="0"/>
              <a:t> 6. </a:t>
            </a:r>
            <a:endParaRPr lang="en-US" sz="900" b="0" i="1" dirty="0"/>
          </a:p>
        </p:txBody>
      </p:sp>
      <p:pic>
        <p:nvPicPr>
          <p:cNvPr id="51202" name="Picture 2" descr="C:\Program Files\Microsoft Office\MEDIA\CAGCAT10\j0293234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7433">
            <a:off x="9067901" y="-892972"/>
            <a:ext cx="1565453" cy="115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564393" y="211754"/>
            <a:ext cx="7772400" cy="1143000"/>
          </a:xfrm>
        </p:spPr>
        <p:txBody>
          <a:bodyPr/>
          <a:lstStyle/>
          <a:p>
            <a:pPr algn="ctr"/>
            <a:r>
              <a:rPr lang="en-US" sz="2800" dirty="0" err="1" smtClean="0"/>
              <a:t>Komponen</a:t>
            </a:r>
            <a:r>
              <a:rPr lang="en-US" sz="2800" dirty="0" smtClean="0"/>
              <a:t> </a:t>
            </a:r>
            <a:r>
              <a:rPr lang="en-US" sz="2800" dirty="0" err="1" smtClean="0"/>
              <a:t>Dasar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Terdistrbusi</a:t>
            </a:r>
            <a:endParaRPr lang="en-US" sz="2800" dirty="0"/>
          </a:p>
        </p:txBody>
      </p:sp>
      <p:sp>
        <p:nvSpPr>
          <p:cNvPr id="46" name="Block Arc 45"/>
          <p:cNvSpPr/>
          <p:nvPr/>
        </p:nvSpPr>
        <p:spPr bwMode="auto">
          <a:xfrm>
            <a:off x="674354" y="1154381"/>
            <a:ext cx="7550431" cy="381000"/>
          </a:xfrm>
          <a:prstGeom prst="blockArc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6" grpId="0"/>
      <p:bldP spid="827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 txBox="1">
            <a:spLocks/>
          </p:cNvSpPr>
          <p:nvPr/>
        </p:nvSpPr>
        <p:spPr>
          <a:xfrm>
            <a:off x="5905500" y="-2362200"/>
            <a:ext cx="4114800" cy="443504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5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itchFamily="34" charset="0"/>
              </a:defRPr>
            </a:lvl9pPr>
          </a:lstStyle>
          <a:p>
            <a:pPr algn="ctr"/>
            <a:r>
              <a:rPr lang="en-US" sz="50000" dirty="0"/>
              <a:t>?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56817" y="533400"/>
            <a:ext cx="8658583" cy="5943600"/>
            <a:chOff x="1539398" y="3367881"/>
            <a:chExt cx="6420036" cy="916305"/>
          </a:xfrm>
        </p:grpSpPr>
        <p:grpSp>
          <p:nvGrpSpPr>
            <p:cNvPr id="34" name="Group 58"/>
            <p:cNvGrpSpPr>
              <a:grpSpLocks/>
            </p:cNvGrpSpPr>
            <p:nvPr/>
          </p:nvGrpSpPr>
          <p:grpSpPr bwMode="auto">
            <a:xfrm>
              <a:off x="1539398" y="3367881"/>
              <a:ext cx="6225304" cy="916305"/>
              <a:chOff x="744" y="1407"/>
              <a:chExt cx="3988" cy="444"/>
            </a:xfrm>
          </p:grpSpPr>
          <p:sp>
            <p:nvSpPr>
              <p:cNvPr id="36" name="AutoShape 59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AutoShape 60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33333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Text Box 83"/>
            <p:cNvSpPr txBox="1">
              <a:spLocks noChangeArrowheads="1"/>
            </p:cNvSpPr>
            <p:nvPr/>
          </p:nvSpPr>
          <p:spPr bwMode="white">
            <a:xfrm>
              <a:off x="1539398" y="3410744"/>
              <a:ext cx="6420036" cy="6690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3200" dirty="0" smtClean="0">
                  <a:solidFill>
                    <a:srgbClr val="FEFFFF"/>
                  </a:solidFill>
                </a:rPr>
                <a:t>    </a:t>
              </a:r>
            </a:p>
            <a:p>
              <a:pPr eaLnBrk="0" hangingPunct="0"/>
              <a:r>
                <a:rPr lang="en-US" sz="3200" dirty="0" err="1" smtClean="0">
                  <a:solidFill>
                    <a:srgbClr val="FEFFFF"/>
                  </a:solidFill>
                </a:rPr>
                <a:t>Mengapa</a:t>
              </a:r>
              <a:r>
                <a:rPr lang="en-US" sz="3200" dirty="0" smtClean="0">
                  <a:solidFill>
                    <a:srgbClr val="FEFFFF"/>
                  </a:solidFill>
                </a:rPr>
                <a:t> </a:t>
              </a:r>
              <a:r>
                <a:rPr lang="en-US" sz="3200" dirty="0" err="1">
                  <a:solidFill>
                    <a:srgbClr val="FEFFFF"/>
                  </a:solidFill>
                </a:rPr>
                <a:t>komponen</a:t>
              </a:r>
              <a:r>
                <a:rPr lang="en-US" sz="3200" dirty="0">
                  <a:solidFill>
                    <a:srgbClr val="FEFFFF"/>
                  </a:solidFill>
                </a:rPr>
                <a:t> </a:t>
              </a:r>
              <a:r>
                <a:rPr lang="en-US" sz="3200" dirty="0" err="1">
                  <a:solidFill>
                    <a:srgbClr val="FEFFFF"/>
                  </a:solidFill>
                </a:rPr>
                <a:t>tersebut</a:t>
              </a:r>
              <a:r>
                <a:rPr lang="en-US" sz="3200" dirty="0">
                  <a:solidFill>
                    <a:srgbClr val="FEFFFF"/>
                  </a:solidFill>
                </a:rPr>
                <a:t> </a:t>
              </a:r>
              <a:r>
                <a:rPr lang="en-US" sz="3200" dirty="0" err="1">
                  <a:solidFill>
                    <a:srgbClr val="FEFFFF"/>
                  </a:solidFill>
                </a:rPr>
                <a:t>harus</a:t>
              </a:r>
              <a:r>
                <a:rPr lang="en-US" sz="3200" dirty="0">
                  <a:solidFill>
                    <a:srgbClr val="FEFFFF"/>
                  </a:solidFill>
                </a:rPr>
                <a:t> </a:t>
              </a:r>
              <a:r>
                <a:rPr lang="en-US" sz="3200" dirty="0" smtClean="0">
                  <a:solidFill>
                    <a:srgbClr val="FEFFFF"/>
                  </a:solidFill>
                </a:rPr>
                <a:t>               </a:t>
              </a:r>
              <a:r>
                <a:rPr lang="en-US" sz="3200" dirty="0" err="1" smtClean="0">
                  <a:solidFill>
                    <a:srgbClr val="FEFFFF"/>
                  </a:solidFill>
                </a:rPr>
                <a:t>terdistribusi</a:t>
              </a:r>
              <a:r>
                <a:rPr lang="en-US" sz="3200" dirty="0" smtClean="0">
                  <a:solidFill>
                    <a:srgbClr val="FEFFFF"/>
                  </a:solidFill>
                </a:rPr>
                <a:t> </a:t>
              </a:r>
              <a:r>
                <a:rPr lang="en-US" sz="3200" dirty="0">
                  <a:solidFill>
                    <a:srgbClr val="FEFFFF"/>
                  </a:solidFill>
                </a:rPr>
                <a:t>? </a:t>
              </a:r>
              <a:endParaRPr lang="en-US" sz="3200" dirty="0" smtClean="0">
                <a:solidFill>
                  <a:srgbClr val="FEFFFF"/>
                </a:solidFill>
              </a:endParaRPr>
            </a:p>
            <a:p>
              <a:pPr eaLnBrk="0" hangingPunct="0"/>
              <a:endParaRPr lang="en-US" sz="3200" dirty="0" smtClean="0">
                <a:solidFill>
                  <a:srgbClr val="FEFFFF"/>
                </a:solidFill>
              </a:endParaRPr>
            </a:p>
            <a:p>
              <a:pPr eaLnBrk="0" hangingPunct="0"/>
              <a:endParaRPr lang="en-US" sz="3200" dirty="0">
                <a:solidFill>
                  <a:srgbClr val="FEFFFF"/>
                </a:solidFill>
              </a:endParaRPr>
            </a:p>
            <a:p>
              <a:pPr eaLnBrk="0" hangingPunct="0"/>
              <a:endParaRPr lang="en-US" sz="3200" dirty="0" smtClean="0">
                <a:solidFill>
                  <a:srgbClr val="FEFFFF"/>
                </a:solidFill>
              </a:endParaRPr>
            </a:p>
            <a:p>
              <a:pPr eaLnBrk="0" hangingPunct="0"/>
              <a:r>
                <a:rPr lang="en-US" sz="2800" dirty="0" err="1" smtClean="0">
                  <a:solidFill>
                    <a:srgbClr val="FEFFFF"/>
                  </a:solidFill>
                </a:rPr>
                <a:t>Karena</a:t>
              </a:r>
              <a:r>
                <a:rPr lang="en-US" sz="2800" dirty="0" smtClean="0">
                  <a:solidFill>
                    <a:srgbClr val="FEFFFF"/>
                  </a:solidFill>
                </a:rPr>
                <a:t> </a:t>
              </a:r>
              <a:r>
                <a:rPr lang="en-US" sz="2800" dirty="0" err="1">
                  <a:solidFill>
                    <a:srgbClr val="FEFFFF"/>
                  </a:solidFill>
                </a:rPr>
                <a:t>ada</a:t>
              </a:r>
              <a:r>
                <a:rPr lang="en-US" sz="2800" dirty="0">
                  <a:solidFill>
                    <a:srgbClr val="FEFFFF"/>
                  </a:solidFill>
                </a:rPr>
                <a:t> 3 </a:t>
              </a:r>
              <a:r>
                <a:rPr lang="en-US" sz="2800" dirty="0" err="1">
                  <a:solidFill>
                    <a:srgbClr val="FEFFFF"/>
                  </a:solidFill>
                </a:rPr>
                <a:t>alasan</a:t>
              </a:r>
              <a:r>
                <a:rPr lang="en-US" sz="2800" dirty="0">
                  <a:solidFill>
                    <a:srgbClr val="FEFFFF"/>
                  </a:solidFill>
                </a:rPr>
                <a:t> </a:t>
              </a:r>
              <a:r>
                <a:rPr lang="en-US" sz="2800" dirty="0" err="1">
                  <a:solidFill>
                    <a:srgbClr val="FEFFFF"/>
                  </a:solidFill>
                </a:rPr>
                <a:t>utama</a:t>
              </a:r>
              <a:r>
                <a:rPr lang="en-US" sz="2800" dirty="0">
                  <a:solidFill>
                    <a:srgbClr val="FEFFFF"/>
                  </a:solidFill>
                </a:rPr>
                <a:t> yang </a:t>
              </a:r>
              <a:r>
                <a:rPr lang="en-US" sz="2800" dirty="0" smtClean="0">
                  <a:solidFill>
                    <a:srgbClr val="FEFFFF"/>
                  </a:solidFill>
                </a:rPr>
                <a:t>paling </a:t>
              </a:r>
              <a:r>
                <a:rPr lang="en-US" sz="2800" dirty="0" err="1" smtClean="0">
                  <a:solidFill>
                    <a:srgbClr val="FEFFFF"/>
                  </a:solidFill>
                </a:rPr>
                <a:t>mendasar</a:t>
              </a:r>
              <a:r>
                <a:rPr lang="en-US" sz="2800" dirty="0" smtClean="0">
                  <a:solidFill>
                    <a:srgbClr val="FEFFFF"/>
                  </a:solidFill>
                </a:rPr>
                <a:t> </a:t>
              </a:r>
              <a:r>
                <a:rPr lang="en-US" sz="2800" dirty="0" err="1">
                  <a:solidFill>
                    <a:srgbClr val="FEFFFF"/>
                  </a:solidFill>
                </a:rPr>
                <a:t>yaitu</a:t>
              </a:r>
              <a:r>
                <a:rPr lang="en-US" sz="2800" dirty="0">
                  <a:solidFill>
                    <a:srgbClr val="FEFFFF"/>
                  </a:solidFill>
                </a:rPr>
                <a:t> </a:t>
              </a:r>
              <a:r>
                <a:rPr lang="en-US" sz="2800" dirty="0" smtClean="0">
                  <a:solidFill>
                    <a:srgbClr val="FEFFFF"/>
                  </a:solidFill>
                </a:rPr>
                <a:t>: </a:t>
              </a:r>
              <a:r>
                <a:rPr lang="en-US" sz="2800" dirty="0" err="1" smtClean="0">
                  <a:solidFill>
                    <a:srgbClr val="FEFFFF"/>
                  </a:solidFill>
                </a:rPr>
                <a:t>Distribusi</a:t>
              </a:r>
              <a:r>
                <a:rPr lang="en-US" sz="2800" dirty="0" smtClean="0">
                  <a:solidFill>
                    <a:srgbClr val="FEFFFF"/>
                  </a:solidFill>
                </a:rPr>
                <a:t> </a:t>
              </a:r>
              <a:r>
                <a:rPr lang="en-US" sz="2800" dirty="0" err="1" smtClean="0">
                  <a:solidFill>
                    <a:srgbClr val="FEFFFF"/>
                  </a:solidFill>
                </a:rPr>
                <a:t>Fungsi</a:t>
              </a:r>
              <a:r>
                <a:rPr lang="en-US" sz="2800" dirty="0" smtClean="0">
                  <a:solidFill>
                    <a:srgbClr val="FEFFFF"/>
                  </a:solidFill>
                </a:rPr>
                <a:t>, </a:t>
              </a:r>
              <a:r>
                <a:rPr lang="en-US" sz="2800" dirty="0" err="1" smtClean="0">
                  <a:solidFill>
                    <a:srgbClr val="FEFFFF"/>
                  </a:solidFill>
                </a:rPr>
                <a:t>Distribusi</a:t>
              </a:r>
              <a:r>
                <a:rPr lang="en-US" sz="2800" dirty="0" smtClean="0">
                  <a:solidFill>
                    <a:srgbClr val="FEFFFF"/>
                  </a:solidFill>
                </a:rPr>
                <a:t> </a:t>
              </a:r>
              <a:r>
                <a:rPr lang="en-US" sz="2800" dirty="0" err="1" smtClean="0">
                  <a:solidFill>
                    <a:srgbClr val="FEFFFF"/>
                  </a:solidFill>
                </a:rPr>
                <a:t>beban</a:t>
              </a:r>
              <a:r>
                <a:rPr lang="en-US" sz="2800" dirty="0" smtClean="0">
                  <a:solidFill>
                    <a:srgbClr val="FEFFFF"/>
                  </a:solidFill>
                </a:rPr>
                <a:t> </a:t>
              </a:r>
              <a:r>
                <a:rPr lang="en-US" sz="2800" dirty="0" err="1" smtClean="0">
                  <a:solidFill>
                    <a:srgbClr val="FEFFFF"/>
                  </a:solidFill>
                </a:rPr>
                <a:t>dan</a:t>
              </a:r>
              <a:r>
                <a:rPr lang="en-US" sz="2800" dirty="0" smtClean="0">
                  <a:solidFill>
                    <a:srgbClr val="FEFFFF"/>
                  </a:solidFill>
                </a:rPr>
                <a:t> </a:t>
              </a:r>
              <a:r>
                <a:rPr lang="en-US" sz="2800" dirty="0" err="1" smtClean="0">
                  <a:solidFill>
                    <a:srgbClr val="FEFFFF"/>
                  </a:solidFill>
                </a:rPr>
                <a:t>keseimbangan</a:t>
              </a:r>
              <a:r>
                <a:rPr lang="en-US" sz="2800" dirty="0" smtClean="0">
                  <a:solidFill>
                    <a:srgbClr val="FEFFFF"/>
                  </a:solidFill>
                </a:rPr>
                <a:t>, </a:t>
              </a:r>
              <a:r>
                <a:rPr lang="en-US" sz="2800" dirty="0" err="1" smtClean="0">
                  <a:solidFill>
                    <a:srgbClr val="FEFFFF"/>
                  </a:solidFill>
                </a:rPr>
                <a:t>Distribusi</a:t>
              </a:r>
              <a:r>
                <a:rPr lang="en-US" sz="2800" dirty="0" smtClean="0">
                  <a:solidFill>
                    <a:srgbClr val="FEFFFF"/>
                  </a:solidFill>
                </a:rPr>
                <a:t> </a:t>
              </a:r>
              <a:r>
                <a:rPr lang="en-US" sz="2800" dirty="0" err="1" smtClean="0">
                  <a:solidFill>
                    <a:srgbClr val="FEFFFF"/>
                  </a:solidFill>
                </a:rPr>
                <a:t>Fisik</a:t>
              </a:r>
              <a:endParaRPr lang="en-US" sz="2800" dirty="0">
                <a:solidFill>
                  <a:srgbClr val="FE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44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1000" y="96440"/>
            <a:ext cx="8305800" cy="2170906"/>
            <a:chOff x="799306" y="381793"/>
            <a:chExt cx="7582694" cy="1675607"/>
          </a:xfrm>
        </p:grpSpPr>
        <p:grpSp>
          <p:nvGrpSpPr>
            <p:cNvPr id="44075" name="Group 43"/>
            <p:cNvGrpSpPr>
              <a:grpSpLocks/>
            </p:cNvGrpSpPr>
            <p:nvPr/>
          </p:nvGrpSpPr>
          <p:grpSpPr bwMode="auto">
            <a:xfrm>
              <a:off x="1097756" y="685800"/>
              <a:ext cx="7284244" cy="1371600"/>
              <a:chOff x="720" y="1392"/>
              <a:chExt cx="4058" cy="480"/>
            </a:xfrm>
          </p:grpSpPr>
          <p:sp>
            <p:nvSpPr>
              <p:cNvPr id="44076" name="AutoShape 44"/>
              <p:cNvSpPr>
                <a:spLocks noChangeArrowheads="1"/>
              </p:cNvSpPr>
              <p:nvPr/>
            </p:nvSpPr>
            <p:spPr bwMode="gray">
              <a:xfrm>
                <a:off x="720" y="1392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2"/>
                  </a:gs>
                  <a:gs pos="50000">
                    <a:schemeClr val="accent2">
                      <a:gamma/>
                      <a:shade val="92157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077" name="Group 45"/>
              <p:cNvGrpSpPr>
                <a:grpSpLocks/>
              </p:cNvGrpSpPr>
              <p:nvPr/>
            </p:nvGrpSpPr>
            <p:grpSpPr bwMode="auto">
              <a:xfrm>
                <a:off x="730" y="1407"/>
                <a:ext cx="4043" cy="444"/>
                <a:chOff x="744" y="1407"/>
                <a:chExt cx="3988" cy="444"/>
              </a:xfrm>
            </p:grpSpPr>
            <p:sp>
              <p:nvSpPr>
                <p:cNvPr id="44078" name="AutoShape 46"/>
                <p:cNvSpPr>
                  <a:spLocks noChangeArrowheads="1"/>
                </p:cNvSpPr>
                <p:nvPr/>
              </p:nvSpPr>
              <p:spPr bwMode="gray">
                <a:xfrm>
                  <a:off x="744" y="1736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2">
                        <a:alpha val="0"/>
                      </a:schemeClr>
                    </a:gs>
                    <a:gs pos="100000">
                      <a:schemeClr val="accent2">
                        <a:gamma/>
                        <a:tint val="4117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79" name="AutoShape 47"/>
                <p:cNvSpPr>
                  <a:spLocks noChangeArrowheads="1"/>
                </p:cNvSpPr>
                <p:nvPr/>
              </p:nvSpPr>
              <p:spPr bwMode="gray">
                <a:xfrm>
                  <a:off x="744" y="1407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2">
                        <a:gamma/>
                        <a:tint val="33333"/>
                        <a:invGamma/>
                      </a:schemeClr>
                    </a:gs>
                    <a:gs pos="100000">
                      <a:schemeClr val="accent2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4080" name="Group 48"/>
            <p:cNvGrpSpPr>
              <a:grpSpLocks/>
            </p:cNvGrpSpPr>
            <p:nvPr/>
          </p:nvGrpSpPr>
          <p:grpSpPr bwMode="auto">
            <a:xfrm>
              <a:off x="799306" y="381793"/>
              <a:ext cx="611188" cy="608013"/>
              <a:chOff x="579" y="1386"/>
              <a:chExt cx="385" cy="383"/>
            </a:xfrm>
          </p:grpSpPr>
          <p:sp>
            <p:nvSpPr>
              <p:cNvPr id="44081" name="Oval 49"/>
              <p:cNvSpPr>
                <a:spLocks noChangeArrowheads="1"/>
              </p:cNvSpPr>
              <p:nvPr/>
            </p:nvSpPr>
            <p:spPr bwMode="gray">
              <a:xfrm>
                <a:off x="579" y="1386"/>
                <a:ext cx="385" cy="383"/>
              </a:xfrm>
              <a:prstGeom prst="ellips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082" name="Group 50"/>
              <p:cNvGrpSpPr>
                <a:grpSpLocks/>
              </p:cNvGrpSpPr>
              <p:nvPr/>
            </p:nvGrpSpPr>
            <p:grpSpPr bwMode="auto">
              <a:xfrm>
                <a:off x="587" y="1392"/>
                <a:ext cx="369" cy="369"/>
                <a:chOff x="587" y="1392"/>
                <a:chExt cx="369" cy="369"/>
              </a:xfrm>
            </p:grpSpPr>
            <p:sp>
              <p:nvSpPr>
                <p:cNvPr id="44083" name="Oval 51"/>
                <p:cNvSpPr>
                  <a:spLocks noChangeArrowheads="1"/>
                </p:cNvSpPr>
                <p:nvPr/>
              </p:nvSpPr>
              <p:spPr bwMode="gray">
                <a:xfrm>
                  <a:off x="587" y="1392"/>
                  <a:ext cx="369" cy="36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46275"/>
                        <a:invGamma/>
                      </a:srgbClr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44084" name="Oval 52"/>
                <p:cNvSpPr>
                  <a:spLocks noChangeArrowheads="1"/>
                </p:cNvSpPr>
                <p:nvPr/>
              </p:nvSpPr>
              <p:spPr bwMode="gray">
                <a:xfrm>
                  <a:off x="592" y="1394"/>
                  <a:ext cx="359" cy="3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D6E1E2">
                        <a:gamma/>
                        <a:tint val="34902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44085" name="Oval 53"/>
                <p:cNvSpPr>
                  <a:spLocks noChangeArrowheads="1"/>
                </p:cNvSpPr>
                <p:nvPr/>
              </p:nvSpPr>
              <p:spPr bwMode="gray">
                <a:xfrm>
                  <a:off x="596" y="1397"/>
                  <a:ext cx="342" cy="33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79216"/>
                        <a:invGamma/>
                      </a:srgbClr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44086" name="Oval 54"/>
                <p:cNvSpPr>
                  <a:spLocks noChangeArrowheads="1"/>
                </p:cNvSpPr>
                <p:nvPr/>
              </p:nvSpPr>
              <p:spPr bwMode="gray">
                <a:xfrm>
                  <a:off x="615" y="1407"/>
                  <a:ext cx="305" cy="27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tint val="0"/>
                        <a:invGamma/>
                      </a:srgbClr>
                    </a:gs>
                    <a:gs pos="100000">
                      <a:srgbClr val="D6E1E2">
                        <a:alpha val="3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4087" name="Text Box 55"/>
            <p:cNvSpPr txBox="1">
              <a:spLocks noChangeArrowheads="1"/>
            </p:cNvSpPr>
            <p:nvPr/>
          </p:nvSpPr>
          <p:spPr bwMode="gray">
            <a:xfrm>
              <a:off x="914400" y="457200"/>
              <a:ext cx="381000" cy="356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080808"/>
                  </a:solidFill>
                </a:rPr>
                <a:t>1</a:t>
              </a:r>
              <a:endParaRPr lang="en-US" sz="2400" dirty="0">
                <a:solidFill>
                  <a:srgbClr val="080808"/>
                </a:solidFill>
              </a:endParaRPr>
            </a:p>
          </p:txBody>
        </p:sp>
        <p:sp>
          <p:nvSpPr>
            <p:cNvPr id="44114" name="Text Box 82"/>
            <p:cNvSpPr txBox="1">
              <a:spLocks noChangeArrowheads="1"/>
            </p:cNvSpPr>
            <p:nvPr/>
          </p:nvSpPr>
          <p:spPr bwMode="white">
            <a:xfrm>
              <a:off x="1252837" y="777874"/>
              <a:ext cx="7120149" cy="1140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dirty="0" err="1"/>
                <a:t>Distribusi</a:t>
              </a:r>
              <a:r>
                <a:rPr lang="en-US" dirty="0"/>
                <a:t> </a:t>
              </a:r>
              <a:r>
                <a:rPr lang="en-US" dirty="0" err="1"/>
                <a:t>fungsi</a:t>
              </a:r>
              <a:r>
                <a:rPr lang="en-US" dirty="0"/>
                <a:t> : </a:t>
              </a:r>
              <a:r>
                <a:rPr lang="en-US" dirty="0" err="1"/>
                <a:t>Karena</a:t>
              </a:r>
              <a:r>
                <a:rPr lang="en-US" dirty="0"/>
                <a:t> </a:t>
              </a:r>
              <a:r>
                <a:rPr lang="en-US" dirty="0" err="1"/>
                <a:t>komputer</a:t>
              </a:r>
              <a:r>
                <a:rPr lang="en-US" dirty="0"/>
                <a:t> </a:t>
              </a:r>
              <a:r>
                <a:rPr lang="en-US" dirty="0" err="1"/>
                <a:t>memiliki</a:t>
              </a:r>
              <a:r>
                <a:rPr lang="en-US" dirty="0"/>
                <a:t> </a:t>
              </a:r>
              <a:r>
                <a:rPr lang="en-US" dirty="0" err="1"/>
                <a:t>kemampuan</a:t>
              </a:r>
              <a:r>
                <a:rPr lang="en-US" dirty="0"/>
                <a:t> </a:t>
              </a:r>
              <a:r>
                <a:rPr lang="en-US" dirty="0" err="1"/>
                <a:t>fungsi</a:t>
              </a:r>
              <a:r>
                <a:rPr lang="en-US" dirty="0"/>
                <a:t> yang </a:t>
              </a:r>
              <a:r>
                <a:rPr lang="en-US" dirty="0" err="1"/>
                <a:t>berbeda</a:t>
              </a:r>
              <a:r>
                <a:rPr lang="en-US" dirty="0"/>
                <a:t> </a:t>
              </a:r>
              <a:r>
                <a:rPr lang="en-US" dirty="0" smtClean="0"/>
                <a:t>(</a:t>
              </a:r>
              <a:r>
                <a:rPr lang="en-US" dirty="0" err="1"/>
                <a:t>distribusi</a:t>
              </a:r>
              <a:r>
                <a:rPr lang="en-US" dirty="0"/>
                <a:t> </a:t>
              </a:r>
              <a:r>
                <a:rPr lang="en-US" dirty="0" err="1"/>
                <a:t>fungsi</a:t>
              </a:r>
              <a:r>
                <a:rPr lang="en-US" dirty="0"/>
                <a:t>), </a:t>
              </a:r>
              <a:r>
                <a:rPr lang="en-US" dirty="0" err="1"/>
                <a:t>contoh</a:t>
              </a:r>
              <a:r>
                <a:rPr lang="en-US" dirty="0"/>
                <a:t> : </a:t>
              </a:r>
              <a:r>
                <a:rPr lang="en-US" dirty="0" err="1"/>
                <a:t>fungsi</a:t>
              </a:r>
              <a:r>
                <a:rPr lang="en-US" dirty="0"/>
                <a:t> </a:t>
              </a:r>
              <a:r>
                <a:rPr lang="en-US" dirty="0" err="1"/>
                <a:t>utama</a:t>
              </a:r>
              <a:r>
                <a:rPr lang="en-US" dirty="0"/>
                <a:t> file server yang </a:t>
              </a:r>
              <a:r>
                <a:rPr lang="en-US" dirty="0" err="1"/>
                <a:t>menitikberatkan</a:t>
              </a:r>
              <a:r>
                <a:rPr lang="en-US" dirty="0"/>
                <a:t> </a:t>
              </a:r>
              <a:r>
                <a:rPr lang="en-US" dirty="0" err="1"/>
                <a:t>pada</a:t>
              </a:r>
              <a:r>
                <a:rPr lang="en-US" dirty="0"/>
                <a:t> space </a:t>
              </a:r>
              <a:r>
                <a:rPr lang="en-US" dirty="0" err="1" smtClean="0"/>
                <a:t>harddrive</a:t>
              </a:r>
              <a:r>
                <a:rPr lang="en-US" dirty="0" smtClean="0"/>
                <a:t> </a:t>
              </a:r>
              <a:r>
                <a:rPr lang="en-US" dirty="0" err="1"/>
                <a:t>tentu</a:t>
              </a:r>
              <a:r>
                <a:rPr lang="en-US" dirty="0"/>
                <a:t> </a:t>
              </a:r>
              <a:r>
                <a:rPr lang="en-US" dirty="0" err="1"/>
                <a:t>berbeda</a:t>
              </a:r>
              <a:r>
                <a:rPr lang="en-US" dirty="0"/>
                <a:t> </a:t>
              </a:r>
              <a:r>
                <a:rPr lang="en-US" dirty="0" err="1"/>
                <a:t>dengan</a:t>
              </a:r>
              <a:r>
                <a:rPr lang="en-US" dirty="0"/>
                <a:t> </a:t>
              </a:r>
              <a:r>
                <a:rPr lang="en-US" dirty="0" err="1"/>
                <a:t>fungsi</a:t>
              </a:r>
              <a:r>
                <a:rPr lang="en-US" dirty="0"/>
                <a:t> </a:t>
              </a:r>
              <a:r>
                <a:rPr lang="en-US" dirty="0" err="1"/>
                <a:t>utama</a:t>
              </a:r>
              <a:r>
                <a:rPr lang="en-US" dirty="0"/>
                <a:t> webserver yang </a:t>
              </a:r>
              <a:r>
                <a:rPr lang="en-US" dirty="0" err="1"/>
                <a:t>mengutamakan</a:t>
              </a:r>
              <a:r>
                <a:rPr lang="en-US" dirty="0"/>
                <a:t> </a:t>
              </a:r>
              <a:r>
                <a:rPr lang="en-US" dirty="0" err="1" smtClean="0"/>
                <a:t>kecepatan</a:t>
              </a:r>
              <a:r>
                <a:rPr lang="en-US" dirty="0" smtClean="0"/>
                <a:t> </a:t>
              </a:r>
              <a:r>
                <a:rPr lang="en-US" dirty="0" err="1"/>
                <a:t>prosesor</a:t>
              </a:r>
              <a:r>
                <a:rPr lang="en-US" dirty="0"/>
                <a:t> </a:t>
              </a:r>
              <a:r>
                <a:rPr lang="en-US" dirty="0" err="1"/>
                <a:t>dan</a:t>
              </a:r>
              <a:r>
                <a:rPr lang="en-US" dirty="0"/>
                <a:t> </a:t>
              </a:r>
              <a:r>
                <a:rPr lang="en-US" dirty="0" err="1"/>
                <a:t>kemampuan</a:t>
              </a:r>
              <a:r>
                <a:rPr lang="en-US" dirty="0"/>
                <a:t> </a:t>
              </a:r>
              <a:r>
                <a:rPr lang="en-US" dirty="0" err="1"/>
                <a:t>memori</a:t>
              </a:r>
              <a:r>
                <a:rPr lang="en-US" dirty="0"/>
                <a:t> yang </a:t>
              </a:r>
              <a:r>
                <a:rPr lang="en-US" dirty="0" err="1"/>
                <a:t>besar</a:t>
              </a:r>
              <a:r>
                <a:rPr lang="en-US" dirty="0"/>
                <a:t>.</a:t>
              </a:r>
              <a:endParaRPr 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81000" y="2181368"/>
            <a:ext cx="8305800" cy="1765912"/>
            <a:chOff x="1295400" y="3108325"/>
            <a:chExt cx="6477000" cy="1219200"/>
          </a:xfrm>
        </p:grpSpPr>
        <p:grpSp>
          <p:nvGrpSpPr>
            <p:cNvPr id="44088" name="Group 56"/>
            <p:cNvGrpSpPr>
              <a:grpSpLocks/>
            </p:cNvGrpSpPr>
            <p:nvPr/>
          </p:nvGrpSpPr>
          <p:grpSpPr bwMode="auto">
            <a:xfrm>
              <a:off x="1524000" y="3336925"/>
              <a:ext cx="6248400" cy="990600"/>
              <a:chOff x="720" y="1392"/>
              <a:chExt cx="4058" cy="480"/>
            </a:xfrm>
          </p:grpSpPr>
          <p:sp>
            <p:nvSpPr>
              <p:cNvPr id="44089" name="AutoShape 57"/>
              <p:cNvSpPr>
                <a:spLocks noChangeArrowheads="1"/>
              </p:cNvSpPr>
              <p:nvPr/>
            </p:nvSpPr>
            <p:spPr bwMode="gray">
              <a:xfrm>
                <a:off x="720" y="1392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hlink"/>
                  </a:gs>
                  <a:gs pos="50000">
                    <a:schemeClr val="hlink">
                      <a:gamma/>
                      <a:shade val="89020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090" name="Group 58"/>
              <p:cNvGrpSpPr>
                <a:grpSpLocks/>
              </p:cNvGrpSpPr>
              <p:nvPr/>
            </p:nvGrpSpPr>
            <p:grpSpPr bwMode="auto">
              <a:xfrm>
                <a:off x="730" y="1407"/>
                <a:ext cx="4043" cy="444"/>
                <a:chOff x="744" y="1407"/>
                <a:chExt cx="3988" cy="444"/>
              </a:xfrm>
            </p:grpSpPr>
            <p:sp>
              <p:nvSpPr>
                <p:cNvPr id="44091" name="AutoShape 59"/>
                <p:cNvSpPr>
                  <a:spLocks noChangeArrowheads="1"/>
                </p:cNvSpPr>
                <p:nvPr/>
              </p:nvSpPr>
              <p:spPr bwMode="gray">
                <a:xfrm>
                  <a:off x="744" y="1736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hlink">
                        <a:alpha val="0"/>
                      </a:schemeClr>
                    </a:gs>
                    <a:gs pos="100000">
                      <a:schemeClr val="hlink">
                        <a:gamma/>
                        <a:tint val="4117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92" name="AutoShape 60"/>
                <p:cNvSpPr>
                  <a:spLocks noChangeArrowheads="1"/>
                </p:cNvSpPr>
                <p:nvPr/>
              </p:nvSpPr>
              <p:spPr bwMode="gray">
                <a:xfrm>
                  <a:off x="744" y="1407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hlink">
                        <a:gamma/>
                        <a:tint val="33333"/>
                        <a:invGamma/>
                      </a:schemeClr>
                    </a:gs>
                    <a:gs pos="100000">
                      <a:schemeClr val="hlink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4093" name="Group 61"/>
            <p:cNvGrpSpPr>
              <a:grpSpLocks/>
            </p:cNvGrpSpPr>
            <p:nvPr/>
          </p:nvGrpSpPr>
          <p:grpSpPr bwMode="auto">
            <a:xfrm>
              <a:off x="1295400" y="3108325"/>
              <a:ext cx="611188" cy="608013"/>
              <a:chOff x="579" y="1386"/>
              <a:chExt cx="385" cy="383"/>
            </a:xfrm>
          </p:grpSpPr>
          <p:sp>
            <p:nvSpPr>
              <p:cNvPr id="44094" name="Oval 62"/>
              <p:cNvSpPr>
                <a:spLocks noChangeArrowheads="1"/>
              </p:cNvSpPr>
              <p:nvPr/>
            </p:nvSpPr>
            <p:spPr bwMode="gray">
              <a:xfrm>
                <a:off x="579" y="1386"/>
                <a:ext cx="385" cy="383"/>
              </a:xfrm>
              <a:prstGeom prst="ellips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095" name="Group 63"/>
              <p:cNvGrpSpPr>
                <a:grpSpLocks/>
              </p:cNvGrpSpPr>
              <p:nvPr/>
            </p:nvGrpSpPr>
            <p:grpSpPr bwMode="auto">
              <a:xfrm>
                <a:off x="587" y="1392"/>
                <a:ext cx="369" cy="369"/>
                <a:chOff x="587" y="1392"/>
                <a:chExt cx="369" cy="369"/>
              </a:xfrm>
            </p:grpSpPr>
            <p:sp>
              <p:nvSpPr>
                <p:cNvPr id="44096" name="Oval 64"/>
                <p:cNvSpPr>
                  <a:spLocks noChangeArrowheads="1"/>
                </p:cNvSpPr>
                <p:nvPr/>
              </p:nvSpPr>
              <p:spPr bwMode="gray">
                <a:xfrm>
                  <a:off x="587" y="1392"/>
                  <a:ext cx="369" cy="36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46275"/>
                        <a:invGamma/>
                      </a:srgbClr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44097" name="Oval 65"/>
                <p:cNvSpPr>
                  <a:spLocks noChangeArrowheads="1"/>
                </p:cNvSpPr>
                <p:nvPr/>
              </p:nvSpPr>
              <p:spPr bwMode="gray">
                <a:xfrm>
                  <a:off x="592" y="1394"/>
                  <a:ext cx="359" cy="3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D6E1E2">
                        <a:gamma/>
                        <a:tint val="34902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44098" name="Oval 66"/>
                <p:cNvSpPr>
                  <a:spLocks noChangeArrowheads="1"/>
                </p:cNvSpPr>
                <p:nvPr/>
              </p:nvSpPr>
              <p:spPr bwMode="gray">
                <a:xfrm>
                  <a:off x="596" y="1397"/>
                  <a:ext cx="342" cy="33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79216"/>
                        <a:invGamma/>
                      </a:srgbClr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44099" name="Oval 67"/>
                <p:cNvSpPr>
                  <a:spLocks noChangeArrowheads="1"/>
                </p:cNvSpPr>
                <p:nvPr/>
              </p:nvSpPr>
              <p:spPr bwMode="gray">
                <a:xfrm>
                  <a:off x="615" y="1407"/>
                  <a:ext cx="305" cy="27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tint val="0"/>
                        <a:invGamma/>
                      </a:srgbClr>
                    </a:gs>
                    <a:gs pos="100000">
                      <a:srgbClr val="D6E1E2">
                        <a:alpha val="3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4100" name="Text Box 68"/>
            <p:cNvSpPr txBox="1">
              <a:spLocks noChangeArrowheads="1"/>
            </p:cNvSpPr>
            <p:nvPr/>
          </p:nvSpPr>
          <p:spPr bwMode="gray">
            <a:xfrm>
              <a:off x="1403350" y="3178175"/>
              <a:ext cx="381000" cy="318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080808"/>
                  </a:solidFill>
                </a:rPr>
                <a:t>2</a:t>
              </a:r>
              <a:endParaRPr lang="en-US" sz="2400" dirty="0">
                <a:solidFill>
                  <a:srgbClr val="080808"/>
                </a:solidFill>
              </a:endParaRPr>
            </a:p>
          </p:txBody>
        </p:sp>
        <p:sp>
          <p:nvSpPr>
            <p:cNvPr id="44115" name="Text Box 83"/>
            <p:cNvSpPr txBox="1">
              <a:spLocks noChangeArrowheads="1"/>
            </p:cNvSpPr>
            <p:nvPr/>
          </p:nvSpPr>
          <p:spPr bwMode="white">
            <a:xfrm>
              <a:off x="1865313" y="3474081"/>
              <a:ext cx="5853348" cy="701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000" dirty="0" err="1"/>
                <a:t>Distribusi</a:t>
              </a:r>
              <a:r>
                <a:rPr lang="en-US" sz="2000" dirty="0"/>
                <a:t> </a:t>
              </a:r>
              <a:r>
                <a:rPr lang="en-US" sz="2000" dirty="0" err="1"/>
                <a:t>beban</a:t>
              </a:r>
              <a:r>
                <a:rPr lang="en-US" sz="2000" dirty="0"/>
                <a:t> </a:t>
              </a:r>
              <a:r>
                <a:rPr lang="en-US" sz="2000" dirty="0" err="1"/>
                <a:t>keseimbangan</a:t>
              </a:r>
              <a:r>
                <a:rPr lang="en-US" sz="2000" dirty="0"/>
                <a:t> : </a:t>
              </a:r>
              <a:r>
                <a:rPr lang="en-US" sz="2000" dirty="0" err="1"/>
                <a:t>Pemberian</a:t>
              </a:r>
              <a:r>
                <a:rPr lang="en-US" sz="2000" dirty="0"/>
                <a:t> </a:t>
              </a:r>
              <a:r>
                <a:rPr lang="en-US" sz="2000" dirty="0" err="1"/>
                <a:t>tugas</a:t>
              </a:r>
              <a:r>
                <a:rPr lang="en-US" sz="2000" dirty="0"/>
                <a:t> </a:t>
              </a:r>
              <a:r>
                <a:rPr lang="en-US" sz="2000" dirty="0" err="1"/>
                <a:t>ke</a:t>
              </a:r>
              <a:r>
                <a:rPr lang="en-US" sz="2000" dirty="0"/>
                <a:t> </a:t>
              </a:r>
              <a:r>
                <a:rPr lang="en-US" sz="2000" dirty="0" err="1"/>
                <a:t>prosesor</a:t>
              </a:r>
              <a:r>
                <a:rPr lang="en-US" sz="2000" dirty="0"/>
                <a:t> </a:t>
              </a:r>
              <a:r>
                <a:rPr lang="en-US" sz="2000" dirty="0" err="1"/>
                <a:t>secukupnya</a:t>
              </a:r>
              <a:r>
                <a:rPr lang="en-US" sz="2000" dirty="0"/>
                <a:t> </a:t>
              </a:r>
              <a:r>
                <a:rPr lang="en-US" sz="2000" dirty="0" err="1" smtClean="0"/>
                <a:t>sehingga</a:t>
              </a:r>
              <a:r>
                <a:rPr lang="en-US" sz="2000" dirty="0" smtClean="0"/>
                <a:t> </a:t>
              </a:r>
              <a:r>
                <a:rPr lang="en-US" sz="2000" dirty="0" err="1"/>
                <a:t>unjuk</a:t>
              </a:r>
              <a:r>
                <a:rPr lang="en-US" sz="2000" dirty="0"/>
                <a:t> </a:t>
              </a:r>
              <a:r>
                <a:rPr lang="en-US" sz="2000" dirty="0" err="1"/>
                <a:t>kerja</a:t>
              </a:r>
              <a:r>
                <a:rPr lang="en-US" sz="2000" dirty="0"/>
                <a:t> </a:t>
              </a:r>
              <a:r>
                <a:rPr lang="en-US" sz="2000" dirty="0" err="1"/>
                <a:t>seluruh</a:t>
              </a:r>
              <a:r>
                <a:rPr lang="en-US" sz="2000" dirty="0"/>
                <a:t> </a:t>
              </a:r>
              <a:r>
                <a:rPr lang="en-US" sz="2000" dirty="0" err="1"/>
                <a:t>sistem</a:t>
              </a:r>
              <a:r>
                <a:rPr lang="en-US" sz="2000" dirty="0"/>
                <a:t> </a:t>
              </a:r>
              <a:r>
                <a:rPr lang="en-US" sz="2000" dirty="0" err="1"/>
                <a:t>teroptimasi</a:t>
              </a:r>
              <a:r>
                <a:rPr lang="en-US" sz="2000" dirty="0"/>
                <a:t>.</a:t>
              </a:r>
              <a:endParaRPr lang="en-US" sz="2000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1000" y="3886200"/>
            <a:ext cx="7786370" cy="1981202"/>
            <a:chOff x="1295400" y="4419600"/>
            <a:chExt cx="6477000" cy="1219200"/>
          </a:xfrm>
        </p:grpSpPr>
        <p:grpSp>
          <p:nvGrpSpPr>
            <p:cNvPr id="44101" name="Group 69"/>
            <p:cNvGrpSpPr>
              <a:grpSpLocks/>
            </p:cNvGrpSpPr>
            <p:nvPr/>
          </p:nvGrpSpPr>
          <p:grpSpPr bwMode="auto">
            <a:xfrm>
              <a:off x="1524000" y="4648200"/>
              <a:ext cx="6248400" cy="990600"/>
              <a:chOff x="720" y="1392"/>
              <a:chExt cx="4058" cy="480"/>
            </a:xfrm>
          </p:grpSpPr>
          <p:sp>
            <p:nvSpPr>
              <p:cNvPr id="44102" name="AutoShape 70"/>
              <p:cNvSpPr>
                <a:spLocks noChangeArrowheads="1"/>
              </p:cNvSpPr>
              <p:nvPr/>
            </p:nvSpPr>
            <p:spPr bwMode="gray">
              <a:xfrm>
                <a:off x="720" y="1392"/>
                <a:ext cx="4058" cy="48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chemeClr val="accent1"/>
                  </a:gs>
                  <a:gs pos="50000">
                    <a:schemeClr val="accent1">
                      <a:gamma/>
                      <a:shade val="92157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103" name="Group 71"/>
              <p:cNvGrpSpPr>
                <a:grpSpLocks/>
              </p:cNvGrpSpPr>
              <p:nvPr/>
            </p:nvGrpSpPr>
            <p:grpSpPr bwMode="auto">
              <a:xfrm>
                <a:off x="730" y="1407"/>
                <a:ext cx="4043" cy="444"/>
                <a:chOff x="744" y="1407"/>
                <a:chExt cx="3988" cy="444"/>
              </a:xfrm>
            </p:grpSpPr>
            <p:sp>
              <p:nvSpPr>
                <p:cNvPr id="44104" name="AutoShape 72"/>
                <p:cNvSpPr>
                  <a:spLocks noChangeArrowheads="1"/>
                </p:cNvSpPr>
                <p:nvPr/>
              </p:nvSpPr>
              <p:spPr bwMode="gray">
                <a:xfrm>
                  <a:off x="744" y="1736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>
                        <a:gamma/>
                        <a:tint val="41176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05" name="AutoShape 73"/>
                <p:cNvSpPr>
                  <a:spLocks noChangeArrowheads="1"/>
                </p:cNvSpPr>
                <p:nvPr/>
              </p:nvSpPr>
              <p:spPr bwMode="gray">
                <a:xfrm>
                  <a:off x="744" y="1407"/>
                  <a:ext cx="3988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accent1">
                        <a:gamma/>
                        <a:tint val="33333"/>
                        <a:invGamma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4106" name="Group 74"/>
            <p:cNvGrpSpPr>
              <a:grpSpLocks/>
            </p:cNvGrpSpPr>
            <p:nvPr/>
          </p:nvGrpSpPr>
          <p:grpSpPr bwMode="auto">
            <a:xfrm>
              <a:off x="1295400" y="4419600"/>
              <a:ext cx="611188" cy="608013"/>
              <a:chOff x="579" y="1386"/>
              <a:chExt cx="385" cy="383"/>
            </a:xfrm>
          </p:grpSpPr>
          <p:sp>
            <p:nvSpPr>
              <p:cNvPr id="44107" name="Oval 75"/>
              <p:cNvSpPr>
                <a:spLocks noChangeArrowheads="1"/>
              </p:cNvSpPr>
              <p:nvPr/>
            </p:nvSpPr>
            <p:spPr bwMode="gray">
              <a:xfrm>
                <a:off x="579" y="1386"/>
                <a:ext cx="385" cy="383"/>
              </a:xfrm>
              <a:prstGeom prst="ellipse">
                <a:avLst/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108" name="Group 76"/>
              <p:cNvGrpSpPr>
                <a:grpSpLocks/>
              </p:cNvGrpSpPr>
              <p:nvPr/>
            </p:nvGrpSpPr>
            <p:grpSpPr bwMode="auto">
              <a:xfrm>
                <a:off x="587" y="1392"/>
                <a:ext cx="369" cy="369"/>
                <a:chOff x="587" y="1392"/>
                <a:chExt cx="369" cy="369"/>
              </a:xfrm>
            </p:grpSpPr>
            <p:sp>
              <p:nvSpPr>
                <p:cNvPr id="44109" name="Oval 77"/>
                <p:cNvSpPr>
                  <a:spLocks noChangeArrowheads="1"/>
                </p:cNvSpPr>
                <p:nvPr/>
              </p:nvSpPr>
              <p:spPr bwMode="gray">
                <a:xfrm>
                  <a:off x="587" y="1392"/>
                  <a:ext cx="369" cy="36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46275"/>
                        <a:invGamma/>
                      </a:srgbClr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44110" name="Oval 78"/>
                <p:cNvSpPr>
                  <a:spLocks noChangeArrowheads="1"/>
                </p:cNvSpPr>
                <p:nvPr/>
              </p:nvSpPr>
              <p:spPr bwMode="gray">
                <a:xfrm>
                  <a:off x="592" y="1394"/>
                  <a:ext cx="359" cy="3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D6E1E2">
                        <a:gamma/>
                        <a:tint val="34902"/>
                        <a:invGamma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44111" name="Oval 79"/>
                <p:cNvSpPr>
                  <a:spLocks noChangeArrowheads="1"/>
                </p:cNvSpPr>
                <p:nvPr/>
              </p:nvSpPr>
              <p:spPr bwMode="gray">
                <a:xfrm>
                  <a:off x="596" y="1397"/>
                  <a:ext cx="342" cy="33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shade val="79216"/>
                        <a:invGamma/>
                      </a:srgbClr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44112" name="Oval 80"/>
                <p:cNvSpPr>
                  <a:spLocks noChangeArrowheads="1"/>
                </p:cNvSpPr>
                <p:nvPr/>
              </p:nvSpPr>
              <p:spPr bwMode="gray">
                <a:xfrm>
                  <a:off x="615" y="1407"/>
                  <a:ext cx="305" cy="27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gamma/>
                        <a:tint val="0"/>
                        <a:invGamma/>
                      </a:srgbClr>
                    </a:gs>
                    <a:gs pos="100000">
                      <a:srgbClr val="D6E1E2">
                        <a:alpha val="38000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4113" name="Text Box 81"/>
            <p:cNvSpPr txBox="1">
              <a:spLocks noChangeArrowheads="1"/>
            </p:cNvSpPr>
            <p:nvPr/>
          </p:nvSpPr>
          <p:spPr bwMode="gray">
            <a:xfrm>
              <a:off x="1403350" y="4489450"/>
              <a:ext cx="381000" cy="284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rgbClr val="080808"/>
                  </a:solidFill>
                </a:rPr>
                <a:t>3</a:t>
              </a:r>
            </a:p>
          </p:txBody>
        </p:sp>
        <p:sp>
          <p:nvSpPr>
            <p:cNvPr id="44116" name="Text Box 84"/>
            <p:cNvSpPr txBox="1">
              <a:spLocks noChangeArrowheads="1"/>
            </p:cNvSpPr>
            <p:nvPr/>
          </p:nvSpPr>
          <p:spPr bwMode="white">
            <a:xfrm>
              <a:off x="1955447" y="4826207"/>
              <a:ext cx="5638800" cy="6250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dirty="0" err="1"/>
                <a:t>Distribusi</a:t>
              </a:r>
              <a:r>
                <a:rPr lang="en-US" sz="2000" dirty="0"/>
                <a:t> </a:t>
              </a:r>
              <a:r>
                <a:rPr lang="en-US" sz="2000" dirty="0" err="1"/>
                <a:t>fisik</a:t>
              </a:r>
              <a:r>
                <a:rPr lang="en-US" sz="2000" dirty="0"/>
                <a:t> : </a:t>
              </a:r>
              <a:r>
                <a:rPr lang="en-US" sz="2000" dirty="0" err="1"/>
                <a:t>sistem</a:t>
              </a:r>
              <a:r>
                <a:rPr lang="en-US" sz="2000" dirty="0"/>
                <a:t> yang </a:t>
              </a:r>
              <a:r>
                <a:rPr lang="en-US" sz="2000" dirty="0" err="1"/>
                <a:t>menggantungkan</a:t>
              </a:r>
              <a:r>
                <a:rPr lang="en-US" sz="2000" dirty="0"/>
                <a:t> </a:t>
              </a:r>
              <a:r>
                <a:rPr lang="en-US" sz="2000" dirty="0" err="1"/>
                <a:t>pada</a:t>
              </a:r>
              <a:r>
                <a:rPr lang="en-US" sz="2000" dirty="0"/>
                <a:t> </a:t>
              </a:r>
              <a:r>
                <a:rPr lang="en-US" sz="2000" dirty="0" err="1"/>
                <a:t>fakta</a:t>
              </a:r>
              <a:r>
                <a:rPr lang="en-US" sz="2000" dirty="0"/>
                <a:t> </a:t>
              </a:r>
              <a:r>
                <a:rPr lang="en-US" sz="2000" dirty="0" err="1"/>
                <a:t>bahwa</a:t>
              </a:r>
              <a:r>
                <a:rPr lang="en-US" sz="2000" dirty="0"/>
                <a:t> </a:t>
              </a:r>
              <a:r>
                <a:rPr lang="en-US" sz="2000" dirty="0" err="1"/>
                <a:t>komputer</a:t>
              </a:r>
              <a:r>
                <a:rPr lang="en-US" sz="2000" dirty="0"/>
                <a:t> </a:t>
              </a:r>
              <a:r>
                <a:rPr lang="en-US" sz="2000" dirty="0" err="1"/>
                <a:t>secara</a:t>
              </a:r>
              <a:r>
                <a:rPr lang="en-US" sz="2000" dirty="0"/>
                <a:t> </a:t>
              </a:r>
              <a:r>
                <a:rPr lang="en-US" sz="2000" dirty="0" err="1" smtClean="0"/>
                <a:t>fisik</a:t>
              </a:r>
              <a:r>
                <a:rPr lang="en-US" sz="2000" dirty="0" smtClean="0"/>
                <a:t> </a:t>
              </a:r>
              <a:r>
                <a:rPr lang="en-US" sz="2000" dirty="0" err="1"/>
                <a:t>terpisah</a:t>
              </a:r>
              <a:r>
                <a:rPr lang="en-US" sz="2000" dirty="0"/>
                <a:t> </a:t>
              </a:r>
              <a:r>
                <a:rPr lang="en-US" sz="2000" dirty="0" err="1" smtClean="0"/>
                <a:t>untukmencapai</a:t>
              </a:r>
              <a:r>
                <a:rPr lang="en-US" sz="2000" dirty="0" smtClean="0"/>
                <a:t> </a:t>
              </a:r>
              <a:r>
                <a:rPr lang="en-US" sz="2000" dirty="0" err="1"/>
                <a:t>kehandalan</a:t>
              </a:r>
              <a:r>
                <a:rPr lang="en-US" sz="2000" dirty="0"/>
                <a:t>).</a:t>
              </a:r>
              <a:endParaRPr lang="en-US" sz="2000" dirty="0">
                <a:solidFill>
                  <a:srgbClr val="FEFFFF"/>
                </a:solidFill>
              </a:endParaRPr>
            </a:p>
          </p:txBody>
        </p:sp>
      </p:grpSp>
      <p:sp>
        <p:nvSpPr>
          <p:cNvPr id="47" name="Rectangle 128"/>
          <p:cNvSpPr>
            <a:spLocks noChangeArrowheads="1"/>
          </p:cNvSpPr>
          <p:nvPr/>
        </p:nvSpPr>
        <p:spPr bwMode="auto">
          <a:xfrm>
            <a:off x="0" y="6640513"/>
            <a:ext cx="9144000" cy="2286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129"/>
          <p:cNvSpPr>
            <a:spLocks noChangeArrowheads="1"/>
          </p:cNvSpPr>
          <p:nvPr/>
        </p:nvSpPr>
        <p:spPr bwMode="black">
          <a:xfrm>
            <a:off x="0" y="6640513"/>
            <a:ext cx="90678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900" b="0" i="1" dirty="0" smtClean="0"/>
              <a:t>Ahmad </a:t>
            </a:r>
            <a:r>
              <a:rPr lang="en-US" sz="900" b="0" i="1" dirty="0" err="1" smtClean="0"/>
              <a:t>Khoiri</a:t>
            </a:r>
            <a:r>
              <a:rPr lang="en-US" sz="900" b="0" i="1" dirty="0" smtClean="0"/>
              <a:t> </a:t>
            </a:r>
            <a:r>
              <a:rPr lang="en-US" sz="900" b="0" i="1" dirty="0" err="1" smtClean="0"/>
              <a:t>Teknik</a:t>
            </a:r>
            <a:r>
              <a:rPr lang="en-US" sz="900" b="0" i="1" dirty="0" smtClean="0"/>
              <a:t> </a:t>
            </a:r>
            <a:r>
              <a:rPr lang="en-US" sz="900" b="0" i="1" dirty="0" err="1" smtClean="0"/>
              <a:t>Informatika</a:t>
            </a:r>
            <a:r>
              <a:rPr lang="en-US" sz="900" b="0" i="1" dirty="0" smtClean="0"/>
              <a:t> 6. </a:t>
            </a:r>
            <a:endParaRPr lang="en-US" sz="900" b="0" i="1" dirty="0"/>
          </a:p>
        </p:txBody>
      </p:sp>
      <p:pic>
        <p:nvPicPr>
          <p:cNvPr id="52226" name="Picture 2" descr="C:\Program Files\Microsoft Office\MEDIA\CAGCAT10\j029323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46486">
            <a:off x="9089099" y="-636285"/>
            <a:ext cx="1565453" cy="115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02" name="Picture 2" descr="C:\Program Files\Microsoft Office\MEDIA\CAGCAT10\j0222017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974" y="3290998"/>
            <a:ext cx="1781251" cy="178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97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36200" y="1219200"/>
            <a:ext cx="7772400" cy="1470025"/>
          </a:xfrm>
        </p:spPr>
        <p:txBody>
          <a:bodyPr/>
          <a:lstStyle/>
          <a:p>
            <a:r>
              <a:rPr lang="en-US" sz="960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Blackadder ITC" pitchFamily="82" charset="0"/>
              </a:rPr>
              <a:t>Thank You!</a:t>
            </a:r>
          </a:p>
        </p:txBody>
      </p:sp>
      <p:pic>
        <p:nvPicPr>
          <p:cNvPr id="6" name="Picture 40" descr="C:\Users\khoiri\Pictures\inde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313" y="32497"/>
            <a:ext cx="1552575" cy="1562100"/>
          </a:xfrm>
          <a:prstGeom prst="ellipse">
            <a:avLst/>
          </a:prstGeom>
          <a:ln w="190500" cap="rnd">
            <a:solidFill>
              <a:schemeClr val="tx1"/>
            </a:solidFill>
            <a:prstDash val="solid"/>
          </a:ln>
          <a:effectLst>
            <a:outerShdw blurRad="127000" algn="bl" rotWithShape="0">
              <a:srgbClr val="000000"/>
            </a:outerShdw>
            <a:reflection blurRad="6350" stA="50000" endA="300" endPos="38500" dist="50800" dir="5400000" sy="-100000" algn="bl" rotWithShape="0"/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79" name="Picture 3" descr="C:\Program Files\Microsoft Office\MEDIA\CAGCAT10\j020558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62506">
            <a:off x="4846364" y="3094183"/>
            <a:ext cx="4469740" cy="41016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80" name="Picture 4" descr="C:\Program Files\Microsoft Office\MEDIA\CAGCAT10\j0293234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39385">
            <a:off x="-1037068" y="5801106"/>
            <a:ext cx="1565453" cy="115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  <p:sndAc>
          <p:stSnd>
            <p:snd r:embed="rId2" name="applause.wav"/>
          </p:stSnd>
        </p:sndAc>
      </p:transition>
    </mc:Choice>
    <mc:Fallback xmlns="">
      <p:transition spd="slow">
        <p:fade/>
        <p:sndAc>
          <p:stSnd>
            <p:snd r:embed="rId6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19241E-6 L 0.85278 -0.6850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639" y="-342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  <p:bldP spid="36869" grpId="1"/>
    </p:bldLst>
  </p:timing>
</p:sld>
</file>

<file path=ppt/theme/theme1.xml><?xml version="1.0" encoding="utf-8"?>
<a:theme xmlns:a="http://schemas.openxmlformats.org/drawingml/2006/main" name="598TGp_Business_dark">
  <a:themeElements>
    <a:clrScheme name="Default Design 2">
      <a:dk1>
        <a:srgbClr val="000000"/>
      </a:dk1>
      <a:lt1>
        <a:srgbClr val="FFFFFF"/>
      </a:lt1>
      <a:dk2>
        <a:srgbClr val="15559B"/>
      </a:dk2>
      <a:lt2>
        <a:srgbClr val="E7F9FF"/>
      </a:lt2>
      <a:accent1>
        <a:srgbClr val="1A98C0"/>
      </a:accent1>
      <a:accent2>
        <a:srgbClr val="B46C0C"/>
      </a:accent2>
      <a:accent3>
        <a:srgbClr val="AAB4CB"/>
      </a:accent3>
      <a:accent4>
        <a:srgbClr val="DADADA"/>
      </a:accent4>
      <a:accent5>
        <a:srgbClr val="ABCADC"/>
      </a:accent5>
      <a:accent6>
        <a:srgbClr val="A3610A"/>
      </a:accent6>
      <a:hlink>
        <a:srgbClr val="BCB808"/>
      </a:hlink>
      <a:folHlink>
        <a:srgbClr val="169E74"/>
      </a:folHlink>
    </a:clrScheme>
    <a:fontScheme name="Default Design">
      <a:majorFont>
        <a:latin typeface="Tw Cen M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19EAF"/>
        </a:dk2>
        <a:lt2>
          <a:srgbClr val="E7FFED"/>
        </a:lt2>
        <a:accent1>
          <a:srgbClr val="CE5F0C"/>
        </a:accent1>
        <a:accent2>
          <a:srgbClr val="93A719"/>
        </a:accent2>
        <a:accent3>
          <a:srgbClr val="AACCD4"/>
        </a:accent3>
        <a:accent4>
          <a:srgbClr val="DADADA"/>
        </a:accent4>
        <a:accent5>
          <a:srgbClr val="E3B6AA"/>
        </a:accent5>
        <a:accent6>
          <a:srgbClr val="859716"/>
        </a:accent6>
        <a:hlink>
          <a:srgbClr val="9720A0"/>
        </a:hlink>
        <a:folHlink>
          <a:srgbClr val="1C459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15559B"/>
        </a:dk2>
        <a:lt2>
          <a:srgbClr val="E7F9FF"/>
        </a:lt2>
        <a:accent1>
          <a:srgbClr val="1A98C0"/>
        </a:accent1>
        <a:accent2>
          <a:srgbClr val="B46C0C"/>
        </a:accent2>
        <a:accent3>
          <a:srgbClr val="AAB4CB"/>
        </a:accent3>
        <a:accent4>
          <a:srgbClr val="DADADA"/>
        </a:accent4>
        <a:accent5>
          <a:srgbClr val="ABCADC"/>
        </a:accent5>
        <a:accent6>
          <a:srgbClr val="A3610A"/>
        </a:accent6>
        <a:hlink>
          <a:srgbClr val="BCB808"/>
        </a:hlink>
        <a:folHlink>
          <a:srgbClr val="169E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8E7A00"/>
        </a:dk2>
        <a:lt2>
          <a:srgbClr val="FFF2E7"/>
        </a:lt2>
        <a:accent1>
          <a:srgbClr val="5AB02A"/>
        </a:accent1>
        <a:accent2>
          <a:srgbClr val="0D97B3"/>
        </a:accent2>
        <a:accent3>
          <a:srgbClr val="C6BEAA"/>
        </a:accent3>
        <a:accent4>
          <a:srgbClr val="DADADA"/>
        </a:accent4>
        <a:accent5>
          <a:srgbClr val="B5D4AC"/>
        </a:accent5>
        <a:accent6>
          <a:srgbClr val="0B88A2"/>
        </a:accent6>
        <a:hlink>
          <a:srgbClr val="C85E2E"/>
        </a:hlink>
        <a:folHlink>
          <a:srgbClr val="755FD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598TGp_Business_dark</Template>
  <TotalTime>239</TotalTime>
  <Words>218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598TGp_Business_dark</vt:lpstr>
      <vt:lpstr> Sistem Informasi Terdistribusi</vt:lpstr>
      <vt:lpstr>SISTER</vt:lpstr>
      <vt:lpstr>Sistem Komputasi Terdistribusi</vt:lpstr>
      <vt:lpstr>Komponen Dasar Sistem Informasi Terdistrbusi</vt:lpstr>
      <vt:lpstr>Komponen Dasar Sistem Informasi Terdistrbusi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Sumber Daya Manusia</dc:title>
  <dc:creator>khoiri</dc:creator>
  <cp:lastModifiedBy>khoiri</cp:lastModifiedBy>
  <cp:revision>28</cp:revision>
  <dcterms:created xsi:type="dcterms:W3CDTF">2015-04-24T14:37:51Z</dcterms:created>
  <dcterms:modified xsi:type="dcterms:W3CDTF">2015-09-30T05:39:15Z</dcterms:modified>
</cp:coreProperties>
</file>