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96239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500" y="6858000"/>
                </a:lnTo>
                <a:lnTo>
                  <a:pt x="444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5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5" y="6858000"/>
                </a:lnTo>
                <a:lnTo>
                  <a:pt x="31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775" y="0"/>
                </a:moveTo>
                <a:lnTo>
                  <a:pt x="0" y="0"/>
                </a:lnTo>
                <a:lnTo>
                  <a:pt x="0" y="6858000"/>
                </a:lnTo>
                <a:lnTo>
                  <a:pt x="104775" y="6858000"/>
                </a:lnTo>
                <a:lnTo>
                  <a:pt x="104775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562" y="0"/>
                </a:moveTo>
                <a:lnTo>
                  <a:pt x="0" y="0"/>
                </a:lnTo>
                <a:lnTo>
                  <a:pt x="0" y="6858000"/>
                </a:lnTo>
                <a:lnTo>
                  <a:pt x="182562" y="6858000"/>
                </a:lnTo>
                <a:lnTo>
                  <a:pt x="182562" y="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12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87" y="0"/>
                </a:moveTo>
                <a:lnTo>
                  <a:pt x="0" y="0"/>
                </a:lnTo>
                <a:lnTo>
                  <a:pt x="0" y="6858000"/>
                </a:lnTo>
                <a:lnTo>
                  <a:pt x="230187" y="6858000"/>
                </a:lnTo>
                <a:lnTo>
                  <a:pt x="230187" y="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36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FEC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40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5199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501" y="1758950"/>
                </a:moveTo>
                <a:lnTo>
                  <a:pt x="1338021" y="1711553"/>
                </a:lnTo>
                <a:lnTo>
                  <a:pt x="1327912" y="1666316"/>
                </a:lnTo>
                <a:lnTo>
                  <a:pt x="1311681" y="1623745"/>
                </a:lnTo>
                <a:lnTo>
                  <a:pt x="1289812" y="1584312"/>
                </a:lnTo>
                <a:lnTo>
                  <a:pt x="1262811" y="1548549"/>
                </a:lnTo>
                <a:lnTo>
                  <a:pt x="1231176" y="1516913"/>
                </a:lnTo>
                <a:lnTo>
                  <a:pt x="1195400" y="1489925"/>
                </a:lnTo>
                <a:lnTo>
                  <a:pt x="1155979" y="1468081"/>
                </a:lnTo>
                <a:lnTo>
                  <a:pt x="1113409" y="1451851"/>
                </a:lnTo>
                <a:lnTo>
                  <a:pt x="1068197" y="1441754"/>
                </a:lnTo>
                <a:lnTo>
                  <a:pt x="1020826" y="1438275"/>
                </a:lnTo>
                <a:lnTo>
                  <a:pt x="973416" y="1441754"/>
                </a:lnTo>
                <a:lnTo>
                  <a:pt x="928179" y="1451851"/>
                </a:lnTo>
                <a:lnTo>
                  <a:pt x="885609" y="1468081"/>
                </a:lnTo>
                <a:lnTo>
                  <a:pt x="846175" y="1489925"/>
                </a:lnTo>
                <a:lnTo>
                  <a:pt x="810412" y="1516913"/>
                </a:lnTo>
                <a:lnTo>
                  <a:pt x="778776" y="1548549"/>
                </a:lnTo>
                <a:lnTo>
                  <a:pt x="751789" y="1584312"/>
                </a:lnTo>
                <a:lnTo>
                  <a:pt x="729945" y="1623745"/>
                </a:lnTo>
                <a:lnTo>
                  <a:pt x="713714" y="1666316"/>
                </a:lnTo>
                <a:lnTo>
                  <a:pt x="703618" y="1711553"/>
                </a:lnTo>
                <a:lnTo>
                  <a:pt x="700151" y="1758950"/>
                </a:lnTo>
                <a:lnTo>
                  <a:pt x="703618" y="1806359"/>
                </a:lnTo>
                <a:lnTo>
                  <a:pt x="713714" y="1851596"/>
                </a:lnTo>
                <a:lnTo>
                  <a:pt x="729945" y="1894166"/>
                </a:lnTo>
                <a:lnTo>
                  <a:pt x="751789" y="1933600"/>
                </a:lnTo>
                <a:lnTo>
                  <a:pt x="778776" y="1969363"/>
                </a:lnTo>
                <a:lnTo>
                  <a:pt x="810412" y="2000999"/>
                </a:lnTo>
                <a:lnTo>
                  <a:pt x="846175" y="2027986"/>
                </a:lnTo>
                <a:lnTo>
                  <a:pt x="885609" y="2049830"/>
                </a:lnTo>
                <a:lnTo>
                  <a:pt x="928179" y="2066061"/>
                </a:lnTo>
                <a:lnTo>
                  <a:pt x="973416" y="2076157"/>
                </a:lnTo>
                <a:lnTo>
                  <a:pt x="1020826" y="2079625"/>
                </a:lnTo>
                <a:lnTo>
                  <a:pt x="1068197" y="2076157"/>
                </a:lnTo>
                <a:lnTo>
                  <a:pt x="1113409" y="2066061"/>
                </a:lnTo>
                <a:lnTo>
                  <a:pt x="1155979" y="2049830"/>
                </a:lnTo>
                <a:lnTo>
                  <a:pt x="1195400" y="2027986"/>
                </a:lnTo>
                <a:lnTo>
                  <a:pt x="1231176" y="2000999"/>
                </a:lnTo>
                <a:lnTo>
                  <a:pt x="1262811" y="1969363"/>
                </a:lnTo>
                <a:lnTo>
                  <a:pt x="1289812" y="1933600"/>
                </a:lnTo>
                <a:lnTo>
                  <a:pt x="1311681" y="1894166"/>
                </a:lnTo>
                <a:lnTo>
                  <a:pt x="1327912" y="1851596"/>
                </a:lnTo>
                <a:lnTo>
                  <a:pt x="1338021" y="1806359"/>
                </a:lnTo>
                <a:lnTo>
                  <a:pt x="1341501" y="175895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12" y="5500750"/>
            <a:ext cx="138112" cy="136461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3700" y="4495799"/>
            <a:ext cx="606425" cy="1567180"/>
          </a:xfrm>
          <a:custGeom>
            <a:avLst/>
            <a:gdLst/>
            <a:ahLst/>
            <a:cxnLst/>
            <a:rect l="l" t="t" r="r" b="b"/>
            <a:pathLst>
              <a:path w="606425" h="1567179">
                <a:moveTo>
                  <a:pt x="274701" y="1429537"/>
                </a:moveTo>
                <a:lnTo>
                  <a:pt x="267677" y="1386141"/>
                </a:lnTo>
                <a:lnTo>
                  <a:pt x="248158" y="1348447"/>
                </a:lnTo>
                <a:lnTo>
                  <a:pt x="218401" y="1318729"/>
                </a:lnTo>
                <a:lnTo>
                  <a:pt x="180682" y="1299235"/>
                </a:lnTo>
                <a:lnTo>
                  <a:pt x="137287" y="1292225"/>
                </a:lnTo>
                <a:lnTo>
                  <a:pt x="93891" y="1299235"/>
                </a:lnTo>
                <a:lnTo>
                  <a:pt x="56197" y="1318729"/>
                </a:lnTo>
                <a:lnTo>
                  <a:pt x="26479" y="1348447"/>
                </a:lnTo>
                <a:lnTo>
                  <a:pt x="6997" y="1386141"/>
                </a:lnTo>
                <a:lnTo>
                  <a:pt x="0" y="1429537"/>
                </a:lnTo>
                <a:lnTo>
                  <a:pt x="6997" y="1472958"/>
                </a:lnTo>
                <a:lnTo>
                  <a:pt x="26479" y="1510652"/>
                </a:lnTo>
                <a:lnTo>
                  <a:pt x="56197" y="1540370"/>
                </a:lnTo>
                <a:lnTo>
                  <a:pt x="93891" y="1559864"/>
                </a:lnTo>
                <a:lnTo>
                  <a:pt x="137287" y="1566862"/>
                </a:lnTo>
                <a:lnTo>
                  <a:pt x="180682" y="1559864"/>
                </a:lnTo>
                <a:lnTo>
                  <a:pt x="218401" y="1540370"/>
                </a:lnTo>
                <a:lnTo>
                  <a:pt x="248158" y="1510652"/>
                </a:lnTo>
                <a:lnTo>
                  <a:pt x="267677" y="1472958"/>
                </a:lnTo>
                <a:lnTo>
                  <a:pt x="274701" y="1429537"/>
                </a:lnTo>
                <a:close/>
              </a:path>
              <a:path w="606425" h="1567179">
                <a:moveTo>
                  <a:pt x="606425" y="182499"/>
                </a:moveTo>
                <a:lnTo>
                  <a:pt x="599897" y="134023"/>
                </a:lnTo>
                <a:lnTo>
                  <a:pt x="581482" y="90424"/>
                </a:lnTo>
                <a:lnTo>
                  <a:pt x="552932" y="53492"/>
                </a:lnTo>
                <a:lnTo>
                  <a:pt x="516001" y="24942"/>
                </a:lnTo>
                <a:lnTo>
                  <a:pt x="472401" y="6527"/>
                </a:lnTo>
                <a:lnTo>
                  <a:pt x="423926" y="0"/>
                </a:lnTo>
                <a:lnTo>
                  <a:pt x="375373" y="6527"/>
                </a:lnTo>
                <a:lnTo>
                  <a:pt x="331749" y="24942"/>
                </a:lnTo>
                <a:lnTo>
                  <a:pt x="294792" y="53492"/>
                </a:lnTo>
                <a:lnTo>
                  <a:pt x="266230" y="90424"/>
                </a:lnTo>
                <a:lnTo>
                  <a:pt x="247815" y="134023"/>
                </a:lnTo>
                <a:lnTo>
                  <a:pt x="241300" y="182499"/>
                </a:lnTo>
                <a:lnTo>
                  <a:pt x="241300" y="182626"/>
                </a:lnTo>
                <a:lnTo>
                  <a:pt x="247815" y="231114"/>
                </a:lnTo>
                <a:lnTo>
                  <a:pt x="266230" y="274713"/>
                </a:lnTo>
                <a:lnTo>
                  <a:pt x="294792" y="311645"/>
                </a:lnTo>
                <a:lnTo>
                  <a:pt x="331749" y="340194"/>
                </a:lnTo>
                <a:lnTo>
                  <a:pt x="375373" y="358609"/>
                </a:lnTo>
                <a:lnTo>
                  <a:pt x="423926" y="365125"/>
                </a:lnTo>
                <a:lnTo>
                  <a:pt x="472401" y="358609"/>
                </a:lnTo>
                <a:lnTo>
                  <a:pt x="515988" y="340194"/>
                </a:lnTo>
                <a:lnTo>
                  <a:pt x="552932" y="311645"/>
                </a:lnTo>
                <a:lnTo>
                  <a:pt x="581482" y="274713"/>
                </a:lnTo>
                <a:lnTo>
                  <a:pt x="599897" y="231114"/>
                </a:lnTo>
                <a:lnTo>
                  <a:pt x="606425" y="182626"/>
                </a:lnTo>
                <a:lnTo>
                  <a:pt x="606425" y="18249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575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00" y="0"/>
                </a:moveTo>
                <a:lnTo>
                  <a:pt x="225309" y="4424"/>
                </a:lnTo>
                <a:lnTo>
                  <a:pt x="178828" y="17182"/>
                </a:lnTo>
                <a:lnTo>
                  <a:pt x="136031" y="37496"/>
                </a:lnTo>
                <a:lnTo>
                  <a:pt x="97693" y="64591"/>
                </a:lnTo>
                <a:lnTo>
                  <a:pt x="64589" y="97692"/>
                </a:lnTo>
                <a:lnTo>
                  <a:pt x="37493" y="136023"/>
                </a:lnTo>
                <a:lnTo>
                  <a:pt x="17180" y="178808"/>
                </a:lnTo>
                <a:lnTo>
                  <a:pt x="4424" y="225271"/>
                </a:lnTo>
                <a:lnTo>
                  <a:pt x="0" y="274637"/>
                </a:lnTo>
                <a:lnTo>
                  <a:pt x="4424" y="324003"/>
                </a:lnTo>
                <a:lnTo>
                  <a:pt x="17180" y="370466"/>
                </a:lnTo>
                <a:lnTo>
                  <a:pt x="37493" y="413251"/>
                </a:lnTo>
                <a:lnTo>
                  <a:pt x="64589" y="451582"/>
                </a:lnTo>
                <a:lnTo>
                  <a:pt x="97693" y="484683"/>
                </a:lnTo>
                <a:lnTo>
                  <a:pt x="136031" y="511778"/>
                </a:lnTo>
                <a:lnTo>
                  <a:pt x="178828" y="532092"/>
                </a:lnTo>
                <a:lnTo>
                  <a:pt x="225309" y="544850"/>
                </a:lnTo>
                <a:lnTo>
                  <a:pt x="274700" y="549275"/>
                </a:lnTo>
                <a:lnTo>
                  <a:pt x="324054" y="544850"/>
                </a:lnTo>
                <a:lnTo>
                  <a:pt x="370506" y="532092"/>
                </a:lnTo>
                <a:lnTo>
                  <a:pt x="413281" y="511778"/>
                </a:lnTo>
                <a:lnTo>
                  <a:pt x="451603" y="484683"/>
                </a:lnTo>
                <a:lnTo>
                  <a:pt x="484696" y="451582"/>
                </a:lnTo>
                <a:lnTo>
                  <a:pt x="511786" y="413251"/>
                </a:lnTo>
                <a:lnTo>
                  <a:pt x="532096" y="370466"/>
                </a:lnTo>
                <a:lnTo>
                  <a:pt x="544851" y="324003"/>
                </a:lnTo>
                <a:lnTo>
                  <a:pt x="549275" y="274637"/>
                </a:lnTo>
                <a:lnTo>
                  <a:pt x="544851" y="225271"/>
                </a:lnTo>
                <a:lnTo>
                  <a:pt x="532096" y="178808"/>
                </a:lnTo>
                <a:lnTo>
                  <a:pt x="511786" y="136023"/>
                </a:lnTo>
                <a:lnTo>
                  <a:pt x="484696" y="97692"/>
                </a:lnTo>
                <a:lnTo>
                  <a:pt x="451603" y="64591"/>
                </a:lnTo>
                <a:lnTo>
                  <a:pt x="413281" y="37496"/>
                </a:lnTo>
                <a:lnTo>
                  <a:pt x="370506" y="17182"/>
                </a:lnTo>
                <a:lnTo>
                  <a:pt x="324054" y="4424"/>
                </a:lnTo>
                <a:lnTo>
                  <a:pt x="274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5575" y="4495927"/>
            <a:ext cx="729284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A</a:t>
            </a:r>
            <a:r>
              <a:rPr spc="300" dirty="0"/>
              <a:t>UTOMOTIVE</a:t>
            </a:r>
            <a:r>
              <a:rPr spc="325" dirty="0"/>
              <a:t> </a:t>
            </a:r>
            <a:r>
              <a:rPr sz="3000" spc="370" dirty="0"/>
              <a:t>B</a:t>
            </a:r>
            <a:r>
              <a:rPr spc="370" dirty="0"/>
              <a:t>US</a:t>
            </a:r>
            <a:r>
              <a:rPr spc="320" dirty="0"/>
              <a:t> </a:t>
            </a:r>
            <a:r>
              <a:rPr sz="3000" spc="365" dirty="0"/>
              <a:t>T</a:t>
            </a:r>
            <a:r>
              <a:rPr spc="365" dirty="0"/>
              <a:t>ECHNOLOGY</a:t>
            </a:r>
            <a:endParaRPr sz="30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44B01BF6-FC79-0CB4-C185-D2B5D8E31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41261"/>
            <a:ext cx="8621776" cy="5973826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A0C94B-B082-17FE-AF18-9A7EAF4DE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CB0B83D-B683-DADB-3588-E7E20C3E1D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5797970-BE25-36F0-DFC7-77A94C727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A9A1E4A-1C43-5CB7-08E2-2E9CF008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D344CC7-4822-3549-CE2E-55E0D522D6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54B799A4-81AC-FAE9-C214-8B694FF9F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E57FB56-D571-3EDA-7214-2D57527841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503EB1C5-F6A5-1C1D-7931-2B0333344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E876CD9-C00D-B6B4-E89F-64B7220FC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5096F2C-CE96-8362-0F93-EE6E2E2F6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92E6E16-CF97-5E9C-3D4D-80EDEE268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57136"/>
            <a:ext cx="8621776" cy="5983351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4979DD8-BB1C-9661-3BFA-A26FD6108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993F831-69DC-85EA-76E4-BFE84E102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"/>
            <a:ext cx="2714239" cy="8731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818B64F6-96E3-B3D7-4B80-AA3D971DC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76200"/>
            <a:ext cx="2577547" cy="8291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8582DCB-B6EA-EEBC-6907-07630423C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2400"/>
            <a:ext cx="2542760" cy="8179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CD3C4F8-5845-D6BA-D727-610816174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57136"/>
            <a:ext cx="8621776" cy="5983351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292301D-1C59-701C-F0A8-C4D5EF3B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4984E3C9-FD77-1EFE-08BB-115429360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1757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8805556-25E7-B03C-F878-330CB14B3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14F404A9-E986-4EBD-1CFF-16BDF8227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31610CA-3BBF-5B11-7C55-A1F020F13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28486BDF-0D4D-0A4C-15AE-41F848BB8A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37388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AF5C84A-EAC6-1C2C-2902-D64F4522B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C6173F8-B8DF-6E35-007D-597F8BE24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70CC961B-C716-8A67-CBA4-FDC153B6E8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B717F3E3-446B-58FA-AF7E-412ED9A1E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1B9FA58-4A55-BD8E-4A74-FBC7B0649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A966CF4B-ABEF-28E0-DDE2-D7FC9CAEDB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FF5896A-2B76-3CA4-82FB-5A768D2D8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7501F0E-525A-FAE7-992C-09D9358600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2698AA-89F0-24D6-8E4C-20D98FF1E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25D6AC6-AB0A-833A-52F9-28EA5B287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5CB582A-DFC6-D4D8-D385-88222006B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1F2380D2-D0F2-7CF2-0C18-AC3480FD2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89C6446F-23B7-705E-CC28-59156C508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8A737E3-D3A9-BB0A-6488-EB5790DCE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B49E596F-BC28-73E5-E9D2-C59DEB096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BCC66CB-B05A-5690-6ACC-2CA01508B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6CDBB13-EDF6-8F43-E9FA-007566EB1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2980B262-FB74-376D-5B74-0C0644ECE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42D4353E-FEF7-866E-F486-45091B1B6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6BFF8144-D051-2E3D-C17E-1916AF9F0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4771B6B-D47F-32F6-AB93-ABCCA76FA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2BAD9644-9C58-D211-EB2E-502FA967DE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32C3A7F0-6815-A8D4-CAFD-D34888679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FCD1FDA-2F87-6576-9B3C-D7FF43DBD1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904583E1-0E13-4075-A07A-7BC20EF35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954AD7B9-2C3B-BB57-E0AE-AE3F91ABD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ACF53AA8-6EB3-B345-909B-8B26CCE5F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6C5401B-753A-4672-93CD-0816FB690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3361071-50AC-737A-2A77-C3CD8B767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2439"/>
            <a:ext cx="5046980" cy="193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565F6C"/>
                </a:solidFill>
                <a:latin typeface="Cambria"/>
                <a:cs typeface="Cambria"/>
              </a:rPr>
              <a:t>REFERENCES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22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30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specification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80" dirty="0">
                <a:latin typeface="Cambria"/>
                <a:cs typeface="Cambria"/>
              </a:rPr>
              <a:t>V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2.0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15" dirty="0">
                <a:latin typeface="Cambria"/>
                <a:cs typeface="Cambria"/>
              </a:rPr>
              <a:t>[BOSCH]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70" dirty="0">
                <a:latin typeface="Cambria"/>
                <a:cs typeface="Cambria"/>
              </a:rPr>
              <a:t>LIN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specification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Package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85" dirty="0">
                <a:latin typeface="Cambria"/>
                <a:cs typeface="Cambria"/>
              </a:rPr>
              <a:t>V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2.0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90" dirty="0">
                <a:latin typeface="Cambria"/>
                <a:cs typeface="Cambria"/>
              </a:rPr>
              <a:t>Eng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Mohamed </a:t>
            </a:r>
            <a:r>
              <a:rPr sz="2400" spc="225" dirty="0">
                <a:latin typeface="Cambria"/>
                <a:cs typeface="Cambria"/>
              </a:rPr>
              <a:t>El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Sherbiny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04697CE-3A74-233E-385C-0D1B32F67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40304" y="3837508"/>
            <a:ext cx="35071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Cambria"/>
                <a:cs typeface="Cambria"/>
              </a:rPr>
              <a:t>Questions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305" dirty="0">
                <a:latin typeface="Cambria"/>
                <a:cs typeface="Cambria"/>
              </a:rPr>
              <a:t>&amp;</a:t>
            </a:r>
            <a:r>
              <a:rPr sz="2400" spc="90" dirty="0">
                <a:latin typeface="Cambria"/>
                <a:cs typeface="Cambria"/>
              </a:rPr>
              <a:t> Discussions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A007283-900E-852A-0C7D-534CC3298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6B12E1F-4E06-2905-D555-8F640EE7D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FF1AC5D-D848-A21D-A1E7-181B93D50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BF0DF-661B-B7D9-9D5A-2785EF9A1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436625"/>
            <a:ext cx="8621776" cy="5983224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A79F761-5846-A015-322E-DEC174D29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754795" cy="8861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</Words>
  <Application>Microsoft Office PowerPoint</Application>
  <PresentationFormat>On-screen Show (4:3)</PresentationFormat>
  <Paragraphs>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Cambria</vt:lpstr>
      <vt:lpstr>Wingdings</vt:lpstr>
      <vt:lpstr>Office Theme</vt:lpstr>
      <vt:lpstr>AUTOMOTIVE BUS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Mohamed, Mohamed Said (DXC Luxoft)</cp:lastModifiedBy>
  <cp:revision>3</cp:revision>
  <dcterms:created xsi:type="dcterms:W3CDTF">2023-01-20T13:41:30Z</dcterms:created>
  <dcterms:modified xsi:type="dcterms:W3CDTF">2023-01-20T13:54:00Z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2023-01-20T00:00:00Z</vt:filetime>
  </property>
</Properties>
</file>