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8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8333-554B-4430-92F4-C845FBE8C032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0C1D-87BA-4CF9-BB1B-CBA991AD9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ohamed.saied@amitgroup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  <p:pic>
        <p:nvPicPr>
          <p:cNvPr id="2050" name="Picture 2" descr="https://hackernoon.com/hn-images/0*Y-VJR9NYVq7lho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3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 session : Introduction to AUTOSAR</a:t>
            </a:r>
          </a:p>
          <a:p>
            <a:r>
              <a:rPr lang="en-US" dirty="0" smtClean="0"/>
              <a:t>3 Sessions: I/O Stack	</a:t>
            </a:r>
          </a:p>
          <a:p>
            <a:r>
              <a:rPr lang="en-US" dirty="0" smtClean="0"/>
              <a:t>1 Session: RTE</a:t>
            </a:r>
          </a:p>
          <a:p>
            <a:r>
              <a:rPr lang="en-US" dirty="0" smtClean="0"/>
              <a:t>3 sessions: Memory Stack</a:t>
            </a:r>
          </a:p>
          <a:p>
            <a:r>
              <a:rPr lang="en-US" dirty="0" smtClean="0"/>
              <a:t>4 Sessions: Communication Stack</a:t>
            </a:r>
          </a:p>
          <a:p>
            <a:r>
              <a:rPr lang="en-US" dirty="0" smtClean="0"/>
              <a:t>1 Session:  Integrate App using AUTOSAR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/>
              <a:t>Project 3 Car ECU’s Communicate with each other over CAN Bus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 smtClean="0"/>
          </a:p>
          <a:p>
            <a:r>
              <a:rPr lang="en-US" dirty="0" smtClean="0"/>
              <a:t>Pre-requisites </a:t>
            </a:r>
            <a:r>
              <a:rPr lang="en-US" dirty="0"/>
              <a:t>Background in </a:t>
            </a:r>
            <a:r>
              <a:rPr lang="en-US" dirty="0" smtClean="0"/>
              <a:t>C &amp; Background </a:t>
            </a:r>
            <a:r>
              <a:rPr lang="en-US" dirty="0"/>
              <a:t>in </a:t>
            </a:r>
            <a:r>
              <a:rPr lang="en-US" dirty="0" smtClean="0"/>
              <a:t>Interfacing</a:t>
            </a:r>
            <a:endParaRPr lang="en-US" dirty="0"/>
          </a:p>
          <a:p>
            <a:r>
              <a:rPr lang="en-US" dirty="0" smtClean="0"/>
              <a:t>This is 65 hours/13 sessions course [Software Design + Practical]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4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STACK : AVR kit supports memory STACK since we have Internal Flash and External Memory </a:t>
            </a:r>
          </a:p>
          <a:p>
            <a:endParaRPr lang="en-US" dirty="0"/>
          </a:p>
          <a:p>
            <a:r>
              <a:rPr lang="en-US" dirty="0" smtClean="0"/>
              <a:t>Practical modules that support CAN interface for communication STACK [MCP2551 physical layer of CAN is provided with TIVA C Kit]</a:t>
            </a:r>
          </a:p>
          <a:p>
            <a:endParaRPr lang="en-US" dirty="0"/>
          </a:p>
          <a:p>
            <a:r>
              <a:rPr lang="en-US" dirty="0" smtClean="0"/>
              <a:t>I/O Stack practical will be done on our AVR and/or TIVA C Kit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763" y="2483892"/>
            <a:ext cx="2156346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4870" y="2597873"/>
            <a:ext cx="2156346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2763" y="4325479"/>
            <a:ext cx="2156346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ECU2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425429" y="1869743"/>
            <a:ext cx="853121" cy="41762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366590" y="275098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4107977" y="275098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2349109" y="460209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985743" y="1201713"/>
            <a:ext cx="3724701" cy="4703005"/>
          </a:xfrm>
        </p:spPr>
        <p:txBody>
          <a:bodyPr>
            <a:normAutofit/>
          </a:bodyPr>
          <a:lstStyle/>
          <a:p>
            <a:r>
              <a:rPr lang="en-US" dirty="0" smtClean="0"/>
              <a:t>ECU1 Reads Temperature and sends the Reading on the CAN BUS</a:t>
            </a:r>
          </a:p>
          <a:p>
            <a:r>
              <a:rPr lang="en-US" dirty="0" smtClean="0"/>
              <a:t>E</a:t>
            </a:r>
            <a:r>
              <a:rPr lang="en-US" dirty="0"/>
              <a:t>CU2 Receives The Engine </a:t>
            </a:r>
            <a:r>
              <a:rPr lang="en-US" dirty="0" smtClean="0"/>
              <a:t>Temperature and RPM </a:t>
            </a:r>
            <a:r>
              <a:rPr lang="en-US" dirty="0"/>
              <a:t>and Display </a:t>
            </a:r>
            <a:r>
              <a:rPr lang="en-US" dirty="0" smtClean="0"/>
              <a:t>them on </a:t>
            </a:r>
            <a:r>
              <a:rPr lang="en-US" dirty="0"/>
              <a:t>LCD</a:t>
            </a:r>
          </a:p>
          <a:p>
            <a:pPr marL="0" indent="0">
              <a:buNone/>
            </a:pPr>
            <a:r>
              <a:rPr lang="en-US" dirty="0"/>
              <a:t>   [replaces dash panel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ECU3  sends RPM on the CAN BUS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48" y="2470244"/>
            <a:ext cx="8024884" cy="30843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/>
              <a:t>for any technical question kindly reach me on 		</a:t>
            </a:r>
            <a:r>
              <a:rPr lang="en-US" sz="2400" dirty="0" smtClean="0">
                <a:hlinkClick r:id="rId2"/>
              </a:rPr>
              <a:t>Mohamed.saied@amitgroup.net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0111 11 59633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19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AUTOSAR</vt:lpstr>
      <vt:lpstr>Outlines</vt:lpstr>
      <vt:lpstr>Tools</vt:lpstr>
      <vt:lpstr>Project</vt:lpstr>
      <vt:lpstr>  Thank You    for any technical question kindly reach me on   Mohamed.saied@amitgroup.net  0111 11 59633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AUTOSAR</dc:title>
  <dc:creator>Mohamed</dc:creator>
  <cp:lastModifiedBy>Mohamed</cp:lastModifiedBy>
  <cp:revision>57</cp:revision>
  <dcterms:created xsi:type="dcterms:W3CDTF">2019-11-05T12:40:47Z</dcterms:created>
  <dcterms:modified xsi:type="dcterms:W3CDTF">2020-01-24T19:48:21Z</dcterms:modified>
</cp:coreProperties>
</file>