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0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5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3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5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A998-6848-407A-AA2C-A6C6F7EE342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351C-D04C-49BB-AFB2-E2C3F5BA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2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Stack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EEPROM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21" y="1536402"/>
            <a:ext cx="556805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EEPROM </a:t>
            </a:r>
            <a:r>
              <a:rPr lang="en-US" dirty="0"/>
              <a:t>driver provides services for reading, writing, erasing data to/from an EEPROM. It also provides a service for comparing a data block in the EEPROM with a data block in the memory (e.g. RAM</a:t>
            </a:r>
            <a:r>
              <a:rPr lang="en-US" dirty="0" smtClean="0"/>
              <a:t>).</a:t>
            </a:r>
          </a:p>
          <a:p>
            <a:r>
              <a:rPr lang="en-US" dirty="0" err="1"/>
              <a:t>Ea</a:t>
            </a:r>
            <a:r>
              <a:rPr lang="en-US" dirty="0"/>
              <a:t> module facilitates abstraction from the addressing scheme of underlying EEPROM driver and hence provides a uniform addressing scheme</a:t>
            </a:r>
            <a:r>
              <a:rPr lang="en-US" dirty="0" smtClean="0"/>
              <a:t>.</a:t>
            </a:r>
          </a:p>
          <a:p>
            <a:r>
              <a:rPr lang="en-US" b="1" dirty="0"/>
              <a:t>This ensures that the upper layer (</a:t>
            </a:r>
            <a:r>
              <a:rPr lang="en-US" b="1" dirty="0" err="1"/>
              <a:t>NvM</a:t>
            </a:r>
            <a:r>
              <a:rPr lang="en-US" b="1" dirty="0"/>
              <a:t>) need not be changed if the underlying EEPROM driver and device is replaced.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memory stack autos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323833"/>
            <a:ext cx="6488771" cy="41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21" y="1536402"/>
            <a:ext cx="556805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Flash EEPROM Emulation (FEE) abstracts from the device, a specific addressing scheme and segmentation.</a:t>
            </a:r>
          </a:p>
          <a:p>
            <a:r>
              <a:rPr lang="en-US" dirty="0"/>
              <a:t>This provides the upper layers (</a:t>
            </a:r>
            <a:r>
              <a:rPr lang="en-US" dirty="0" err="1"/>
              <a:t>NvM</a:t>
            </a:r>
            <a:r>
              <a:rPr lang="en-US" dirty="0"/>
              <a:t>) with a virtual addressing scheme, segmentation as well as a “virtually” unlimited number of erase cycles.</a:t>
            </a:r>
          </a:p>
        </p:txBody>
      </p:sp>
      <p:pic>
        <p:nvPicPr>
          <p:cNvPr id="4" name="Picture 2" descr="Image result for memory stack autos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323833"/>
            <a:ext cx="6488771" cy="41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21" y="1536402"/>
            <a:ext cx="5568059" cy="4351338"/>
          </a:xfrm>
        </p:spPr>
        <p:txBody>
          <a:bodyPr>
            <a:normAutofit/>
          </a:bodyPr>
          <a:lstStyle/>
          <a:p>
            <a:r>
              <a:rPr lang="en-US" dirty="0" err="1"/>
              <a:t>Fls</a:t>
            </a:r>
            <a:r>
              <a:rPr lang="en-US" dirty="0"/>
              <a:t> Driver Initializes Flash and reads/writes to Flash memory.</a:t>
            </a:r>
          </a:p>
        </p:txBody>
      </p:sp>
      <p:pic>
        <p:nvPicPr>
          <p:cNvPr id="4" name="Picture 2" descr="Image result for memory stack autos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323833"/>
            <a:ext cx="6488771" cy="41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EEPROM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21" y="1536402"/>
            <a:ext cx="5568059" cy="4351338"/>
          </a:xfrm>
        </p:spPr>
        <p:txBody>
          <a:bodyPr>
            <a:normAutofit/>
          </a:bodyPr>
          <a:lstStyle/>
          <a:p>
            <a:r>
              <a:rPr lang="en-US" dirty="0"/>
              <a:t>EEPROM driver provides services for reading, writing, erasing to/from an EEPROM.</a:t>
            </a:r>
          </a:p>
          <a:p>
            <a:r>
              <a:rPr lang="en-US" dirty="0"/>
              <a:t>It also provides a service for comparing a data block in the EEPROM with a data block in the memory (e.g. RAM).</a:t>
            </a:r>
          </a:p>
        </p:txBody>
      </p:sp>
      <p:pic>
        <p:nvPicPr>
          <p:cNvPr id="4" name="Picture 2" descr="Image result for memory stack autos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323833"/>
            <a:ext cx="6488771" cy="41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NvM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major parts of the configuration; </a:t>
            </a:r>
            <a:r>
              <a:rPr lang="en-US" dirty="0" err="1"/>
              <a:t>NvMCommon</a:t>
            </a:r>
            <a:r>
              <a:rPr lang="en-US" dirty="0"/>
              <a:t> and </a:t>
            </a:r>
            <a:r>
              <a:rPr lang="en-US" dirty="0" err="1"/>
              <a:t>NvMBlockDescriptors</a:t>
            </a:r>
            <a:r>
              <a:rPr lang="en-US" dirty="0"/>
              <a:t>. The </a:t>
            </a:r>
            <a:r>
              <a:rPr lang="en-US" dirty="0" err="1"/>
              <a:t>NvMCommon</a:t>
            </a:r>
            <a:r>
              <a:rPr lang="en-US" dirty="0"/>
              <a:t> contains parameters that are common to the whole module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/>
              <a:t>NvMBlockDescriptors</a:t>
            </a:r>
            <a:r>
              <a:rPr lang="en-US" dirty="0"/>
              <a:t> contains configuration of individual memory blocks.</a:t>
            </a:r>
          </a:p>
        </p:txBody>
      </p:sp>
    </p:spTree>
    <p:extLst>
      <p:ext uri="{BB962C8B-B14F-4D97-AF65-F5344CB8AC3E}">
        <p14:creationId xmlns:p14="http://schemas.microsoft.com/office/powerpoint/2010/main" val="2496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NvM</a:t>
            </a:r>
            <a:r>
              <a:rPr lang="en-US" dirty="0" smtClean="0"/>
              <a:t> 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three variants (</a:t>
            </a:r>
            <a:r>
              <a:rPr lang="en-US" dirty="0" err="1"/>
              <a:t>config</a:t>
            </a:r>
            <a:r>
              <a:rPr lang="en-US" dirty="0"/>
              <a:t> classes) of the NVM in order to adapt the module to limited hardware resources.</a:t>
            </a:r>
          </a:p>
          <a:p>
            <a:r>
              <a:rPr lang="en-US" dirty="0"/>
              <a:t>NVM_API_CONFIG_CLASS_1 </a:t>
            </a:r>
            <a:br>
              <a:rPr lang="en-US" dirty="0"/>
            </a:br>
            <a:r>
              <a:rPr lang="en-US" dirty="0"/>
              <a:t>Especially for matching systems with very limited hardware resources this API configuration class offers only a minimum set of API calls which are required in any case.</a:t>
            </a:r>
          </a:p>
          <a:p>
            <a:r>
              <a:rPr lang="en-US" dirty="0"/>
              <a:t>NVM_API_CONFIG_CLASS_2</a:t>
            </a:r>
            <a:br>
              <a:rPr lang="en-US" dirty="0"/>
            </a:br>
            <a:r>
              <a:rPr lang="en-US" dirty="0"/>
              <a:t>An intermediate set of API calls is available.</a:t>
            </a:r>
          </a:p>
          <a:p>
            <a:r>
              <a:rPr lang="en-US" dirty="0"/>
              <a:t>NVM_API_CONFIG_CLASS_3</a:t>
            </a:r>
            <a:br>
              <a:rPr lang="en-US" dirty="0"/>
            </a:br>
            <a:r>
              <a:rPr lang="en-US" dirty="0"/>
              <a:t>All specified API calls are available. A maximum of functionality is supported.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NvMBlockDescriptor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1156884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NvMBlockManagementType</a:t>
            </a:r>
            <a:r>
              <a:rPr lang="en-US" dirty="0"/>
              <a:t> defines the block type for the NVRAM block and may assume the </a:t>
            </a:r>
            <a:r>
              <a:rPr lang="en-US" dirty="0" err="1"/>
              <a:t>folloiwng</a:t>
            </a:r>
            <a:r>
              <a:rPr lang="en-US" dirty="0"/>
              <a:t> values: NVM_BLOCK_DATASET, NVM_BLOCK_NATIVE, and NVM_BLOCK_REDUNDANT.</a:t>
            </a:r>
          </a:p>
          <a:p>
            <a:r>
              <a:rPr lang="en-US" dirty="0"/>
              <a:t>The </a:t>
            </a:r>
            <a:r>
              <a:rPr lang="en-US" dirty="0" err="1"/>
              <a:t>NvMRomBlockNum</a:t>
            </a:r>
            <a:r>
              <a:rPr lang="en-US" dirty="0"/>
              <a:t> and </a:t>
            </a:r>
            <a:r>
              <a:rPr lang="en-US" dirty="0" err="1"/>
              <a:t>NvMNvBlockNum</a:t>
            </a:r>
            <a:r>
              <a:rPr lang="en-US" dirty="0"/>
              <a:t> valid values are, depending on the type, according to the table below: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7241"/>
            <a:ext cx="9501267" cy="30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7" y="1825625"/>
            <a:ext cx="11041066" cy="40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Emulator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6" y="138113"/>
            <a:ext cx="6048375" cy="603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4001294"/>
            <a:ext cx="50196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memory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87" y="1540999"/>
            <a:ext cx="11427983" cy="51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435" y="136478"/>
            <a:ext cx="9933954" cy="571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3" y="155515"/>
            <a:ext cx="7607916" cy="64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5" y="95534"/>
            <a:ext cx="9937429" cy="6523629"/>
          </a:xfrm>
        </p:spPr>
      </p:pic>
    </p:spTree>
    <p:extLst>
      <p:ext uri="{BB962C8B-B14F-4D97-AF65-F5344CB8AC3E}">
        <p14:creationId xmlns:p14="http://schemas.microsoft.com/office/powerpoint/2010/main" val="23107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MemStack</a:t>
            </a:r>
            <a:endParaRPr lang="en-US" dirty="0"/>
          </a:p>
        </p:txBody>
      </p:sp>
      <p:pic>
        <p:nvPicPr>
          <p:cNvPr id="4" name="Picture 2" descr="Image result for memory stack autos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54" y="1690688"/>
            <a:ext cx="7653337" cy="49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2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Stack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Stack in AUTOSAR layered architecture is a collection of software modules and device drivers.</a:t>
            </a:r>
          </a:p>
          <a:p>
            <a:r>
              <a:rPr lang="en-US" dirty="0"/>
              <a:t>Following is the list of modules in different layers of AUTOSAR:</a:t>
            </a:r>
          </a:p>
          <a:p>
            <a:r>
              <a:rPr lang="en-US" dirty="0"/>
              <a:t>Non-Volatile Memory Manager (</a:t>
            </a:r>
            <a:r>
              <a:rPr lang="en-US" dirty="0" err="1"/>
              <a:t>NvM</a:t>
            </a:r>
            <a:r>
              <a:rPr lang="en-US" dirty="0"/>
              <a:t>) – it is part of the AUTOSAR Services Layer</a:t>
            </a:r>
          </a:p>
          <a:p>
            <a:r>
              <a:rPr lang="en-US" dirty="0"/>
              <a:t>Memory Interface (</a:t>
            </a:r>
            <a:r>
              <a:rPr lang="en-US" dirty="0" err="1"/>
              <a:t>MemIf</a:t>
            </a:r>
            <a:r>
              <a:rPr lang="en-US" dirty="0"/>
              <a:t>) – it is part of the AUTOSAR ECU Abstraction Layer</a:t>
            </a:r>
          </a:p>
          <a:p>
            <a:r>
              <a:rPr lang="en-US" dirty="0"/>
              <a:t>Flash EEPROM Emulation (Fee) – it is part of the AUTOSAR ECU Abstraction Layer</a:t>
            </a:r>
          </a:p>
          <a:p>
            <a:r>
              <a:rPr lang="en-US" dirty="0"/>
              <a:t>EEPROM Abstraction (</a:t>
            </a:r>
            <a:r>
              <a:rPr lang="en-US" dirty="0" err="1"/>
              <a:t>Ea</a:t>
            </a:r>
            <a:r>
              <a:rPr lang="en-US" dirty="0"/>
              <a:t>) – it is part of the AUTOSAR ECU Abstraction Layer</a:t>
            </a:r>
          </a:p>
          <a:p>
            <a:r>
              <a:rPr lang="en-US" dirty="0"/>
              <a:t>Flash Driver (</a:t>
            </a:r>
            <a:r>
              <a:rPr lang="en-US" dirty="0" err="1"/>
              <a:t>Fls</a:t>
            </a:r>
            <a:r>
              <a:rPr lang="en-US" dirty="0"/>
              <a:t>) – it is part of the AUTOSAR MCAL Layer</a:t>
            </a:r>
          </a:p>
          <a:p>
            <a:r>
              <a:rPr lang="en-US" dirty="0"/>
              <a:t>EEPROM Driver (</a:t>
            </a:r>
            <a:r>
              <a:rPr lang="en-US" dirty="0" err="1"/>
              <a:t>Eep</a:t>
            </a:r>
            <a:r>
              <a:rPr lang="en-US" dirty="0"/>
              <a:t>) – it is part of the AUTOSAR MCAL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NvM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21" y="1536402"/>
            <a:ext cx="5568059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NvM</a:t>
            </a:r>
            <a:r>
              <a:rPr lang="en-US" dirty="0"/>
              <a:t> module ensures data storage and maintenance of NV (non volatile) data according to the individual requirements in an automotive environment.</a:t>
            </a:r>
          </a:p>
          <a:p>
            <a:r>
              <a:rPr lang="en-US" dirty="0"/>
              <a:t>The </a:t>
            </a:r>
            <a:r>
              <a:rPr lang="en-US" dirty="0" err="1"/>
              <a:t>NvM</a:t>
            </a:r>
            <a:r>
              <a:rPr lang="en-US" dirty="0"/>
              <a:t> module manages the NV data of an EEPROM and/or a FLASH EEPROM emulation device.</a:t>
            </a:r>
          </a:p>
          <a:p>
            <a:endParaRPr lang="en-US" dirty="0"/>
          </a:p>
        </p:txBody>
      </p:sp>
      <p:pic>
        <p:nvPicPr>
          <p:cNvPr id="4" name="Picture 2" descr="Image result for memory stack autos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323833"/>
            <a:ext cx="6488771" cy="41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21" y="1536402"/>
            <a:ext cx="556805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Memory Abstraction Interface (</a:t>
            </a:r>
            <a:r>
              <a:rPr lang="en-US" dirty="0" err="1"/>
              <a:t>MemIf</a:t>
            </a:r>
            <a:r>
              <a:rPr lang="en-US" dirty="0"/>
              <a:t>) module facilitates abstraction from the underlying FEE and EA modules. Hence </a:t>
            </a:r>
            <a:r>
              <a:rPr lang="en-US" dirty="0" err="1"/>
              <a:t>MemIf</a:t>
            </a:r>
            <a:r>
              <a:rPr lang="en-US" dirty="0"/>
              <a:t> module provides upper layer (</a:t>
            </a:r>
            <a:r>
              <a:rPr lang="en-US" dirty="0" err="1"/>
              <a:t>NvM</a:t>
            </a:r>
            <a:r>
              <a:rPr lang="en-US" dirty="0"/>
              <a:t>) with a virtual segmentation on a uniform linear address space</a:t>
            </a:r>
            <a:r>
              <a:rPr lang="en-US" dirty="0" smtClean="0"/>
              <a:t>.</a:t>
            </a:r>
          </a:p>
          <a:p>
            <a:r>
              <a:rPr lang="en-US" b="1" dirty="0"/>
              <a:t>This ensures that the Non-Volatile Memory Manager (</a:t>
            </a:r>
            <a:r>
              <a:rPr lang="en-US" b="1" dirty="0" err="1"/>
              <a:t>NvM</a:t>
            </a:r>
            <a:r>
              <a:rPr lang="en-US" b="1" dirty="0"/>
              <a:t>) is independent of the driver interface layers of EEPROM (</a:t>
            </a:r>
            <a:r>
              <a:rPr lang="en-US" b="1" dirty="0" err="1"/>
              <a:t>Eep</a:t>
            </a:r>
            <a:r>
              <a:rPr lang="en-US" b="1" dirty="0"/>
              <a:t>) and Flash interface (</a:t>
            </a:r>
            <a:r>
              <a:rPr lang="en-US" b="1" dirty="0" err="1"/>
              <a:t>Fls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4" name="Picture 2" descr="Image result for memory stack autos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323833"/>
            <a:ext cx="6488771" cy="41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527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Memory Stack Services</vt:lpstr>
      <vt:lpstr>Overview memory stack</vt:lpstr>
      <vt:lpstr>PowerPoint Presentation</vt:lpstr>
      <vt:lpstr>PowerPoint Presentation</vt:lpstr>
      <vt:lpstr>PowerPoint Presentation</vt:lpstr>
      <vt:lpstr>MemStack</vt:lpstr>
      <vt:lpstr>Memory Stack Modules</vt:lpstr>
      <vt:lpstr>NvM Manager</vt:lpstr>
      <vt:lpstr>MemIf</vt:lpstr>
      <vt:lpstr>EEPROM Abstraction</vt:lpstr>
      <vt:lpstr>FEE Module</vt:lpstr>
      <vt:lpstr>Flash Driver</vt:lpstr>
      <vt:lpstr>EEPROM Driver</vt:lpstr>
      <vt:lpstr>NvM Configuration</vt:lpstr>
      <vt:lpstr>NvM Common</vt:lpstr>
      <vt:lpstr>NvMBlockDescriptor </vt:lpstr>
      <vt:lpstr>Flash Configuration</vt:lpstr>
      <vt:lpstr>Emulator demo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Stack</dc:title>
  <dc:creator>Mohamed</dc:creator>
  <cp:lastModifiedBy>Mohamed</cp:lastModifiedBy>
  <cp:revision>40</cp:revision>
  <dcterms:created xsi:type="dcterms:W3CDTF">2020-02-15T06:10:04Z</dcterms:created>
  <dcterms:modified xsi:type="dcterms:W3CDTF">2020-02-15T12:36:07Z</dcterms:modified>
</cp:coreProperties>
</file>