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15CD14-2EE5-4115-A88D-4EA688EE1B08}"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27056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5CD14-2EE5-4115-A88D-4EA688EE1B08}"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314052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5CD14-2EE5-4115-A88D-4EA688EE1B08}"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237180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15CD14-2EE5-4115-A88D-4EA688EE1B08}"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183100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5CD14-2EE5-4115-A88D-4EA688EE1B08}"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38789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15CD14-2EE5-4115-A88D-4EA688EE1B08}"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129669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15CD14-2EE5-4115-A88D-4EA688EE1B08}"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357953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15CD14-2EE5-4115-A88D-4EA688EE1B08}"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149604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5CD14-2EE5-4115-A88D-4EA688EE1B08}"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128186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15CD14-2EE5-4115-A88D-4EA688EE1B08}"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111678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15CD14-2EE5-4115-A88D-4EA688EE1B08}"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06CF-C797-4D2C-8CB9-8D32548891D8}" type="slidenum">
              <a:rPr lang="en-US" smtClean="0"/>
              <a:t>‹#›</a:t>
            </a:fld>
            <a:endParaRPr lang="en-US"/>
          </a:p>
        </p:txBody>
      </p:sp>
    </p:spTree>
    <p:extLst>
      <p:ext uri="{BB962C8B-B14F-4D97-AF65-F5344CB8AC3E}">
        <p14:creationId xmlns:p14="http://schemas.microsoft.com/office/powerpoint/2010/main" val="332356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5CD14-2EE5-4115-A88D-4EA688EE1B08}"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E06CF-C797-4D2C-8CB9-8D32548891D8}" type="slidenum">
              <a:rPr lang="en-US" smtClean="0"/>
              <a:t>‹#›</a:t>
            </a:fld>
            <a:endParaRPr lang="en-US"/>
          </a:p>
        </p:txBody>
      </p:sp>
    </p:spTree>
    <p:extLst>
      <p:ext uri="{BB962C8B-B14F-4D97-AF65-F5344CB8AC3E}">
        <p14:creationId xmlns:p14="http://schemas.microsoft.com/office/powerpoint/2010/main" val="387825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mbitel.com/blog/embedded-blog/autosar-mc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Stack</a:t>
            </a:r>
          </a:p>
        </p:txBody>
      </p:sp>
      <p:sp>
        <p:nvSpPr>
          <p:cNvPr id="3" name="Subtitle 2"/>
          <p:cNvSpPr>
            <a:spLocks noGrp="1"/>
          </p:cNvSpPr>
          <p:nvPr>
            <p:ph type="subTitle" idx="1"/>
          </p:nvPr>
        </p:nvSpPr>
        <p:spPr/>
        <p:txBody>
          <a:bodyPr/>
          <a:lstStyle/>
          <a:p>
            <a:r>
              <a:rPr lang="en-US" dirty="0"/>
              <a:t>Mohamed Saied</a:t>
            </a:r>
          </a:p>
        </p:txBody>
      </p:sp>
    </p:spTree>
    <p:extLst>
      <p:ext uri="{BB962C8B-B14F-4D97-AF65-F5344CB8AC3E}">
        <p14:creationId xmlns:p14="http://schemas.microsoft.com/office/powerpoint/2010/main" val="25568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5" y="-12701"/>
            <a:ext cx="11244618" cy="1690688"/>
          </a:xfrm>
        </p:spPr>
        <p:txBody>
          <a:bodyPr>
            <a:noAutofit/>
          </a:bodyPr>
          <a:lstStyle/>
          <a:p>
            <a:r>
              <a:rPr lang="en-US" sz="2800" dirty="0"/>
              <a:t>A Software Stack for CAN BUS Protocol (ISO 11898): Details of the Software Architecture</a:t>
            </a:r>
            <a:br>
              <a:rPr lang="en-US" sz="2800" dirty="0"/>
            </a:br>
            <a:br>
              <a:rPr lang="en-US" sz="2800" dirty="0"/>
            </a:br>
            <a:endParaRPr lang="en-US" sz="2800" dirty="0"/>
          </a:p>
        </p:txBody>
      </p:sp>
      <p:pic>
        <p:nvPicPr>
          <p:cNvPr id="2050" name="Picture 2" descr="CAN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79" y="832643"/>
            <a:ext cx="8394510" cy="602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0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6" y="0"/>
            <a:ext cx="10084558" cy="562923"/>
          </a:xfrm>
        </p:spPr>
        <p:txBody>
          <a:bodyPr>
            <a:normAutofit fontScale="90000"/>
          </a:bodyPr>
          <a:lstStyle/>
          <a:p>
            <a:r>
              <a:rPr lang="en-US" dirty="0"/>
              <a:t>Com Stack </a:t>
            </a:r>
            <a:r>
              <a:rPr lang="en-US" dirty="0" err="1"/>
              <a:t>Cont</a:t>
            </a:r>
            <a:r>
              <a:rPr lang="en-US"/>
              <a:t>’</a:t>
            </a:r>
          </a:p>
        </p:txBody>
      </p:sp>
      <p:sp>
        <p:nvSpPr>
          <p:cNvPr id="3" name="Content Placeholder 2"/>
          <p:cNvSpPr>
            <a:spLocks noGrp="1"/>
          </p:cNvSpPr>
          <p:nvPr>
            <p:ph idx="1"/>
          </p:nvPr>
        </p:nvSpPr>
        <p:spPr>
          <a:xfrm>
            <a:off x="341194" y="859809"/>
            <a:ext cx="11012606" cy="5317154"/>
          </a:xfrm>
        </p:spPr>
        <p:txBody>
          <a:bodyPr>
            <a:normAutofit fontScale="85000" lnSpcReduction="20000"/>
          </a:bodyPr>
          <a:lstStyle/>
          <a:p>
            <a:r>
              <a:rPr lang="en-US" dirty="0"/>
              <a:t>A Software Stack/Package compliant with ISO 11898: Our CAN BUS Stack consists of CAN Network Management (NM) Layer and CAN Interface (IF) Layer.</a:t>
            </a:r>
          </a:p>
          <a:p>
            <a:r>
              <a:rPr lang="en-US" dirty="0"/>
              <a:t>NM layer manages sleep/wake up functionality.</a:t>
            </a:r>
          </a:p>
          <a:p>
            <a:r>
              <a:rPr lang="en-US" dirty="0"/>
              <a:t>CAN Bus Interface Layer carries out all hardware independent tasks, related to the flow of data to the upper layer modules of the CAN software stack.</a:t>
            </a:r>
          </a:p>
          <a:p>
            <a:r>
              <a:rPr lang="en-US" dirty="0"/>
              <a:t>UDS Software Stack compliant with ISO 14229: UDS is the off-board diagnostics application. It is based on ISO 14229 Standard. This layer manages the diagnostics aspect of CAN bus software.</a:t>
            </a:r>
          </a:p>
          <a:p>
            <a:r>
              <a:rPr lang="en-US" dirty="0"/>
              <a:t>Flash </a:t>
            </a:r>
            <a:r>
              <a:rPr lang="en-US" dirty="0" err="1"/>
              <a:t>Bootloader</a:t>
            </a:r>
            <a:r>
              <a:rPr lang="en-US" dirty="0"/>
              <a:t> Application: Flash </a:t>
            </a:r>
            <a:r>
              <a:rPr lang="en-US" dirty="0" err="1"/>
              <a:t>Bootloader</a:t>
            </a:r>
            <a:r>
              <a:rPr lang="en-US" dirty="0"/>
              <a:t> is tasked with ECU Reprogramming. In our CAN software stack, we provide a UDS based flash </a:t>
            </a:r>
            <a:r>
              <a:rPr lang="en-US" dirty="0" err="1"/>
              <a:t>bootloader</a:t>
            </a:r>
            <a:r>
              <a:rPr lang="en-US" dirty="0"/>
              <a:t> for ECU Flashing purposes.</a:t>
            </a:r>
          </a:p>
          <a:p>
            <a:r>
              <a:rPr lang="en-US" dirty="0"/>
              <a:t>ISO Transport Layer (ISO 15765): Responsible for segmenting the data, if the size of the data frame is more than 8 Bytes.</a:t>
            </a:r>
          </a:p>
          <a:p>
            <a:r>
              <a:rPr lang="en-US" dirty="0"/>
              <a:t>Low-Level Driver: The CAN BUS Device Driver enables the access to hardware resources, for the upper software layers. It also offers access to the hardware independent API, to the application layer.</a:t>
            </a:r>
          </a:p>
        </p:txBody>
      </p:sp>
    </p:spTree>
    <p:extLst>
      <p:ext uri="{BB962C8B-B14F-4D97-AF65-F5344CB8AC3E}">
        <p14:creationId xmlns:p14="http://schemas.microsoft.com/office/powerpoint/2010/main" val="216328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Stack</a:t>
            </a:r>
          </a:p>
        </p:txBody>
      </p:sp>
      <p:sp>
        <p:nvSpPr>
          <p:cNvPr id="3" name="Content Placeholder 2"/>
          <p:cNvSpPr>
            <a:spLocks noGrp="1"/>
          </p:cNvSpPr>
          <p:nvPr>
            <p:ph idx="1"/>
          </p:nvPr>
        </p:nvSpPr>
        <p:spPr/>
        <p:txBody>
          <a:bodyPr>
            <a:normAutofit lnSpcReduction="10000"/>
          </a:bodyPr>
          <a:lstStyle/>
          <a:p>
            <a:r>
              <a:rPr lang="en-US" dirty="0"/>
              <a:t>AUTOSAR COM (Services Layer)</a:t>
            </a:r>
          </a:p>
          <a:p>
            <a:r>
              <a:rPr lang="en-US" dirty="0"/>
              <a:t>PDU Router (Services layer)</a:t>
            </a:r>
          </a:p>
          <a:p>
            <a:r>
              <a:rPr lang="en-US" dirty="0"/>
              <a:t>CAN State Manager (Services Layer)</a:t>
            </a:r>
          </a:p>
          <a:p>
            <a:r>
              <a:rPr lang="en-US" dirty="0"/>
              <a:t>CAN Network Manager (Services Layer)</a:t>
            </a:r>
          </a:p>
          <a:p>
            <a:r>
              <a:rPr lang="en-US" dirty="0"/>
              <a:t>CAN Transport Protocol (Services Layer)</a:t>
            </a:r>
          </a:p>
          <a:p>
            <a:r>
              <a:rPr lang="en-US" dirty="0"/>
              <a:t>CAN Interface (ECU Abstraction Layer)</a:t>
            </a:r>
          </a:p>
          <a:p>
            <a:r>
              <a:rPr lang="en-US" dirty="0"/>
              <a:t>CAN Transceiver Driver (ECU Abstraction</a:t>
            </a:r>
          </a:p>
          <a:p>
            <a:pPr marL="0" indent="0">
              <a:buNone/>
            </a:pPr>
            <a:r>
              <a:rPr lang="en-US" dirty="0"/>
              <a:t> Layer)</a:t>
            </a:r>
          </a:p>
          <a:p>
            <a:r>
              <a:rPr lang="en-US" dirty="0"/>
              <a:t>CAN Driver (MCAL Layer)</a:t>
            </a:r>
          </a:p>
          <a:p>
            <a:endParaRPr lang="en-US" dirty="0"/>
          </a:p>
        </p:txBody>
      </p:sp>
      <p:pic>
        <p:nvPicPr>
          <p:cNvPr id="1028" name="Picture 4" descr="can-based-communication-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713" y="1500589"/>
            <a:ext cx="4677373" cy="477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AUTOSAR COM</a:t>
            </a:r>
            <a:endParaRPr lang="en-US" dirty="0"/>
          </a:p>
        </p:txBody>
      </p:sp>
      <p:sp>
        <p:nvSpPr>
          <p:cNvPr id="3" name="Content Placeholder 2"/>
          <p:cNvSpPr>
            <a:spLocks noGrp="1"/>
          </p:cNvSpPr>
          <p:nvPr>
            <p:ph idx="1"/>
          </p:nvPr>
        </p:nvSpPr>
        <p:spPr/>
        <p:txBody>
          <a:bodyPr/>
          <a:lstStyle/>
          <a:p>
            <a:r>
              <a:rPr lang="en-US" dirty="0"/>
              <a:t>AUTOSAR COM is a module between the RTE and the PDU Router. It is based on OSEK COM specification and provides a uniform interface to the CAN Network. It is responsible for providing Signal level access to the application layer and PDU level access to the lower layers, independent of the protocol.</a:t>
            </a:r>
          </a:p>
          <a:p>
            <a:r>
              <a:rPr lang="en-US" dirty="0"/>
              <a:t>It packs the signals to a PDU at the transmitter and unpacks the received PDU to provide signal level access to the application at the receiver. At the PDU level, COM is responsible for grouping of the PDUs, and starting/stopping of the PDU groups.</a:t>
            </a:r>
          </a:p>
        </p:txBody>
      </p:sp>
    </p:spTree>
    <p:extLst>
      <p:ext uri="{BB962C8B-B14F-4D97-AF65-F5344CB8AC3E}">
        <p14:creationId xmlns:p14="http://schemas.microsoft.com/office/powerpoint/2010/main" val="269210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PDU Router</a:t>
            </a:r>
            <a:endParaRPr lang="en-US" dirty="0"/>
          </a:p>
        </p:txBody>
      </p:sp>
      <p:sp>
        <p:nvSpPr>
          <p:cNvPr id="3" name="Content Placeholder 2"/>
          <p:cNvSpPr>
            <a:spLocks noGrp="1"/>
          </p:cNvSpPr>
          <p:nvPr>
            <p:ph idx="1"/>
          </p:nvPr>
        </p:nvSpPr>
        <p:spPr/>
        <p:txBody>
          <a:bodyPr/>
          <a:lstStyle/>
          <a:p>
            <a:r>
              <a:rPr lang="en-US" dirty="0"/>
              <a:t>PDU Router is a module responsible for routing the PDU to the respective Bus Specific Interface </a:t>
            </a:r>
            <a:r>
              <a:rPr lang="en-US" dirty="0" err="1"/>
              <a:t>modules.Above</a:t>
            </a:r>
            <a:r>
              <a:rPr lang="en-US" dirty="0"/>
              <a:t> the PDU Router module, all the PDUs are protocol independent. Below the PDUR, all the PDUs are routed to the protocol specific modules.</a:t>
            </a:r>
          </a:p>
          <a:p>
            <a:r>
              <a:rPr lang="en-US" dirty="0"/>
              <a:t>PDUR is also the </a:t>
            </a:r>
            <a:r>
              <a:rPr lang="en-US" b="1" dirty="0"/>
              <a:t>PDU level gateway</a:t>
            </a:r>
            <a:r>
              <a:rPr lang="en-US" dirty="0"/>
              <a:t> for transmitting the received PDU from one Bus Specific Interface module to another Bus Specific Interface module.</a:t>
            </a:r>
          </a:p>
          <a:p>
            <a:r>
              <a:rPr lang="en-US" dirty="0"/>
              <a:t>The PDU Router also accomplishes the gateway functionality when the PDU is routed from one controller to another over the same protocol.</a:t>
            </a:r>
          </a:p>
          <a:p>
            <a:endParaRPr lang="en-US" dirty="0"/>
          </a:p>
        </p:txBody>
      </p:sp>
    </p:spTree>
    <p:extLst>
      <p:ext uri="{BB962C8B-B14F-4D97-AF65-F5344CB8AC3E}">
        <p14:creationId xmlns:p14="http://schemas.microsoft.com/office/powerpoint/2010/main" val="420269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TP and </a:t>
            </a:r>
            <a:r>
              <a:rPr lang="en-US" dirty="0" err="1"/>
              <a:t>CANIf</a:t>
            </a:r>
            <a:endParaRPr lang="en-US" dirty="0"/>
          </a:p>
        </p:txBody>
      </p:sp>
      <p:sp>
        <p:nvSpPr>
          <p:cNvPr id="3" name="Content Placeholder 2"/>
          <p:cNvSpPr>
            <a:spLocks noGrp="1"/>
          </p:cNvSpPr>
          <p:nvPr>
            <p:ph idx="1"/>
          </p:nvPr>
        </p:nvSpPr>
        <p:spPr/>
        <p:txBody>
          <a:bodyPr/>
          <a:lstStyle/>
          <a:p>
            <a:r>
              <a:rPr lang="en-US" b="1" dirty="0"/>
              <a:t>CAN TP</a:t>
            </a:r>
            <a:r>
              <a:rPr lang="en-US" dirty="0"/>
              <a:t>: The basic services offered by the CAN TP module are segmentation of messages which have a payload of more than 8 bytes, transmission of the messages with flow control and reassembling the segmented messages at the receiver.</a:t>
            </a:r>
          </a:p>
          <a:p>
            <a:endParaRPr lang="en-US" dirty="0"/>
          </a:p>
          <a:p>
            <a:r>
              <a:rPr lang="en-US" b="1" dirty="0"/>
              <a:t>CAN Interface</a:t>
            </a:r>
            <a:r>
              <a:rPr lang="en-US" dirty="0"/>
              <a:t>: CAN Interface (CANIF) is a module in the ECU Abstraction Layer, which is responsible for services like Transmit Request, Transmit Confirmation, Reception Indication, Controller mode control and PDU mode control.</a:t>
            </a:r>
          </a:p>
        </p:txBody>
      </p:sp>
    </p:spTree>
    <p:extLst>
      <p:ext uri="{BB962C8B-B14F-4D97-AF65-F5344CB8AC3E}">
        <p14:creationId xmlns:p14="http://schemas.microsoft.com/office/powerpoint/2010/main" val="335370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State Manager</a:t>
            </a:r>
          </a:p>
        </p:txBody>
      </p:sp>
      <p:sp>
        <p:nvSpPr>
          <p:cNvPr id="3" name="Content Placeholder 2"/>
          <p:cNvSpPr>
            <a:spLocks noGrp="1"/>
          </p:cNvSpPr>
          <p:nvPr>
            <p:ph idx="1"/>
          </p:nvPr>
        </p:nvSpPr>
        <p:spPr/>
        <p:txBody>
          <a:bodyPr/>
          <a:lstStyle/>
          <a:p>
            <a:r>
              <a:rPr lang="en-US" b="1" dirty="0"/>
              <a:t>CAN State Manager (CANSM):</a:t>
            </a:r>
            <a:r>
              <a:rPr lang="en-US" dirty="0"/>
              <a:t> This module implements the control flow for the respective Bus. The CAN State Manager is a member of the Communication Services group of </a:t>
            </a:r>
            <a:r>
              <a:rPr lang="en-US" dirty="0" err="1"/>
              <a:t>modules.CAN</a:t>
            </a:r>
            <a:r>
              <a:rPr lang="en-US" dirty="0"/>
              <a:t> State Manager handles the start-up and shutdown features that depend on the communication system. It also regulates the various options of COM for sending PDUs and monitoring signal timeouts.</a:t>
            </a:r>
          </a:p>
          <a:p>
            <a:endParaRPr lang="en-US" dirty="0"/>
          </a:p>
        </p:txBody>
      </p:sp>
    </p:spTree>
    <p:extLst>
      <p:ext uri="{BB962C8B-B14F-4D97-AF65-F5344CB8AC3E}">
        <p14:creationId xmlns:p14="http://schemas.microsoft.com/office/powerpoint/2010/main" val="346320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NM –CAN Network Management</a:t>
            </a:r>
            <a:endParaRPr lang="en-US" dirty="0"/>
          </a:p>
        </p:txBody>
      </p:sp>
      <p:sp>
        <p:nvSpPr>
          <p:cNvPr id="3" name="Content Placeholder 2"/>
          <p:cNvSpPr>
            <a:spLocks noGrp="1"/>
          </p:cNvSpPr>
          <p:nvPr>
            <p:ph idx="1"/>
          </p:nvPr>
        </p:nvSpPr>
        <p:spPr/>
        <p:txBody>
          <a:bodyPr/>
          <a:lstStyle/>
          <a:p>
            <a:r>
              <a:rPr lang="en-US" dirty="0"/>
              <a:t> The AUTOSAR CAN Network Management is a hardware independent protocol tool that can only be used on CAN </a:t>
            </a:r>
            <a:r>
              <a:rPr lang="en-US" err="1"/>
              <a:t>network</a:t>
            </a:r>
            <a:r>
              <a:rPr lang="en-US"/>
              <a:t>. It </a:t>
            </a:r>
            <a:r>
              <a:rPr lang="en-US" dirty="0"/>
              <a:t>coordinates the transition between normal operation and bus-sleep mode of the network. The CAN Network Management (CANNM) function provides an adaptation between Network Management Interface (NMIF) and CAN Interface (CANIF) modules.</a:t>
            </a:r>
          </a:p>
          <a:p>
            <a:endParaRPr lang="en-US" dirty="0"/>
          </a:p>
        </p:txBody>
      </p:sp>
    </p:spTree>
    <p:extLst>
      <p:ext uri="{BB962C8B-B14F-4D97-AF65-F5344CB8AC3E}">
        <p14:creationId xmlns:p14="http://schemas.microsoft.com/office/powerpoint/2010/main" val="92041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MCAL and HAL drivers</a:t>
            </a:r>
          </a:p>
        </p:txBody>
      </p:sp>
      <p:sp>
        <p:nvSpPr>
          <p:cNvPr id="3" name="Content Placeholder 2"/>
          <p:cNvSpPr>
            <a:spLocks noGrp="1"/>
          </p:cNvSpPr>
          <p:nvPr>
            <p:ph idx="1"/>
          </p:nvPr>
        </p:nvSpPr>
        <p:spPr/>
        <p:txBody>
          <a:bodyPr/>
          <a:lstStyle/>
          <a:p>
            <a:r>
              <a:rPr lang="en-US" b="1" dirty="0"/>
              <a:t>CAN Transceiver Driver</a:t>
            </a:r>
            <a:r>
              <a:rPr lang="en-US" dirty="0"/>
              <a:t> – The primary functionality of the CAN Transceiver Driver includes controlling the external CAN transceiver hardware. The wake-up and sleep processes of the CAN Bus are regulated by the CAN Transceiver Driver. This driver also observes the BUS line and transmits physical network layer diagnostic information to the upper layers.</a:t>
            </a:r>
          </a:p>
          <a:p>
            <a:r>
              <a:rPr lang="en-US" b="1" dirty="0"/>
              <a:t>CAN Driver (</a:t>
            </a:r>
            <a:r>
              <a:rPr lang="en-US" b="1" dirty="0" err="1"/>
              <a:t>CANDrv</a:t>
            </a:r>
            <a:r>
              <a:rPr lang="en-US" b="1" dirty="0"/>
              <a:t>):</a:t>
            </a:r>
            <a:r>
              <a:rPr lang="en-US" dirty="0"/>
              <a:t> This module is a part of the MCAL layer and provides hardware access to the upper layer services and a hardware-independent interface to the upper layers. CANIF is the only module that can access the CAN Driver.</a:t>
            </a:r>
          </a:p>
        </p:txBody>
      </p:sp>
    </p:spTree>
    <p:extLst>
      <p:ext uri="{BB962C8B-B14F-4D97-AF65-F5344CB8AC3E}">
        <p14:creationId xmlns:p14="http://schemas.microsoft.com/office/powerpoint/2010/main" val="276888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u="sng" dirty="0">
                <a:hlinkClick r:id="rId2"/>
              </a:rPr>
              <a:t>AUTOSAR software</a:t>
            </a:r>
            <a:r>
              <a:rPr lang="en-US" dirty="0"/>
              <a:t> components are designed as plug and play components and standardized communication is the key here. In the future automotive architecture, we can witness a reduced number of control units, thanks to advancements in </a:t>
            </a:r>
            <a:r>
              <a:rPr lang="en-US" b="1" dirty="0"/>
              <a:t>communication</a:t>
            </a:r>
            <a:r>
              <a:rPr lang="en-US" dirty="0"/>
              <a:t> within AUTOSAR architecture (</a:t>
            </a:r>
            <a:r>
              <a:rPr lang="en-US" b="1" dirty="0"/>
              <a:t>Virtual Function Bus and RTE</a:t>
            </a:r>
            <a:r>
              <a:rPr lang="en-US" dirty="0"/>
              <a:t>).</a:t>
            </a:r>
          </a:p>
        </p:txBody>
      </p:sp>
    </p:spTree>
    <p:extLst>
      <p:ext uri="{BB962C8B-B14F-4D97-AF65-F5344CB8AC3E}">
        <p14:creationId xmlns:p14="http://schemas.microsoft.com/office/powerpoint/2010/main" val="2042110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855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Communication Stack</vt:lpstr>
      <vt:lpstr>Communication Stack</vt:lpstr>
      <vt:lpstr>AUTOSAR COM</vt:lpstr>
      <vt:lpstr>PDU Router</vt:lpstr>
      <vt:lpstr>CAN TP and CANIf</vt:lpstr>
      <vt:lpstr>CAN State Manager</vt:lpstr>
      <vt:lpstr>CAN NM –CAN Network Management</vt:lpstr>
      <vt:lpstr>MCAL and HAL drivers</vt:lpstr>
      <vt:lpstr>Conclusion</vt:lpstr>
      <vt:lpstr>A Software Stack for CAN BUS Protocol (ISO 11898): Details of the Software Architecture  </vt:lpstr>
      <vt:lpstr>Com Stack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Stack</dc:title>
  <dc:creator>Mohamed</dc:creator>
  <cp:lastModifiedBy>Mohamed, Mohamed Said (DXC Luxoft)</cp:lastModifiedBy>
  <cp:revision>31</cp:revision>
  <dcterms:created xsi:type="dcterms:W3CDTF">2020-02-27T17:24:21Z</dcterms:created>
  <dcterms:modified xsi:type="dcterms:W3CDTF">2023-01-21T16:12:00Z</dcterms:modified>
</cp:coreProperties>
</file>