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2B89-1D68-AD1F-E832-43B71410F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BD70C-019A-FC13-712B-523724729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30CB-8865-8DAD-942B-79D59993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5D04-17E2-A1F2-7C65-E4FB535B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4DB8-16BC-FE28-961F-AC4509F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F280-E473-A5C4-1123-69702B90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26F2-7E67-8971-2193-7F7AB6CE1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B2D3-F1EA-2875-0DFD-BCFC9908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7ECF-829F-81B7-CF55-84E3CF41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0110-E69A-CF0A-E9D9-7326A38D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313D4-DEF5-9455-7224-E0E7B8148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96535-808F-D289-95D6-0244FB08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1BA6-AEBE-FD2F-1F64-879FBBAC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B403-C0EA-953C-18C1-29386175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8AEC-B0F0-28AD-D2A5-CC70A9D5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A383-1C40-706F-8473-F628E352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3F34-B7B2-D94D-CBF6-CAAD3A77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51DA-11ED-25BD-2533-5A90423C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87F4-CC8A-178E-8FBC-81E3AA7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6D5E-216F-D63E-0A33-032AD3C3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8FCB-E644-ED1B-866B-D0AE8FEE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8493-8ED2-2CB2-B9ED-3F2CEFB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6051-7DC5-C23A-3837-361D0532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21EC-B5B3-B02F-FE4F-51097A84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2066-CABC-5AA6-5125-EF8E44B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FEC1-D6AB-99C2-F8F9-608A8D9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14F1-FE5A-4ACE-7522-03147A278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C2EE-56E0-1941-5B12-797B6BF0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93A2-676A-5536-64F6-7634A5A7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5D2D3-03B2-60EF-6DDD-9DA49708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6656-30D2-2255-76AB-AB8B0CD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5B03-215D-0BA7-7D62-C56E4FA9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177D-F3E8-2457-884A-F2D457E3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4D4A-A7D4-9CB6-9776-0665688E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76485-F023-F645-4A7B-AB9EECE1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63527-901A-BC29-480C-3F176F9C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32F3E-1C3A-DDCA-350F-B4B862BE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0AC3A-056F-96F9-24BB-BF79F9E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8F186-87AF-11FA-12E2-C41005EA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8C78-8508-2A4D-0BEA-9944D943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79236-1D1A-7933-7BC1-A7276888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9550F-2651-C468-AA12-155C3C40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B0EF7-3CE0-59B3-B08D-E1F578E5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3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39EF0-FF78-D57E-6D74-0869BA71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C94BA-4F9C-50A0-90F6-E390A0FD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1D5BD-8512-183E-CBF3-57D6DFEF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D783-16F7-8E1A-2CAF-A476C6A6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2F1D-9A24-6B1F-33E2-C8A84AAEC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46654-05B1-4CCC-B08B-9799D5801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57B9B-F72E-258F-40FF-A5C25F6F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7780-0762-8D89-197A-3EBAF67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535AC-0663-4CC1-3C11-527081D2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DF14-7465-F6AD-7F0A-C552DFFF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3387A-26E8-2C2C-0E80-A7BE3617D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6F00B-C3EB-1584-F3D0-572A412A5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4990-9F29-0A37-8407-CA03D684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62DF-F04B-3991-CB70-AB7FF3BD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02419-0A94-4682-EDD3-9CA9FF4C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42988-91B8-B609-0717-A0E1E216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2A698-A798-0087-D18C-019956E8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B565-0789-B9CA-BD78-ED5AD7AB9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FC19-CAA2-457E-81D4-BD436BFE5D6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625A-4CEC-6E29-8000-A909577D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5D20-722D-23C6-CB31-8E9464AB5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E797-DCC5-429C-A1A4-B7585FD8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6EE0-804C-74A5-5D7B-F2C653A2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GPIO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D8D2C-F010-708D-01C7-ED13DA1B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FOR </a:t>
            </a:r>
            <a:r>
              <a:rPr lang="en-US" sz="2000" b="1">
                <a:solidFill>
                  <a:schemeClr val="bg1"/>
                </a:solidFill>
              </a:rPr>
              <a:t>STM32F103C8T6 </a:t>
            </a:r>
          </a:p>
          <a:p>
            <a:pPr algn="r"/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 descr="A diagram of a microcontroller&#10;&#10;Description automatically generated">
            <a:extLst>
              <a:ext uri="{FF2B5EF4-FFF2-40B4-BE49-F238E27FC236}">
                <a16:creationId xmlns:a16="http://schemas.microsoft.com/office/drawing/2014/main" id="{E05207F0-A6A8-8F6F-B221-7B97E0FB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2" y="2150136"/>
            <a:ext cx="4172845" cy="2399386"/>
          </a:xfrm>
          <a:prstGeom prst="rect">
            <a:avLst/>
          </a:prstGeom>
          <a:ln w="28575">
            <a:noFill/>
          </a:ln>
        </p:spPr>
      </p:pic>
      <p:sp>
        <p:nvSpPr>
          <p:cNvPr id="61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4FC07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3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4FC07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2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1B671-1D9D-23D8-7F88-6B797D11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GPIO Introduction</a:t>
            </a:r>
          </a:p>
        </p:txBody>
      </p:sp>
      <p:pic>
        <p:nvPicPr>
          <p:cNvPr id="7" name="Picture 6" descr="A close-up of a circuit board&#10;&#10;Description automatically generated">
            <a:extLst>
              <a:ext uri="{FF2B5EF4-FFF2-40B4-BE49-F238E27FC236}">
                <a16:creationId xmlns:a16="http://schemas.microsoft.com/office/drawing/2014/main" id="{A1600D53-1818-B5FF-78D4-6FDF0B81A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61" y="643466"/>
            <a:ext cx="45942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4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ircuit board with many wires&#10;&#10;Description automatically generated">
            <a:extLst>
              <a:ext uri="{FF2B5EF4-FFF2-40B4-BE49-F238E27FC236}">
                <a16:creationId xmlns:a16="http://schemas.microsoft.com/office/drawing/2014/main" id="{05585E6D-8281-9AAF-3F30-CDB2C42D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047750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4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4D11-1DB4-E32A-88E5-3836C3D4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any GPIO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EDB9-157A-6336-B8E6-E418D663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1- </a:t>
            </a:r>
            <a:r>
              <a:rPr lang="en-US" sz="2400" dirty="0"/>
              <a:t>GPIO clock From RCC</a:t>
            </a:r>
          </a:p>
          <a:p>
            <a:pPr marL="0" indent="0">
              <a:buNone/>
            </a:pPr>
            <a:r>
              <a:rPr lang="en-US" sz="2400" dirty="0"/>
              <a:t>2- configure GPIO Pin to be input</a:t>
            </a:r>
            <a:r>
              <a:rPr lang="en-US" sz="2400" dirty="0">
                <a:highlight>
                  <a:srgbClr val="FFFF00"/>
                </a:highlight>
              </a:rPr>
              <a:t>(digital or analog) </a:t>
            </a:r>
            <a:r>
              <a:rPr lang="en-US" sz="2400" dirty="0"/>
              <a:t>or </a:t>
            </a:r>
            <a:r>
              <a:rPr lang="en-US" sz="2400" dirty="0">
                <a:highlight>
                  <a:srgbClr val="FFFF00"/>
                </a:highlight>
              </a:rPr>
              <a:t>output (digital(low 2MHZ, medium 10MHZ, high 50MHZ), AF)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use data register of GPIO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3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EDC3-F867-80FA-1861-88176426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F20B-9155-388F-75C5-BCCAA2E9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16 Pins for every port, and every pin needs 4bit configuration</a:t>
            </a:r>
          </a:p>
          <a:p>
            <a:pPr marL="0" indent="0">
              <a:buNone/>
            </a:pPr>
            <a:r>
              <a:rPr lang="en-US" dirty="0"/>
              <a:t>1- control register (</a:t>
            </a:r>
            <a:r>
              <a:rPr lang="en-US" dirty="0" err="1"/>
              <a:t>low,high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2- data register</a:t>
            </a:r>
          </a:p>
          <a:p>
            <a:pPr marL="0" indent="0">
              <a:buNone/>
            </a:pPr>
            <a:r>
              <a:rPr lang="en-US" dirty="0"/>
              <a:t>3- BSRR (Bit set reset register)</a:t>
            </a:r>
          </a:p>
          <a:p>
            <a:pPr marL="0" indent="0">
              <a:buNone/>
            </a:pPr>
            <a:r>
              <a:rPr lang="en-US" dirty="0"/>
              <a:t>4- BRR (Bit reset register)</a:t>
            </a:r>
          </a:p>
          <a:p>
            <a:pPr marL="0" indent="0">
              <a:buNone/>
            </a:pPr>
            <a:r>
              <a:rPr lang="en-US" dirty="0"/>
              <a:t>5- lock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1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address and register&#10;&#10;Description automatically generated">
            <a:extLst>
              <a:ext uri="{FF2B5EF4-FFF2-40B4-BE49-F238E27FC236}">
                <a16:creationId xmlns:a16="http://schemas.microsoft.com/office/drawing/2014/main" id="{47C9D0DC-798A-3E23-9E22-D9BF184C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7" y="1592104"/>
            <a:ext cx="10337975" cy="36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GPIO</vt:lpstr>
      <vt:lpstr>GPIO Introduction</vt:lpstr>
      <vt:lpstr>PowerPoint Presentation</vt:lpstr>
      <vt:lpstr>Enable any GPIO port</vt:lpstr>
      <vt:lpstr>Registers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GPIO</dc:title>
  <dc:creator>Nouran Hussein Mohamed Youssef Abdel Rahman 1701597</dc:creator>
  <cp:lastModifiedBy>Nouran Hussein Mohamed Youssef Abdel Rahman 1701597</cp:lastModifiedBy>
  <cp:revision>1</cp:revision>
  <dcterms:created xsi:type="dcterms:W3CDTF">2023-10-12T22:24:38Z</dcterms:created>
  <dcterms:modified xsi:type="dcterms:W3CDTF">2023-10-13T00:52:06Z</dcterms:modified>
</cp:coreProperties>
</file>