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FE83-35F6-9826-0F40-40AA66EA8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8FCF0-D5DE-8022-5468-6DD6F2D56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77EDF-2DC2-A2C4-0E8E-EF35DE59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4623-B94D-411F-9382-31A15660DE1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2095-3254-B3D3-6904-24069E91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47671-94E2-20A9-EF13-52B1D384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029-7566-424B-BB13-6B50DB95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03BF-CA31-D674-80CF-51DF4D96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10B02-34BD-8D88-1A79-50AC30437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905FC-D075-8D3F-2EAB-A4C9E167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4623-B94D-411F-9382-31A15660DE1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65C8C-32A3-4FE4-B9AE-1D587A49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683F1-F158-03C6-25DA-2517B9F6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029-7566-424B-BB13-6B50DB95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0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632521-5AFF-7DED-2D06-044946664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21E8C-E1A8-8DC9-F672-37A8328D8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9D2AE-8985-C420-EFBD-B6079C08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4623-B94D-411F-9382-31A15660DE1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F992A-182F-98E7-9122-5BAA8C15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B4F7B-77DC-756D-DEF3-C5575CE6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029-7566-424B-BB13-6B50DB95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8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624-A29D-FBFC-8485-0B12F06E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8640D-D97E-7299-C3E2-EC14FF302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9449B-DACB-FA6E-850E-CCE7BCB1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4623-B94D-411F-9382-31A15660DE1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D5BA-54DB-3DE2-CBBB-497D6A75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872B5-EA1D-D8A3-876F-DD283C85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029-7566-424B-BB13-6B50DB95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9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D1B5-224A-1908-466C-242C4E3AC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25CB8-FAB2-E3EA-8E5A-2A73FDFD1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9CC9-7334-9F6E-0336-C19C2980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4623-B94D-411F-9382-31A15660DE1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6836B-1896-78AD-F781-6A7B2537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5DC42-6963-F73C-AEE7-F05D58DF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029-7566-424B-BB13-6B50DB95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3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A082-0EC9-E82E-C0C9-D98BE135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15E5-8603-C6A9-1769-144E2DD00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577C8-0778-539F-E95D-0AD950694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909C8-2C1D-4B91-8DCF-4FA583B1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4623-B94D-411F-9382-31A15660DE1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9A192-9F3A-CF24-CB2A-7A99640F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671D7-19B4-23E2-12FC-E2362330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029-7566-424B-BB13-6B50DB95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2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ACE4-2D5D-B68A-DA72-6C9C28B5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4717B-5955-9195-55FF-F62216B58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67164-AD3B-939F-7672-EA502AD41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77CB8-95FC-42AC-3EAF-181BE9C08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C8D87-966D-CA49-D08B-B1A830CC5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8AEFA-43E4-C3C8-ED63-897A9841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4623-B94D-411F-9382-31A15660DE1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35719-FBED-128A-7E14-59B10E59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674192-8658-D5F8-CF71-D62D8EC4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029-7566-424B-BB13-6B50DB95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7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B769-FC88-F27F-A2A9-1AAA32A4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A1149-CA15-9F34-FA6D-83B4B6AB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4623-B94D-411F-9382-31A15660DE1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3B1D0-5620-65C1-D733-3D3F1109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0E15A-ADDB-8978-D1FE-1F09597B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029-7566-424B-BB13-6B50DB95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9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C0F5C-0FAA-B544-B646-309BB561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4623-B94D-411F-9382-31A15660DE1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A6BD0-3152-C3EF-9E03-971B7507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28F88-06D0-E141-5D53-0A3CA6F2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029-7566-424B-BB13-6B50DB95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5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C4411-5947-0DAD-07D3-15E14ED34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BD7B6-C7AE-1756-0874-85FD03EFE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763E8-D90F-AF13-36D9-7D62319BF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59AF9-4DD7-E899-02FC-32A3F422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4623-B94D-411F-9382-31A15660DE1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033CB-E41D-AB80-53B5-BE99C877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3AE1F-1969-0B32-7AC0-CBE85ADF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029-7566-424B-BB13-6B50DB95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FF9F-3857-98C3-27F8-7CFAB90F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A0C32-6E28-925C-5F14-9B740A512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33249-ACD6-4E46-30DB-1FD739C04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1BBA3-CD18-ED37-180A-7C6E2536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84623-B94D-411F-9382-31A15660DE1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E7923-6BD5-A136-D917-D2626142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160C2-781F-8CAC-5AA5-0D4A20F3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E029-7566-424B-BB13-6B50DB95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1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0A2A7-308F-C538-88AE-2632BA56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D09B7-2EEA-41CC-CBE6-24BA0890B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0C78F-4B8E-0DA2-E6F2-7C82AAB12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84623-B94D-411F-9382-31A15660DE1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A7D7A-8A59-13DC-6811-01DE723A6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C9874-0E85-B578-B857-4F5FDF8E9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E029-7566-424B-BB13-6B50DB955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4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14C1F-F68E-6FAE-7C9D-0B0C4952C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SPI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D7799-C18B-02FF-E4C2-2692BCD5F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en-US"/>
              <a:t>(Serial Peripheral Interface)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colorful rectangular signs&#10;&#10;Description automatically generated">
            <a:extLst>
              <a:ext uri="{FF2B5EF4-FFF2-40B4-BE49-F238E27FC236}">
                <a16:creationId xmlns:a16="http://schemas.microsoft.com/office/drawing/2014/main" id="{B8E3BF75-3857-78E9-761F-784E5846B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769" y="640080"/>
            <a:ext cx="7003670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5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B5C86-03FA-DC02-EDD7-54C85524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SPI Features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7863-C250-278F-48CD-4975D522B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synchronous data transfer</a:t>
            </a:r>
          </a:p>
          <a:p>
            <a:r>
              <a:rPr lang="en-US" sz="2200"/>
              <a:t>Full-duplex</a:t>
            </a:r>
          </a:p>
          <a:p>
            <a:r>
              <a:rPr lang="en-US" sz="2200"/>
              <a:t>Single Master / multi slave</a:t>
            </a:r>
          </a:p>
          <a:p>
            <a:r>
              <a:rPr lang="en-US" sz="2200"/>
              <a:t> Serial interface</a:t>
            </a:r>
          </a:p>
          <a:p>
            <a:r>
              <a:rPr lang="en-US" sz="2200"/>
              <a:t> Multiple slave devices are supported through selection with individual slave select (SS) lines.</a:t>
            </a:r>
          </a:p>
          <a:p>
            <a:r>
              <a:rPr lang="en-US" sz="2200"/>
              <a:t>It can be used to communicate with a serial peripheral device like external EEPROM or with another microcontroller with an SPI  interface</a:t>
            </a:r>
          </a:p>
        </p:txBody>
      </p:sp>
    </p:spTree>
    <p:extLst>
      <p:ext uri="{BB962C8B-B14F-4D97-AF65-F5344CB8AC3E}">
        <p14:creationId xmlns:p14="http://schemas.microsoft.com/office/powerpoint/2010/main" val="177489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95F7A-EBFB-A8EA-C29D-55A77CE4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Advantages of SPI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50806-4CD5-D089-3A53-DF035BB1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Higher throughput (Faster)</a:t>
            </a:r>
          </a:p>
          <a:p>
            <a:r>
              <a:rPr lang="en-US" sz="2200"/>
              <a:t>SPI: 10Mbs – 20Mbs</a:t>
            </a:r>
          </a:p>
          <a:p>
            <a:r>
              <a:rPr lang="en-US" sz="2200"/>
              <a:t>Simple Receiver Hardware &gt;&gt;&gt; Simple Shift Register</a:t>
            </a:r>
          </a:p>
          <a:p>
            <a:r>
              <a:rPr lang="en-US" sz="2200"/>
              <a:t>Support Multiple Slaves</a:t>
            </a:r>
          </a:p>
          <a:p>
            <a:r>
              <a:rPr lang="en-US" sz="2200"/>
              <a:t>Lower power Requirements than I2C.</a:t>
            </a:r>
          </a:p>
        </p:txBody>
      </p:sp>
    </p:spTree>
    <p:extLst>
      <p:ext uri="{BB962C8B-B14F-4D97-AF65-F5344CB8AC3E}">
        <p14:creationId xmlns:p14="http://schemas.microsoft.com/office/powerpoint/2010/main" val="336912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B8E07-7D06-48F6-DCAF-829E506A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600"/>
              <a:t>Disadvantages of SPI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0059-16C5-4C9C-B925-2C3656FFD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Requires more Pins</a:t>
            </a:r>
          </a:p>
          <a:p>
            <a:r>
              <a:rPr lang="en-US" sz="2200"/>
              <a:t>Master must control all communications (Slave doesn’t issue the</a:t>
            </a:r>
          </a:p>
          <a:p>
            <a:r>
              <a:rPr lang="en-US" sz="2200"/>
              <a:t>transaction).</a:t>
            </a:r>
          </a:p>
          <a:p>
            <a:r>
              <a:rPr lang="en-US" sz="2200"/>
              <a:t>Separate SS Lines.</a:t>
            </a:r>
          </a:p>
          <a:p>
            <a:r>
              <a:rPr lang="en-US" sz="2200"/>
              <a:t>No Flow Control (must know slave speed)</a:t>
            </a:r>
          </a:p>
        </p:txBody>
      </p:sp>
    </p:spTree>
    <p:extLst>
      <p:ext uri="{BB962C8B-B14F-4D97-AF65-F5344CB8AC3E}">
        <p14:creationId xmlns:p14="http://schemas.microsoft.com/office/powerpoint/2010/main" val="380446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462F2-5824-054A-8E59-1236E53D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SPI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diagram of a computer hardware system&#10;&#10;Description automatically generated">
            <a:extLst>
              <a:ext uri="{FF2B5EF4-FFF2-40B4-BE49-F238E27FC236}">
                <a16:creationId xmlns:a16="http://schemas.microsoft.com/office/drawing/2014/main" id="{9424260C-EF6D-FEE6-D666-E978A616FB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3" b="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60896-535D-AE8E-A470-B879DA7CC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/>
              <a:t>The SPI bus specifies four logic signals: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/>
              <a:t>SCLK(SCK,CLK) : Serial Clock (output from master).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/>
              <a:t>MOSI(SIMO,SDI,DI) : Master Output, Slave Input (output from master).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/>
              <a:t>MISO(SIMO,SDO,DO) : Master Input, Slave Output (output from slave).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/>
              <a:t>SS (CS,CE,CEN): Slave Select (active low, output from master).</a:t>
            </a:r>
          </a:p>
        </p:txBody>
      </p:sp>
    </p:spTree>
    <p:extLst>
      <p:ext uri="{BB962C8B-B14F-4D97-AF65-F5344CB8AC3E}">
        <p14:creationId xmlns:p14="http://schemas.microsoft.com/office/powerpoint/2010/main" val="100592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9090-2D71-5A2C-13DC-37EF642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SPI works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032EB5-7AD8-2948-5AE6-6753E4DE1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360" y="3232736"/>
            <a:ext cx="3741744" cy="11583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C8CAAA-0D3E-334D-D2E8-7455345BD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855" y="3232736"/>
            <a:ext cx="3688400" cy="1158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7DDD43-4728-52CE-3F7D-CBF0139C6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60" y="4766261"/>
            <a:ext cx="3741744" cy="1135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9113F5-3FC0-BD22-88BF-215953405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480" y="1913910"/>
            <a:ext cx="7171041" cy="8763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C7E633-341A-B716-EC3E-766F0BEE47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9373" y="4751019"/>
            <a:ext cx="3718882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13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SPI</vt:lpstr>
      <vt:lpstr>SPI Features</vt:lpstr>
      <vt:lpstr>Advantages of SPI</vt:lpstr>
      <vt:lpstr>Disadvantages of SPI</vt:lpstr>
      <vt:lpstr>SPI</vt:lpstr>
      <vt:lpstr>How SPI works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</dc:title>
  <dc:creator>Nouran Hussein Mohamed Youssef Abdel Rahman 1701597</dc:creator>
  <cp:lastModifiedBy>Nouran Hussein Mohamed Youssef Abdel Rahman 1701597</cp:lastModifiedBy>
  <cp:revision>1</cp:revision>
  <dcterms:created xsi:type="dcterms:W3CDTF">2023-11-10T00:57:35Z</dcterms:created>
  <dcterms:modified xsi:type="dcterms:W3CDTF">2023-11-10T01:20:21Z</dcterms:modified>
</cp:coreProperties>
</file>