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817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20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810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70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905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55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079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602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744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06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275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96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6">
            <a:extLst>
              <a:ext uri="{FF2B5EF4-FFF2-40B4-BE49-F238E27FC236}">
                <a16:creationId xmlns:a16="http://schemas.microsoft.com/office/drawing/2014/main" id="{2779F603-B669-4AD6-82F9-E09F7616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F2927A-E357-E904-14AC-7BA42E035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6084570" cy="3566160"/>
          </a:xfrm>
        </p:spPr>
        <p:txBody>
          <a:bodyPr>
            <a:normAutofit/>
          </a:bodyPr>
          <a:lstStyle/>
          <a:p>
            <a:r>
              <a:rPr lang="en-US" sz="7400" b="1" dirty="0"/>
              <a:t>Structure  </a:t>
            </a:r>
            <a:br>
              <a:rPr lang="en-US" sz="7400" b="1" dirty="0"/>
            </a:br>
            <a:r>
              <a:rPr lang="en-US" sz="3600" b="1" dirty="0"/>
              <a:t>in C Programming</a:t>
            </a:r>
          </a:p>
        </p:txBody>
      </p:sp>
      <p:cxnSp>
        <p:nvCxnSpPr>
          <p:cNvPr id="23" name="Straight Connector 18">
            <a:extLst>
              <a:ext uri="{FF2B5EF4-FFF2-40B4-BE49-F238E27FC236}">
                <a16:creationId xmlns:a16="http://schemas.microsoft.com/office/drawing/2014/main" id="{7ABFD994-C2DC-4E7D-9411-C7FF7813E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47660" y="4485132"/>
            <a:ext cx="5486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2AA3F608-E671-7053-99D6-0D067FAD3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677" y="1046591"/>
            <a:ext cx="3841219" cy="42351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96FA172-921E-4C46-94E3-3FC0695A7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92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EE75-3E7B-AD69-5F1D-83FE08AF0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D90B7-590B-8319-0554-F68833DA8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Structures are user-defined data types.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Using structure, objects can be created ex: Vehicles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Struct useful to create array of different types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A diagram of data type&#10;&#10;Description automatically generated">
            <a:extLst>
              <a:ext uri="{FF2B5EF4-FFF2-40B4-BE49-F238E27FC236}">
                <a16:creationId xmlns:a16="http://schemas.microsoft.com/office/drawing/2014/main" id="{80E3A1DA-DE63-D489-4C43-57D74E1C4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630" y="2108201"/>
            <a:ext cx="523875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575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8FD73-1C92-F9A5-9881-A77D8BD64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a Structure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0B725D1-485A-0994-9F8C-0765667E6A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2878" y="2305615"/>
            <a:ext cx="7272279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struct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struct_Name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{</a:t>
            </a: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float member 1;</a:t>
            </a: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lang="en-US" altLang="en-US" sz="2000" dirty="0">
                <a:solidFill>
                  <a:schemeClr val="tx1"/>
                </a:solidFill>
                <a:latin typeface="Arial Unicode MS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member 2;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int * member 3;</a:t>
            </a: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double member 4;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};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91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8FD73-1C92-F9A5-9881-A77D8BD64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a Structure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0B725D1-485A-0994-9F8C-0765667E6A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133644"/>
            <a:ext cx="8485259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#include&lt;stdio.h&gt;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Arial Unicode MS"/>
              </a:rPr>
              <a:t>/* Defining Person structure 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struct Person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 age;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 main(){</a:t>
            </a: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Arial Unicode MS"/>
              </a:rPr>
              <a:t>/* Declaring variables of Person structure */</a:t>
            </a: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struct Person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person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</a:t>
            </a: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Arial Unicode MS"/>
              </a:rPr>
              <a:t>/* Assigning value to age of Person */</a:t>
            </a: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 err="1">
                <a:solidFill>
                  <a:schemeClr val="tx1"/>
                </a:solidFill>
                <a:latin typeface="Arial Unicode MS"/>
              </a:rPr>
              <a:t>person.age</a:t>
            </a:r>
            <a:r>
              <a:rPr lang="en-US" altLang="en-US" sz="16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 25;</a:t>
            </a: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return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09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229B0-005A-0D3A-AC72-E827A1596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output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4841D-66BF-EA6D-BE5B-0A731B4D5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Struct Vehicle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201168" lvl="1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unsigned char id;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void main()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384048" lvl="2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struct Vehicle v ={50};</a:t>
            </a:r>
          </a:p>
          <a:p>
            <a:pPr marL="384048" lvl="2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(“vehicle size in bytes: %d”,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sizeof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(struct vehicle));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2345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229B0-005A-0D3A-AC72-E827A1596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output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4841D-66BF-EA6D-BE5B-0A731B4D5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Struct Vehicle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201168" lvl="1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unsigned char id;</a:t>
            </a:r>
          </a:p>
          <a:p>
            <a:pPr marL="201168" lvl="1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unsigned int price;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void main()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384048" lvl="2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struct Vehicle v ={50, 1000};</a:t>
            </a:r>
          </a:p>
          <a:p>
            <a:pPr marL="384048" lvl="2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(“vehicle size in bytes: %d”,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sizeof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(struct vehicle));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4353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8E7D-91B2-8340-A011-8C57790C4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9950"/>
            <a:ext cx="10058400" cy="1450757"/>
          </a:xfrm>
        </p:spPr>
        <p:txBody>
          <a:bodyPr/>
          <a:lstStyle/>
          <a:p>
            <a:r>
              <a:rPr lang="en-US" dirty="0"/>
              <a:t>Structure Alignment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969B69-0E43-9E6B-7123-949ECAC6EB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1927" y="2678769"/>
            <a:ext cx="6988146" cy="2712955"/>
          </a:xfrm>
        </p:spPr>
      </p:pic>
    </p:spTree>
    <p:extLst>
      <p:ext uri="{BB962C8B-B14F-4D97-AF65-F5344CB8AC3E}">
        <p14:creationId xmlns:p14="http://schemas.microsoft.com/office/powerpoint/2010/main" val="16500080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200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Unicode MS</vt:lpstr>
      <vt:lpstr>Calibri</vt:lpstr>
      <vt:lpstr>Georgia Pro Cond Light</vt:lpstr>
      <vt:lpstr>Speak Pro</vt:lpstr>
      <vt:lpstr>RetrospectVTI</vt:lpstr>
      <vt:lpstr>Structure   in C Programming</vt:lpstr>
      <vt:lpstr>Introduction</vt:lpstr>
      <vt:lpstr>Defining a Structure</vt:lpstr>
      <vt:lpstr>Defining a Structure</vt:lpstr>
      <vt:lpstr>What is output ?</vt:lpstr>
      <vt:lpstr>What is output ?</vt:lpstr>
      <vt:lpstr>Structure Alignment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  in C Programming</dc:title>
  <dc:creator>Nouran Hussein Mohamed Youssef Abdel Rahman 1701597</dc:creator>
  <cp:lastModifiedBy>Nouran Hussein Mohamed Youssef Abdel Rahman 1701597</cp:lastModifiedBy>
  <cp:revision>1</cp:revision>
  <dcterms:created xsi:type="dcterms:W3CDTF">2023-09-18T20:40:58Z</dcterms:created>
  <dcterms:modified xsi:type="dcterms:W3CDTF">2023-09-18T22:28:22Z</dcterms:modified>
</cp:coreProperties>
</file>