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9" r:id="rId5"/>
    <p:sldId id="295" r:id="rId6"/>
    <p:sldId id="291" r:id="rId7"/>
    <p:sldId id="292" r:id="rId8"/>
    <p:sldId id="300" r:id="rId9"/>
    <p:sldId id="293" r:id="rId10"/>
    <p:sldId id="294" r:id="rId11"/>
    <p:sldId id="296" r:id="rId12"/>
    <p:sldId id="297" r:id="rId13"/>
    <p:sldId id="299" r:id="rId14"/>
    <p:sldId id="298" r:id="rId15"/>
    <p:sldId id="29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C33A1F"/>
    <a:srgbClr val="0000CC"/>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91" autoAdjust="0"/>
  </p:normalViewPr>
  <p:slideViewPr>
    <p:cSldViewPr snapToGrid="0">
      <p:cViewPr>
        <p:scale>
          <a:sx n="78" d="100"/>
          <a:sy n="78" d="100"/>
        </p:scale>
        <p:origin x="-1146" y="-2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a:t>
            </a:r>
            <a:r>
              <a:rPr lang="en-US" b="1" dirty="0" smtClean="0"/>
              <a:t>Define your algorithms input</a:t>
            </a:r>
            <a:r>
              <a:rPr lang="en-US" dirty="0" smtClean="0"/>
              <a:t>: Many algorithms take in data to be processed, e.g. to calculate the area of rectangle input may be the rectangle height and rectangle width. </a:t>
            </a:r>
          </a:p>
          <a:p>
            <a:r>
              <a:rPr lang="en-US" dirty="0" smtClean="0"/>
              <a:t>Step 2 </a:t>
            </a:r>
            <a:r>
              <a:rPr lang="en-US" b="1" dirty="0" smtClean="0"/>
              <a:t>Define the variables</a:t>
            </a:r>
            <a:r>
              <a:rPr lang="en-US" dirty="0" smtClean="0"/>
              <a:t>: Algorithm's variables allow you to use it for more than one place. We can define two variables for rectangle height and rectangle width as HEIGHT and WIDTH (or H &amp; W). We should use meaningful variable name e.g. instead of using H &amp; W use HEIGHT and WIDTH as variable name. </a:t>
            </a:r>
          </a:p>
          <a:p>
            <a:r>
              <a:rPr lang="en-US" dirty="0" smtClean="0"/>
              <a:t>Step 3 </a:t>
            </a:r>
            <a:r>
              <a:rPr lang="en-US" b="1" dirty="0" smtClean="0"/>
              <a:t>Outline the algorithm's operations: </a:t>
            </a:r>
            <a:r>
              <a:rPr lang="en-US" dirty="0" smtClean="0"/>
              <a:t>Use input variable for computation purpose, e.g. to find area of rectangle multiply the HEIGHT and WIDTH variable and store the value in new variable (say) AREA. An algorithm's operations can take the form of multiple steps and even branch, depending on the value of the input variables. </a:t>
            </a:r>
          </a:p>
          <a:p>
            <a:r>
              <a:rPr lang="en-US" dirty="0" smtClean="0"/>
              <a:t>Step 4 </a:t>
            </a:r>
            <a:r>
              <a:rPr lang="en-US" b="1" dirty="0" smtClean="0"/>
              <a:t>Output the results of your algorithm's operations</a:t>
            </a:r>
            <a:r>
              <a:rPr lang="en-US" dirty="0" smtClean="0"/>
              <a:t>: In case of area of rectangle output will be the value stored in variable AREA. if the input variables described a rectangle with a HEIGHT of 2 and a WIDTH of 3, the algorithm would output the value of 6. </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415895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85452" y="1718186"/>
            <a:ext cx="7005484" cy="149696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216742" y="870156"/>
            <a:ext cx="7382308" cy="678426"/>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573" y="290705"/>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34728"/>
            <a:ext cx="8246070" cy="344374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318046"/>
            <a:ext cx="682764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069258"/>
            <a:ext cx="6850625"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70" y="38963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864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9104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864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9104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5969647" cy="5143500"/>
          </a:xfrm>
        </p:spPr>
        <p:txBody>
          <a:bodyPr>
            <a:normAutofit/>
          </a:bodyPr>
          <a:lstStyle/>
          <a:p>
            <a:pPr algn="ctr"/>
            <a:r>
              <a:rPr lang="en-US" sz="8000" b="1" dirty="0" smtClean="0">
                <a:effectLst/>
              </a:rPr>
              <a:t>Flowcharts </a:t>
            </a:r>
            <a:r>
              <a:rPr lang="en-US" sz="8000" b="1" dirty="0">
                <a:effectLst/>
              </a:rPr>
              <a:t>&amp; </a:t>
            </a:r>
            <a:r>
              <a:rPr lang="en-US" sz="8000" b="1" dirty="0" smtClean="0">
                <a:effectLst/>
              </a:rPr>
              <a:t>Pseudo code</a:t>
            </a:r>
            <a:endParaRPr lang="en-US" sz="80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r>
              <a:rPr lang="en-US" dirty="0" smtClean="0"/>
              <a:t> ?</a:t>
            </a:r>
            <a:endParaRPr lang="en-US" dirty="0"/>
          </a:p>
        </p:txBody>
      </p:sp>
      <p:sp>
        <p:nvSpPr>
          <p:cNvPr id="3" name="Content Placeholder 2"/>
          <p:cNvSpPr>
            <a:spLocks noGrp="1"/>
          </p:cNvSpPr>
          <p:nvPr>
            <p:ph idx="1"/>
          </p:nvPr>
        </p:nvSpPr>
        <p:spPr/>
        <p:txBody>
          <a:bodyPr/>
          <a:lstStyle/>
          <a:p>
            <a:r>
              <a:rPr lang="en-US" dirty="0" err="1"/>
              <a:t>Pseudocode</a:t>
            </a:r>
            <a:r>
              <a:rPr lang="en-US" dirty="0"/>
              <a:t> is an informal way of writing a program. </a:t>
            </a:r>
            <a:endParaRPr lang="en-US" dirty="0" smtClean="0"/>
          </a:p>
          <a:p>
            <a:r>
              <a:rPr lang="en-US" dirty="0" smtClean="0"/>
              <a:t>It </a:t>
            </a:r>
            <a:r>
              <a:rPr lang="en-US" dirty="0"/>
              <a:t>is not exactly a computer program. </a:t>
            </a:r>
            <a:endParaRPr lang="en-US" dirty="0" smtClean="0"/>
          </a:p>
          <a:p>
            <a:r>
              <a:rPr lang="en-US" dirty="0" smtClean="0"/>
              <a:t>It </a:t>
            </a:r>
            <a:r>
              <a:rPr lang="en-US" dirty="0"/>
              <a:t>represents the algorithm of the program in natural language and mathematical </a:t>
            </a:r>
            <a:r>
              <a:rPr lang="en-US" dirty="0" smtClean="0"/>
              <a:t>notations (Print , While , IF then , Else )</a:t>
            </a:r>
            <a:endParaRPr lang="en-US" dirty="0"/>
          </a:p>
        </p:txBody>
      </p:sp>
    </p:spTree>
    <p:extLst>
      <p:ext uri="{BB962C8B-B14F-4D97-AF65-F5344CB8AC3E}">
        <p14:creationId xmlns:p14="http://schemas.microsoft.com/office/powerpoint/2010/main" val="124953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48" y="1645920"/>
            <a:ext cx="6850625" cy="3042577"/>
          </a:xfrm>
        </p:spPr>
        <p:txBody>
          <a:bodyPr>
            <a:normAutofit/>
          </a:bodyPr>
          <a:lstStyle/>
          <a:p>
            <a:pPr marL="0" indent="0" algn="ctr">
              <a:buNone/>
            </a:pPr>
            <a:r>
              <a:rPr lang="en-US" sz="9600" b="1" dirty="0" smtClean="0">
                <a:solidFill>
                  <a:schemeClr val="tx2">
                    <a:lumMod val="60000"/>
                    <a:lumOff val="40000"/>
                  </a:schemeClr>
                </a:solidFill>
              </a:rPr>
              <a:t>Let’s Try </a:t>
            </a:r>
            <a:endParaRPr lang="en-US" sz="9600" b="1" dirty="0">
              <a:solidFill>
                <a:schemeClr val="tx2">
                  <a:lumMod val="60000"/>
                  <a:lumOff val="40000"/>
                </a:schemeClr>
              </a:solidFill>
            </a:endParaRPr>
          </a:p>
        </p:txBody>
      </p:sp>
    </p:spTree>
    <p:extLst>
      <p:ext uri="{BB962C8B-B14F-4D97-AF65-F5344CB8AC3E}">
        <p14:creationId xmlns:p14="http://schemas.microsoft.com/office/powerpoint/2010/main" val="414639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48" y="1902372"/>
            <a:ext cx="6850625" cy="2786125"/>
          </a:xfrm>
        </p:spPr>
        <p:txBody>
          <a:bodyPr>
            <a:normAutofit/>
          </a:bodyPr>
          <a:lstStyle/>
          <a:p>
            <a:pPr marL="0" indent="0">
              <a:buNone/>
            </a:pPr>
            <a:r>
              <a:rPr lang="en-US" sz="9600" dirty="0" smtClean="0">
                <a:latin typeface="Algerian" pitchFamily="82" charset="0"/>
              </a:rPr>
              <a:t>Thank you </a:t>
            </a:r>
            <a:endParaRPr lang="en-US" sz="9600" dirty="0">
              <a:latin typeface="Algerian" pitchFamily="82" charset="0"/>
            </a:endParaRPr>
          </a:p>
        </p:txBody>
      </p:sp>
    </p:spTree>
    <p:extLst>
      <p:ext uri="{BB962C8B-B14F-4D97-AF65-F5344CB8AC3E}">
        <p14:creationId xmlns:p14="http://schemas.microsoft.com/office/powerpoint/2010/main" val="87994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916" y="536448"/>
            <a:ext cx="7818612" cy="4408081"/>
          </a:xfrm>
        </p:spPr>
        <p:txBody>
          <a:bodyPr>
            <a:normAutofit/>
          </a:bodyPr>
          <a:lstStyle/>
          <a:p>
            <a:pPr marL="0" indent="0" algn="just">
              <a:buNone/>
            </a:pPr>
            <a:r>
              <a:rPr lang="en-US" b="1" dirty="0" smtClean="0"/>
              <a:t>When faced with a problem: </a:t>
            </a:r>
          </a:p>
          <a:p>
            <a:pPr marL="400050" lvl="1" indent="0" algn="just">
              <a:buNone/>
            </a:pPr>
            <a:r>
              <a:rPr lang="en-US" dirty="0" smtClean="0"/>
              <a:t>1. We first clearly define the problem </a:t>
            </a:r>
          </a:p>
          <a:p>
            <a:pPr marL="400050" lvl="1" indent="0" algn="just">
              <a:buNone/>
            </a:pPr>
            <a:r>
              <a:rPr lang="en-US" dirty="0" smtClean="0"/>
              <a:t>2</a:t>
            </a:r>
            <a:r>
              <a:rPr lang="en-US" dirty="0"/>
              <a:t>. Think of possible solutions </a:t>
            </a:r>
            <a:endParaRPr lang="en-US" dirty="0" smtClean="0"/>
          </a:p>
          <a:p>
            <a:pPr marL="400050" lvl="1" indent="0" algn="just">
              <a:buNone/>
            </a:pPr>
            <a:r>
              <a:rPr lang="en-US" dirty="0" smtClean="0"/>
              <a:t>3</a:t>
            </a:r>
            <a:r>
              <a:rPr lang="en-US" dirty="0"/>
              <a:t>. Select the one that we think is the best under the prevailing circumstances </a:t>
            </a:r>
            <a:endParaRPr lang="en-US" dirty="0" smtClean="0"/>
          </a:p>
          <a:p>
            <a:pPr marL="400050" lvl="1" indent="0" algn="just">
              <a:buNone/>
            </a:pPr>
            <a:r>
              <a:rPr lang="en-US" dirty="0" smtClean="0"/>
              <a:t>4</a:t>
            </a:r>
            <a:r>
              <a:rPr lang="en-US" dirty="0"/>
              <a:t>. </a:t>
            </a:r>
            <a:r>
              <a:rPr lang="en-US" dirty="0" smtClean="0"/>
              <a:t>Think how to apply </a:t>
            </a:r>
            <a:r>
              <a:rPr lang="en-US" dirty="0"/>
              <a:t>that </a:t>
            </a:r>
            <a:r>
              <a:rPr lang="en-US" dirty="0" smtClean="0"/>
              <a:t>solution</a:t>
            </a:r>
          </a:p>
          <a:p>
            <a:pPr marL="400050" lvl="1" indent="0" algn="just">
              <a:buNone/>
            </a:pPr>
            <a:r>
              <a:rPr lang="en-US" dirty="0"/>
              <a:t>The process that can be used to solve a problem is termed as the “algorithm</a:t>
            </a:r>
          </a:p>
        </p:txBody>
      </p:sp>
    </p:spTree>
    <p:extLst>
      <p:ext uri="{BB962C8B-B14F-4D97-AF65-F5344CB8AC3E}">
        <p14:creationId xmlns:p14="http://schemas.microsoft.com/office/powerpoint/2010/main" val="128782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What’s an A</a:t>
            </a:r>
            <a:r>
              <a:rPr lang="en-US" dirty="0" smtClean="0">
                <a:effectLst/>
              </a:rPr>
              <a:t>lgorithm ? </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a:t>A</a:t>
            </a:r>
            <a:r>
              <a:rPr lang="en-US" sz="3600" dirty="0" smtClean="0"/>
              <a:t>lgorithm </a:t>
            </a:r>
            <a:r>
              <a:rPr lang="en-US" sz="3600" dirty="0"/>
              <a:t>is a sequence of steps to solve a particular problem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65" y="2311393"/>
            <a:ext cx="5993504" cy="2487981"/>
          </a:xfrm>
          <a:prstGeom prst="rect">
            <a:avLst/>
          </a:prstGeom>
        </p:spPr>
      </p:pic>
    </p:spTree>
    <p:extLst>
      <p:ext uri="{BB962C8B-B14F-4D97-AF65-F5344CB8AC3E}">
        <p14:creationId xmlns:p14="http://schemas.microsoft.com/office/powerpoint/2010/main" val="285942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Qualities of a good algorithm</a:t>
            </a:r>
          </a:p>
        </p:txBody>
      </p:sp>
      <p:sp>
        <p:nvSpPr>
          <p:cNvPr id="3" name="Content Placeholder 2"/>
          <p:cNvSpPr>
            <a:spLocks noGrp="1"/>
          </p:cNvSpPr>
          <p:nvPr>
            <p:ph idx="1"/>
          </p:nvPr>
        </p:nvSpPr>
        <p:spPr>
          <a:xfrm>
            <a:off x="337836" y="1069258"/>
            <a:ext cx="7233396" cy="3831926"/>
          </a:xfrm>
        </p:spPr>
        <p:txBody>
          <a:bodyPr>
            <a:normAutofit fontScale="92500" lnSpcReduction="10000"/>
          </a:bodyPr>
          <a:lstStyle/>
          <a:p>
            <a:r>
              <a:rPr lang="en-US" dirty="0" smtClean="0"/>
              <a:t>Input </a:t>
            </a:r>
            <a:r>
              <a:rPr lang="en-US" dirty="0"/>
              <a:t>and output should be defined precisely.</a:t>
            </a:r>
          </a:p>
          <a:p>
            <a:r>
              <a:rPr lang="en-US" dirty="0"/>
              <a:t>Each step in the algorithm should be clear and unambiguous.</a:t>
            </a:r>
          </a:p>
          <a:p>
            <a:r>
              <a:rPr lang="en-US" dirty="0"/>
              <a:t>Algorithms should be most effective among many different ways to solve a problem.</a:t>
            </a:r>
          </a:p>
          <a:p>
            <a:r>
              <a:rPr lang="en-US" dirty="0"/>
              <a:t>An algorithm shouldn't include computer code. Instead, the algorithm should be written in such a way that it can be used in different programming languages.</a:t>
            </a:r>
          </a:p>
          <a:p>
            <a:pPr algn="just"/>
            <a:endParaRPr lang="en-US" dirty="0"/>
          </a:p>
        </p:txBody>
      </p:sp>
    </p:spTree>
    <p:extLst>
      <p:ext uri="{BB962C8B-B14F-4D97-AF65-F5344CB8AC3E}">
        <p14:creationId xmlns:p14="http://schemas.microsoft.com/office/powerpoint/2010/main" val="175948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Learning Algorithm </a:t>
            </a:r>
            <a:endParaRPr lang="en-US" dirty="0"/>
          </a:p>
        </p:txBody>
      </p:sp>
      <p:sp>
        <p:nvSpPr>
          <p:cNvPr id="3" name="Content Placeholder 2"/>
          <p:cNvSpPr>
            <a:spLocks noGrp="1"/>
          </p:cNvSpPr>
          <p:nvPr>
            <p:ph idx="1"/>
          </p:nvPr>
        </p:nvSpPr>
        <p:spPr/>
        <p:txBody>
          <a:bodyPr/>
          <a:lstStyle/>
          <a:p>
            <a:pPr>
              <a:lnSpc>
                <a:spcPct val="150000"/>
              </a:lnSpc>
            </a:pPr>
            <a:r>
              <a:rPr lang="en-US" dirty="0" smtClean="0"/>
              <a:t>Time</a:t>
            </a:r>
          </a:p>
          <a:p>
            <a:pPr>
              <a:lnSpc>
                <a:spcPct val="150000"/>
              </a:lnSpc>
            </a:pPr>
            <a:r>
              <a:rPr lang="en-US" dirty="0" smtClean="0"/>
              <a:t>Memory</a:t>
            </a:r>
          </a:p>
          <a:p>
            <a:pPr>
              <a:lnSpc>
                <a:spcPct val="150000"/>
              </a:lnSpc>
            </a:pPr>
            <a:r>
              <a:rPr lang="en-US" dirty="0"/>
              <a:t>Scalability</a:t>
            </a:r>
          </a:p>
        </p:txBody>
      </p:sp>
    </p:spTree>
    <p:extLst>
      <p:ext uri="{BB962C8B-B14F-4D97-AF65-F5344CB8AC3E}">
        <p14:creationId xmlns:p14="http://schemas.microsoft.com/office/powerpoint/2010/main" val="173878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ypes </a:t>
            </a:r>
            <a:r>
              <a:rPr lang="en-US" dirty="0"/>
              <a:t>of C</a:t>
            </a:r>
            <a:r>
              <a:rPr lang="en-US" dirty="0" smtClean="0"/>
              <a:t>ontrol </a:t>
            </a:r>
            <a:r>
              <a:rPr lang="en-US" dirty="0"/>
              <a:t>S</a:t>
            </a:r>
            <a:r>
              <a:rPr lang="en-US" dirty="0" smtClean="0"/>
              <a:t>tructures  </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Sequence</a:t>
            </a:r>
            <a:r>
              <a:rPr lang="en-US" dirty="0"/>
              <a:t>: In the sequence structure, statements are placed one after the other and the execution takes place starting from up to down. </a:t>
            </a:r>
          </a:p>
          <a:p>
            <a:pPr marL="0" indent="0" algn="just">
              <a:buNone/>
            </a:pPr>
            <a:r>
              <a:rPr lang="en-US" dirty="0" smtClean="0"/>
              <a:t> </a:t>
            </a:r>
            <a:r>
              <a:rPr lang="en-US" b="1" dirty="0"/>
              <a:t>Branching (Selection): </a:t>
            </a:r>
            <a:r>
              <a:rPr lang="en-US" dirty="0"/>
              <a:t>In branch control, there is a condition and according to a condition, a decision of either TRUE or FALSE is </a:t>
            </a:r>
            <a:r>
              <a:rPr lang="en-US" dirty="0" smtClean="0"/>
              <a:t>achieved</a:t>
            </a:r>
          </a:p>
          <a:p>
            <a:pPr marL="0" indent="0" algn="just">
              <a:buNone/>
            </a:pPr>
            <a:r>
              <a:rPr lang="en-US" b="1" dirty="0" smtClean="0"/>
              <a:t>Loop </a:t>
            </a:r>
            <a:r>
              <a:rPr lang="en-US" b="1" dirty="0"/>
              <a:t>(Repetition): </a:t>
            </a:r>
            <a:r>
              <a:rPr lang="en-US" dirty="0"/>
              <a:t>The Loop or Repetition allows a statement(s) to be executed repeatedly based on certain loop </a:t>
            </a:r>
            <a:r>
              <a:rPr lang="en-US" dirty="0" smtClean="0"/>
              <a:t>condition</a:t>
            </a:r>
            <a:endParaRPr lang="en-US" dirty="0"/>
          </a:p>
        </p:txBody>
      </p:sp>
    </p:spTree>
    <p:extLst>
      <p:ext uri="{BB962C8B-B14F-4D97-AF65-F5344CB8AC3E}">
        <p14:creationId xmlns:p14="http://schemas.microsoft.com/office/powerpoint/2010/main" val="137306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WRITE ALGORITHMS </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Step 1 </a:t>
            </a:r>
            <a:r>
              <a:rPr lang="en-US" b="1" dirty="0"/>
              <a:t>Define your algorithms </a:t>
            </a:r>
            <a:r>
              <a:rPr lang="en-US" b="1" dirty="0" smtClean="0"/>
              <a:t>input</a:t>
            </a:r>
            <a:endParaRPr lang="en-US" dirty="0" smtClean="0"/>
          </a:p>
          <a:p>
            <a:pPr algn="just">
              <a:lnSpc>
                <a:spcPct val="150000"/>
              </a:lnSpc>
            </a:pPr>
            <a:r>
              <a:rPr lang="en-US" dirty="0" smtClean="0"/>
              <a:t>Step </a:t>
            </a:r>
            <a:r>
              <a:rPr lang="en-US" dirty="0"/>
              <a:t>2 </a:t>
            </a:r>
            <a:r>
              <a:rPr lang="en-US" b="1" dirty="0"/>
              <a:t>Define the </a:t>
            </a:r>
            <a:r>
              <a:rPr lang="en-US" b="1" dirty="0" smtClean="0"/>
              <a:t>variables</a:t>
            </a:r>
          </a:p>
          <a:p>
            <a:pPr algn="just">
              <a:lnSpc>
                <a:spcPct val="150000"/>
              </a:lnSpc>
            </a:pPr>
            <a:r>
              <a:rPr lang="en-US" dirty="0" smtClean="0"/>
              <a:t>Step </a:t>
            </a:r>
            <a:r>
              <a:rPr lang="en-US" dirty="0"/>
              <a:t>3 </a:t>
            </a:r>
            <a:r>
              <a:rPr lang="en-US" b="1" dirty="0"/>
              <a:t>Outline the algorithm's </a:t>
            </a:r>
            <a:r>
              <a:rPr lang="en-US" b="1" dirty="0" smtClean="0"/>
              <a:t>operations</a:t>
            </a:r>
          </a:p>
          <a:p>
            <a:pPr algn="just">
              <a:lnSpc>
                <a:spcPct val="150000"/>
              </a:lnSpc>
            </a:pPr>
            <a:r>
              <a:rPr lang="en-US" dirty="0" smtClean="0"/>
              <a:t>Step </a:t>
            </a:r>
            <a:r>
              <a:rPr lang="en-US" dirty="0"/>
              <a:t>4 </a:t>
            </a:r>
            <a:r>
              <a:rPr lang="en-US" b="1" dirty="0"/>
              <a:t>Output the results of your algorithm's </a:t>
            </a:r>
            <a:r>
              <a:rPr lang="en-US" b="1" dirty="0" smtClean="0"/>
              <a:t>operations</a:t>
            </a:r>
            <a:endParaRPr lang="en-US" dirty="0"/>
          </a:p>
        </p:txBody>
      </p:sp>
    </p:spTree>
    <p:extLst>
      <p:ext uri="{BB962C8B-B14F-4D97-AF65-F5344CB8AC3E}">
        <p14:creationId xmlns:p14="http://schemas.microsoft.com/office/powerpoint/2010/main" val="366267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Flowcharts</a:t>
            </a:r>
            <a:endParaRPr lang="en-US" sz="4800" dirty="0"/>
          </a:p>
        </p:txBody>
      </p:sp>
      <p:sp>
        <p:nvSpPr>
          <p:cNvPr id="3" name="Content Placeholder 2"/>
          <p:cNvSpPr>
            <a:spLocks noGrp="1"/>
          </p:cNvSpPr>
          <p:nvPr>
            <p:ph idx="1"/>
          </p:nvPr>
        </p:nvSpPr>
        <p:spPr/>
        <p:txBody>
          <a:bodyPr>
            <a:normAutofit/>
          </a:bodyPr>
          <a:lstStyle/>
          <a:p>
            <a:pPr algn="just"/>
            <a:r>
              <a:rPr lang="en-US" sz="3600" dirty="0"/>
              <a:t>A graphical representation of a process (e.g. an algorithm),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313" y="1950720"/>
            <a:ext cx="2801959" cy="2900172"/>
          </a:xfrm>
          <a:prstGeom prst="rect">
            <a:avLst/>
          </a:prstGeom>
        </p:spPr>
      </p:pic>
    </p:spTree>
    <p:extLst>
      <p:ext uri="{BB962C8B-B14F-4D97-AF65-F5344CB8AC3E}">
        <p14:creationId xmlns:p14="http://schemas.microsoft.com/office/powerpoint/2010/main" val="42586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46304" y="248697"/>
            <a:ext cx="7071360" cy="4768376"/>
          </a:xfrm>
        </p:spPr>
      </p:pic>
    </p:spTree>
    <p:extLst>
      <p:ext uri="{BB962C8B-B14F-4D97-AF65-F5344CB8AC3E}">
        <p14:creationId xmlns:p14="http://schemas.microsoft.com/office/powerpoint/2010/main" val="2314756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1B5B429171BA44A60056F857FB0885" ma:contentTypeVersion="0" ma:contentTypeDescription="Create a new document." ma:contentTypeScope="" ma:versionID="dbe8f0db68e638bf6471ebe92a0cc05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2AB17F-7200-4666-9253-E8261AF78EF2}">
  <ds:schemaRefs>
    <ds:schemaRef ds:uri="http://schemas.microsoft.com/sharepoint/v3/contenttype/forms"/>
  </ds:schemaRefs>
</ds:datastoreItem>
</file>

<file path=customXml/itemProps2.xml><?xml version="1.0" encoding="utf-8"?>
<ds:datastoreItem xmlns:ds="http://schemas.openxmlformats.org/officeDocument/2006/customXml" ds:itemID="{BF742BC1-8755-4A68-AB37-8F064F66F3EB}"/>
</file>

<file path=customXml/itemProps3.xml><?xml version="1.0" encoding="utf-8"?>
<ds:datastoreItem xmlns:ds="http://schemas.openxmlformats.org/officeDocument/2006/customXml" ds:itemID="{08CFFA02-719E-4882-9FDF-A048DAFED66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On-screen Show (16:9)</PresentationFormat>
  <Paragraphs>40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Flowcharts &amp; Pseudo code</vt:lpstr>
      <vt:lpstr>PowerPoint Presentation</vt:lpstr>
      <vt:lpstr>What’s an Algorithm ? </vt:lpstr>
      <vt:lpstr>Qualities of a good algorithm</vt:lpstr>
      <vt:lpstr>Why Learning Algorithm </vt:lpstr>
      <vt:lpstr>Types of Control Structures  </vt:lpstr>
      <vt:lpstr>HOW TO WRITE ALGORITHMS </vt:lpstr>
      <vt:lpstr>Flowcharts</vt:lpstr>
      <vt:lpstr>PowerPoint Presentation</vt:lpstr>
      <vt:lpstr>Pseudocode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2021-03-31T09:03:47Z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0x010100DB1B5B429171BA44A60056F857FB0885</vt:lpwstr>
  </property>
</Properties>
</file>