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Science Project</a:t>
            </a:r>
          </a:p>
          <a:p>
            <a:r>
              <a:rPr lang="en-GB" dirty="0"/>
              <a:t>Module 02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237324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Predictive model Performance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7CCA035-8C73-FA40-BEFF-76B2B9A85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81" y="3511624"/>
            <a:ext cx="3531794" cy="334637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438A476-8555-5C64-1410-E12DDD738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690" y="3860639"/>
            <a:ext cx="5828261" cy="3234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E57EBC-D43E-8745-1BEA-028450FBF518}"/>
              </a:ext>
            </a:extLst>
          </p:cNvPr>
          <p:cNvSpPr txBox="1"/>
          <p:nvPr/>
        </p:nvSpPr>
        <p:spPr>
          <a:xfrm>
            <a:off x="106410" y="4399982"/>
            <a:ext cx="2180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Important Features Which are affecting Bookings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54E054-E453-B2CC-59C0-BBB707A54099}"/>
              </a:ext>
            </a:extLst>
          </p:cNvPr>
          <p:cNvCxnSpPr/>
          <p:nvPr/>
        </p:nvCxnSpPr>
        <p:spPr>
          <a:xfrm>
            <a:off x="265043" y="3233530"/>
            <a:ext cx="1163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BE3626-98D2-2416-1172-F71058AECCA8}"/>
              </a:ext>
            </a:extLst>
          </p:cNvPr>
          <p:cNvCxnSpPr/>
          <p:nvPr/>
        </p:nvCxnSpPr>
        <p:spPr>
          <a:xfrm>
            <a:off x="276770" y="1252330"/>
            <a:ext cx="1163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2BD9350-A4E5-51AD-0CB4-9B8E08C14393}"/>
              </a:ext>
            </a:extLst>
          </p:cNvPr>
          <p:cNvSpPr/>
          <p:nvPr/>
        </p:nvSpPr>
        <p:spPr>
          <a:xfrm>
            <a:off x="2082208" y="1203593"/>
            <a:ext cx="1044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6B8B1A-DA47-6293-2A45-6816CAD84AFD}"/>
              </a:ext>
            </a:extLst>
          </p:cNvPr>
          <p:cNvSpPr/>
          <p:nvPr/>
        </p:nvSpPr>
        <p:spPr>
          <a:xfrm>
            <a:off x="265043" y="1433377"/>
            <a:ext cx="283385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Accuracy: 70.85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F1-Score: 71.24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Precision: 70.22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508D36-0395-27C4-680F-CD9AA61A7F57}"/>
              </a:ext>
            </a:extLst>
          </p:cNvPr>
          <p:cNvSpPr txBox="1"/>
          <p:nvPr/>
        </p:nvSpPr>
        <p:spPr>
          <a:xfrm>
            <a:off x="4572000" y="1665258"/>
            <a:ext cx="652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dataset was made balanced by Oversampling and under sampling, but results are better with under sampling.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prediction, AdaBoostClassifier with DecisionTreeClassifier was used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Predictive model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Ahmad Masood</cp:lastModifiedBy>
  <cp:revision>3</cp:revision>
  <dcterms:created xsi:type="dcterms:W3CDTF">2022-12-06T11:13:27Z</dcterms:created>
  <dcterms:modified xsi:type="dcterms:W3CDTF">2023-01-28T07:23:30Z</dcterms:modified>
</cp:coreProperties>
</file>