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5" y="437322"/>
            <a:ext cx="4717775" cy="524497"/>
          </a:xfrm>
        </p:spPr>
        <p:txBody>
          <a:bodyPr>
            <a:normAutofit fontScale="90000"/>
          </a:bodyPr>
          <a:lstStyle/>
          <a:p>
            <a:r>
              <a:rPr lang="en-GB" dirty="0"/>
              <a:t>Visuals to Get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D6295-9E4C-47DC-6064-6106FD29D785}"/>
              </a:ext>
            </a:extLst>
          </p:cNvPr>
          <p:cNvSpPr txBox="1"/>
          <p:nvPr/>
        </p:nvSpPr>
        <p:spPr>
          <a:xfrm>
            <a:off x="768625" y="1073425"/>
            <a:ext cx="1749288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Rating: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CC492-4182-5802-C46F-78C0C4CA6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71" y="1258955"/>
            <a:ext cx="2112595" cy="2112595"/>
          </a:xfrm>
          <a:prstGeom prst="rect">
            <a:avLst/>
          </a:prstGeom>
        </p:spPr>
      </p:pic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8ECAE7CE-FA58-D6EE-C9CC-1E28E138A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" y="3557080"/>
            <a:ext cx="3470269" cy="2969330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35177CFB-028A-4271-A0A6-09CD9307B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8" y="1073425"/>
            <a:ext cx="2876175" cy="2710496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555E3BF6-6664-EF86-3400-E47931ED6C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8" y="3895527"/>
            <a:ext cx="2876175" cy="29783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3F0175-11BB-BE13-3FC4-BBCC3DD556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646" y="1320903"/>
            <a:ext cx="2463018" cy="2463018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693DD1AC-D1C3-2814-46F1-E6D6B426C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328" y="3895527"/>
            <a:ext cx="2753654" cy="27730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7C7F0EB-7525-F5DD-5786-672386FF948D}"/>
              </a:ext>
            </a:extLst>
          </p:cNvPr>
          <p:cNvSpPr txBox="1"/>
          <p:nvPr/>
        </p:nvSpPr>
        <p:spPr>
          <a:xfrm>
            <a:off x="7134788" y="961819"/>
            <a:ext cx="258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people are talking: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E0AC36-C7A7-6A85-9682-27A24BBCE163}"/>
              </a:ext>
            </a:extLst>
          </p:cNvPr>
          <p:cNvSpPr/>
          <p:nvPr/>
        </p:nvSpPr>
        <p:spPr>
          <a:xfrm>
            <a:off x="10103275" y="884875"/>
            <a:ext cx="182221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Sentiments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E5A7E5-F99C-37C2-2BB5-72BAB1694635}"/>
              </a:ext>
            </a:extLst>
          </p:cNvPr>
          <p:cNvCxnSpPr/>
          <p:nvPr/>
        </p:nvCxnSpPr>
        <p:spPr>
          <a:xfrm>
            <a:off x="9939130" y="961819"/>
            <a:ext cx="0" cy="5706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7096808-DD9E-6B67-1863-504183C6D16B}"/>
              </a:ext>
            </a:extLst>
          </p:cNvPr>
          <p:cNvSpPr/>
          <p:nvPr/>
        </p:nvSpPr>
        <p:spPr>
          <a:xfrm>
            <a:off x="10221598" y="1550504"/>
            <a:ext cx="1703884" cy="132521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0FA6DA-3614-320B-9CAC-889AFCFFEA2B}"/>
              </a:ext>
            </a:extLst>
          </p:cNvPr>
          <p:cNvSpPr/>
          <p:nvPr/>
        </p:nvSpPr>
        <p:spPr>
          <a:xfrm>
            <a:off x="10256515" y="3429000"/>
            <a:ext cx="1703884" cy="13252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5BA58A-A15B-0718-14B1-D34B22271E26}"/>
              </a:ext>
            </a:extLst>
          </p:cNvPr>
          <p:cNvSpPr/>
          <p:nvPr/>
        </p:nvSpPr>
        <p:spPr>
          <a:xfrm>
            <a:off x="10277101" y="5384701"/>
            <a:ext cx="1703884" cy="13252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5B144D-0CEB-1533-7B5B-E981349ACFE3}"/>
              </a:ext>
            </a:extLst>
          </p:cNvPr>
          <p:cNvSpPr txBox="1"/>
          <p:nvPr/>
        </p:nvSpPr>
        <p:spPr>
          <a:xfrm>
            <a:off x="10514047" y="1576913"/>
            <a:ext cx="118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Positive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501013-81C7-53FE-5EBE-543FEEA4E7E4}"/>
              </a:ext>
            </a:extLst>
          </p:cNvPr>
          <p:cNvSpPr txBox="1"/>
          <p:nvPr/>
        </p:nvSpPr>
        <p:spPr>
          <a:xfrm>
            <a:off x="10514047" y="5497198"/>
            <a:ext cx="1390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Negative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27AB96-83E1-A5F4-A5A3-BA49611B27AE}"/>
              </a:ext>
            </a:extLst>
          </p:cNvPr>
          <p:cNvSpPr txBox="1"/>
          <p:nvPr/>
        </p:nvSpPr>
        <p:spPr>
          <a:xfrm>
            <a:off x="10573259" y="3532097"/>
            <a:ext cx="118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Neutral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7186CA-9AC3-3493-B76E-78E6A2B03B94}"/>
              </a:ext>
            </a:extLst>
          </p:cNvPr>
          <p:cNvSpPr txBox="1"/>
          <p:nvPr/>
        </p:nvSpPr>
        <p:spPr>
          <a:xfrm>
            <a:off x="10573259" y="1945525"/>
            <a:ext cx="107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ighlight>
                  <a:srgbClr val="00FFFF"/>
                </a:highlight>
              </a:rPr>
              <a:t>19%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118BEB-0F64-B1F1-5DA9-A42CEFFE2FA4}"/>
              </a:ext>
            </a:extLst>
          </p:cNvPr>
          <p:cNvSpPr txBox="1"/>
          <p:nvPr/>
        </p:nvSpPr>
        <p:spPr>
          <a:xfrm>
            <a:off x="10466049" y="3915506"/>
            <a:ext cx="1344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ighlight>
                  <a:srgbClr val="FFFF00"/>
                </a:highlight>
              </a:rPr>
              <a:t>70.6%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00CB14-E7E1-CC4D-7748-CA75694A96EF}"/>
              </a:ext>
            </a:extLst>
          </p:cNvPr>
          <p:cNvSpPr txBox="1"/>
          <p:nvPr/>
        </p:nvSpPr>
        <p:spPr>
          <a:xfrm>
            <a:off x="10475505" y="5880079"/>
            <a:ext cx="140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ighlight>
                  <a:srgbClr val="00FFFF"/>
                </a:highlight>
              </a:rPr>
              <a:t>10.4%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Visuals to Get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Ahmad Masood</cp:lastModifiedBy>
  <cp:revision>4</cp:revision>
  <dcterms:created xsi:type="dcterms:W3CDTF">2022-12-06T11:13:27Z</dcterms:created>
  <dcterms:modified xsi:type="dcterms:W3CDTF">2023-01-24T13:24:14Z</dcterms:modified>
</cp:coreProperties>
</file>