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FB60CB1-2A38-4B05-A52B-99A8DBF10A39}" type="datetimeFigureOut">
              <a:rPr lang="en-US" smtClean="0"/>
              <a:t>4/25/2018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415380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B60CB1-2A38-4B05-A52B-99A8DBF10A39}"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83324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FB60CB1-2A38-4B05-A52B-99A8DBF10A39}"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2233920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FB60CB1-2A38-4B05-A52B-99A8DBF10A39}"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1038061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60CB1-2A38-4B05-A52B-99A8DBF10A39}"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2632069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B60CB1-2A38-4B05-A52B-99A8DBF10A39}"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219478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FB60CB1-2A38-4B05-A52B-99A8DBF10A39}" type="datetimeFigureOut">
              <a:rPr lang="en-US" smtClean="0"/>
              <a:t>4/25/2018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84648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FB60CB1-2A38-4B05-A52B-99A8DBF10A39}"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3016776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FB60CB1-2A38-4B05-A52B-99A8DBF10A39}"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33099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B60CB1-2A38-4B05-A52B-99A8DBF10A39}"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199931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B60CB1-2A38-4B05-A52B-99A8DBF10A39}" type="datetimeFigureOut">
              <a:rPr lang="en-US" smtClean="0"/>
              <a:t>4/25/2018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80034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B60CB1-2A38-4B05-A52B-99A8DBF10A39}"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44831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B60CB1-2A38-4B05-A52B-99A8DBF10A39}" type="datetimeFigureOut">
              <a:rPr lang="en-US" smtClean="0"/>
              <a:t>4/25/2018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33045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B60CB1-2A38-4B05-A52B-99A8DBF10A39}" type="datetimeFigureOut">
              <a:rPr lang="en-US" smtClean="0"/>
              <a:t>4/25/2018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3223205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60CB1-2A38-4B05-A52B-99A8DBF10A39}" type="datetimeFigureOut">
              <a:rPr lang="en-US" smtClean="0"/>
              <a:t>4/25/2018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108882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B60CB1-2A38-4B05-A52B-99A8DBF10A39}"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239243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B60CB1-2A38-4B05-A52B-99A8DBF10A39}" type="datetimeFigureOut">
              <a:rPr lang="en-US" smtClean="0"/>
              <a:t>4/25/2018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2350494-0828-42E2-8AC2-F563A7161C57}" type="slidenum">
              <a:rPr lang="en-US" smtClean="0"/>
              <a:t>‹#›</a:t>
            </a:fld>
            <a:endParaRPr lang="en-US"/>
          </a:p>
        </p:txBody>
      </p:sp>
    </p:spTree>
    <p:extLst>
      <p:ext uri="{BB962C8B-B14F-4D97-AF65-F5344CB8AC3E}">
        <p14:creationId xmlns:p14="http://schemas.microsoft.com/office/powerpoint/2010/main" val="117580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FB60CB1-2A38-4B05-A52B-99A8DBF10A39}" type="datetimeFigureOut">
              <a:rPr lang="en-US" smtClean="0"/>
              <a:t>4/25/2018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2350494-0828-42E2-8AC2-F563A7161C57}" type="slidenum">
              <a:rPr lang="en-US" smtClean="0"/>
              <a:t>‹#›</a:t>
            </a:fld>
            <a:endParaRPr lang="en-US"/>
          </a:p>
        </p:txBody>
      </p:sp>
    </p:spTree>
    <p:extLst>
      <p:ext uri="{BB962C8B-B14F-4D97-AF65-F5344CB8AC3E}">
        <p14:creationId xmlns:p14="http://schemas.microsoft.com/office/powerpoint/2010/main" val="3810921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702800" cy="1104370"/>
          </a:xfrm>
        </p:spPr>
        <p:txBody>
          <a:bodyPr/>
          <a:lstStyle/>
          <a:p>
            <a:r>
              <a:rPr lang="en-US" dirty="0" smtClean="0"/>
              <a:t>ASSALAMUALAIKUM WR. WB</a:t>
            </a:r>
            <a:endParaRPr lang="en-US" dirty="0"/>
          </a:p>
        </p:txBody>
      </p:sp>
      <p:sp>
        <p:nvSpPr>
          <p:cNvPr id="3" name="Subtitle 2"/>
          <p:cNvSpPr>
            <a:spLocks noGrp="1"/>
          </p:cNvSpPr>
          <p:nvPr>
            <p:ph type="subTitle" idx="1"/>
          </p:nvPr>
        </p:nvSpPr>
        <p:spPr>
          <a:xfrm>
            <a:off x="1608667" y="2696105"/>
            <a:ext cx="9144000" cy="2934228"/>
          </a:xfrm>
        </p:spPr>
        <p:txBody>
          <a:bodyPr>
            <a:normAutofit/>
          </a:bodyPr>
          <a:lstStyle/>
          <a:p>
            <a:r>
              <a:rPr lang="en-US" dirty="0" err="1" smtClean="0"/>
              <a:t>Ketua</a:t>
            </a:r>
            <a:r>
              <a:rPr lang="en-US" dirty="0" smtClean="0"/>
              <a:t> : </a:t>
            </a:r>
          </a:p>
          <a:p>
            <a:r>
              <a:rPr lang="en-US" dirty="0" smtClean="0"/>
              <a:t>Ahmad </a:t>
            </a:r>
            <a:r>
              <a:rPr lang="en-US" dirty="0" err="1" smtClean="0"/>
              <a:t>Maulana</a:t>
            </a:r>
            <a:r>
              <a:rPr lang="en-US" dirty="0" smtClean="0"/>
              <a:t> </a:t>
            </a:r>
            <a:r>
              <a:rPr lang="en-US" dirty="0" err="1" smtClean="0"/>
              <a:t>Komarudin</a:t>
            </a:r>
            <a:endParaRPr lang="en-US" dirty="0" smtClean="0"/>
          </a:p>
          <a:p>
            <a:r>
              <a:rPr lang="en-US" dirty="0" err="1" smtClean="0"/>
              <a:t>Anggota</a:t>
            </a:r>
            <a:r>
              <a:rPr lang="en-US" dirty="0" smtClean="0"/>
              <a:t> : </a:t>
            </a:r>
          </a:p>
          <a:p>
            <a:r>
              <a:rPr lang="en-US" dirty="0" err="1" smtClean="0"/>
              <a:t>Adhitya</a:t>
            </a:r>
            <a:r>
              <a:rPr lang="en-US" dirty="0" smtClean="0"/>
              <a:t> </a:t>
            </a:r>
            <a:r>
              <a:rPr lang="en-US" dirty="0" err="1" smtClean="0"/>
              <a:t>Sidiq</a:t>
            </a:r>
            <a:r>
              <a:rPr lang="en-US" dirty="0" smtClean="0"/>
              <a:t> </a:t>
            </a:r>
            <a:r>
              <a:rPr lang="en-US" dirty="0" err="1" smtClean="0"/>
              <a:t>Permana</a:t>
            </a:r>
            <a:endParaRPr lang="en-US" dirty="0" smtClean="0"/>
          </a:p>
          <a:p>
            <a:r>
              <a:rPr lang="en-US" dirty="0" err="1" smtClean="0"/>
              <a:t>Dede</a:t>
            </a:r>
            <a:r>
              <a:rPr lang="en-US" dirty="0" smtClean="0"/>
              <a:t> </a:t>
            </a:r>
            <a:r>
              <a:rPr lang="en-US" dirty="0" err="1" smtClean="0"/>
              <a:t>Yosep</a:t>
            </a:r>
            <a:endParaRPr lang="en-US" dirty="0" smtClean="0"/>
          </a:p>
          <a:p>
            <a:endParaRPr lang="en-US" dirty="0"/>
          </a:p>
          <a:p>
            <a:r>
              <a:rPr lang="en-US" dirty="0" err="1" smtClean="0"/>
              <a:t>Topik</a:t>
            </a:r>
            <a:r>
              <a:rPr lang="en-US" dirty="0" smtClean="0"/>
              <a:t> </a:t>
            </a:r>
            <a:r>
              <a:rPr lang="en-US" dirty="0" err="1" smtClean="0"/>
              <a:t>Kampung</a:t>
            </a:r>
            <a:r>
              <a:rPr lang="en-US" dirty="0" smtClean="0"/>
              <a:t> </a:t>
            </a:r>
            <a:r>
              <a:rPr lang="en-US" dirty="0" err="1" smtClean="0"/>
              <a:t>Adat</a:t>
            </a:r>
            <a:r>
              <a:rPr lang="en-US" dirty="0" smtClean="0"/>
              <a:t> : </a:t>
            </a:r>
            <a:r>
              <a:rPr lang="en-US" dirty="0" err="1" smtClean="0"/>
              <a:t>Kampung</a:t>
            </a:r>
            <a:r>
              <a:rPr lang="en-US" dirty="0" smtClean="0"/>
              <a:t> </a:t>
            </a:r>
            <a:r>
              <a:rPr lang="en-US" dirty="0" err="1" smtClean="0"/>
              <a:t>Adat</a:t>
            </a:r>
            <a:r>
              <a:rPr lang="en-US" dirty="0" smtClean="0"/>
              <a:t> </a:t>
            </a:r>
            <a:r>
              <a:rPr lang="en-US" dirty="0" err="1" smtClean="0"/>
              <a:t>cireundeu</a:t>
            </a:r>
            <a:endParaRPr lang="en-US" dirty="0"/>
          </a:p>
        </p:txBody>
      </p:sp>
    </p:spTree>
    <p:extLst>
      <p:ext uri="{BB962C8B-B14F-4D97-AF65-F5344CB8AC3E}">
        <p14:creationId xmlns:p14="http://schemas.microsoft.com/office/powerpoint/2010/main" val="77855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Dokumentasi</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433" y="2342048"/>
            <a:ext cx="9998752" cy="4175981"/>
          </a:xfrm>
          <a:prstGeom prst="rect">
            <a:avLst/>
          </a:prstGeom>
        </p:spPr>
      </p:pic>
    </p:spTree>
    <p:extLst>
      <p:ext uri="{BB962C8B-B14F-4D97-AF65-F5344CB8AC3E}">
        <p14:creationId xmlns:p14="http://schemas.microsoft.com/office/powerpoint/2010/main" val="74358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Sejarah</a:t>
            </a:r>
            <a:r>
              <a:rPr lang="en-US" b="1" dirty="0"/>
              <a:t> </a:t>
            </a:r>
            <a:r>
              <a:rPr lang="en-US" b="1" dirty="0" err="1"/>
              <a:t>Kampung</a:t>
            </a:r>
            <a:r>
              <a:rPr lang="en-US" b="1" dirty="0"/>
              <a:t> </a:t>
            </a:r>
            <a:r>
              <a:rPr lang="en-US" b="1" dirty="0" err="1"/>
              <a:t>Adat</a:t>
            </a:r>
            <a:r>
              <a:rPr lang="en-US" b="1" dirty="0"/>
              <a:t> </a:t>
            </a:r>
            <a:r>
              <a:rPr lang="en-US" b="1" dirty="0" err="1" smtClean="0"/>
              <a:t>Cireundeu</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id-ID" dirty="0"/>
              <a:t>Cireundeu berasal dari nama “pohon reundeu”, karena sebelumnya di kampung ini banyak sekali populasi pohon reundeu. pohon reundeu itu sendiri ialah pohon untuk bahan obat herbal.  Maka dari itu kampung ini di sebut Kampung Cireundeu. Kampung Adat Cireundeu terletak di Kelurahan Leuwigajah, Kecamatan Cimahi Selatan. Terdiri dari 50 kepala keluarga atau 800 jiwa, yang sebagia besar bermata pencaharian bertani ketela. Kampung Adat Cireundeu sendiri memiliki luas 64 ha terdiri dari 60 ha untuk pertanian dan 4 ha untuk pemukiman. Sebagian besar penduduknya memeluk dan memegang teguh kepercayaan  Sunda Wiwitan hingga saat ini. Selalu konsisten dalam menjalankan ajaran kepercayaan serta terus melestarikan budaya dan adat istiadat yang telah turun-temurun dari nenek moyang mereka. Maka pemerintah menetapkan Kampung Adat Cireundeu sebagai kampung adat yang sejajar dengan Kampung Naga (Tasikmalaya), Kaepuhan Cipta Gelar (Banten, Kidul, Sukabumi), Kampung Dukuh (Garut), Kampung Urug (Bogor), Kampung Mahmud (Bandung), dan kampung adat lainnya.</a:t>
            </a:r>
            <a:endParaRPr lang="en-US" dirty="0"/>
          </a:p>
          <a:p>
            <a:pPr marL="0" indent="0">
              <a:buNone/>
            </a:pPr>
            <a:endParaRPr lang="en-US" dirty="0"/>
          </a:p>
        </p:txBody>
      </p:sp>
    </p:spTree>
    <p:extLst>
      <p:ext uri="{BB962C8B-B14F-4D97-AF65-F5344CB8AC3E}">
        <p14:creationId xmlns:p14="http://schemas.microsoft.com/office/powerpoint/2010/main" val="388866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Konsep</a:t>
            </a:r>
            <a:r>
              <a:rPr lang="en-US" dirty="0" smtClean="0"/>
              <a:t> </a:t>
            </a:r>
            <a:r>
              <a:rPr lang="en-US" dirty="0" err="1" smtClean="0"/>
              <a:t>Kampung</a:t>
            </a:r>
            <a:r>
              <a:rPr lang="en-US" dirty="0" smtClean="0"/>
              <a:t> </a:t>
            </a:r>
            <a:r>
              <a:rPr lang="en-US" dirty="0" err="1" smtClean="0"/>
              <a:t>Adat</a:t>
            </a:r>
            <a:r>
              <a:rPr lang="en-US" dirty="0" smtClean="0"/>
              <a:t> </a:t>
            </a:r>
            <a:r>
              <a:rPr lang="en-US" dirty="0" err="1" smtClean="0"/>
              <a:t>Cireundeu</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id-ID" dirty="0"/>
              <a:t>Masyarakat ini punya konsep kampung adat yang selalu diingat sejak zaman dulu, yaitu suatu daerah itu terbagi menjadi tiga bagian, yaitu:</a:t>
            </a:r>
            <a:endParaRPr lang="en-US" dirty="0"/>
          </a:p>
          <a:p>
            <a:r>
              <a:rPr lang="id-ID" i="1" dirty="0"/>
              <a:t>Leuweung</a:t>
            </a:r>
            <a:r>
              <a:rPr lang="id-ID" dirty="0"/>
              <a:t> </a:t>
            </a:r>
            <a:r>
              <a:rPr lang="id-ID" i="1" dirty="0"/>
              <a:t>Larangan </a:t>
            </a:r>
            <a:r>
              <a:rPr lang="id-ID" dirty="0"/>
              <a:t>(hutan terlarang) yaitu hutan yang tidak boleh ditebang pepohonannya karena bertujuan sebagai penyimpanan air untuk masyarakat adat Cireundeu </a:t>
            </a:r>
            <a:r>
              <a:rPr lang="id-ID" dirty="0" smtClean="0"/>
              <a:t>khususnya</a:t>
            </a:r>
            <a:endParaRPr lang="en-US" dirty="0" smtClean="0"/>
          </a:p>
          <a:p>
            <a:r>
              <a:rPr lang="id-ID" i="1" dirty="0"/>
              <a:t>Leuweung Tutupan </a:t>
            </a:r>
            <a:r>
              <a:rPr lang="id-ID" dirty="0"/>
              <a:t>(hutan reboisasi) yaitu hutan yang digunakan untuk reboisasi, hutan tersebut dapat dipergunakan pepohonannya namun masyarakat harus menanam kembali dengan pohon yang baru. Luasnya mencapai 2 hingga 3 hektar.</a:t>
            </a:r>
            <a:endParaRPr lang="en-US" dirty="0"/>
          </a:p>
          <a:p>
            <a:r>
              <a:rPr lang="id-ID" i="1" dirty="0"/>
              <a:t>Leuweung Baladahan </a:t>
            </a:r>
            <a:r>
              <a:rPr lang="id-ID" dirty="0"/>
              <a:t>(hutan pertanian) yaitu hutan yang dapat digunakan untuk berkebun masyarakat adat Cireundeu. Biasanya ditanami oleh jagung, kacang tanah, singkon atau ketela, dan umbi-umbian</a:t>
            </a:r>
            <a:r>
              <a:rPr lang="id-ID" dirty="0" smtClean="0"/>
              <a:t>.</a:t>
            </a:r>
            <a:endParaRPr lang="en-US" dirty="0"/>
          </a:p>
        </p:txBody>
      </p:sp>
    </p:spTree>
    <p:extLst>
      <p:ext uri="{BB962C8B-B14F-4D97-AF65-F5344CB8AC3E}">
        <p14:creationId xmlns:p14="http://schemas.microsoft.com/office/powerpoint/2010/main" val="376291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Agama </a:t>
            </a:r>
            <a:r>
              <a:rPr lang="en-US" dirty="0" err="1" smtClean="0"/>
              <a:t>atau</a:t>
            </a:r>
            <a:r>
              <a:rPr lang="en-US" dirty="0" smtClean="0"/>
              <a:t> </a:t>
            </a:r>
            <a:r>
              <a:rPr lang="en-US" dirty="0" err="1" smtClean="0"/>
              <a:t>Kepercayaan</a:t>
            </a:r>
            <a:endParaRPr lang="en-US" dirty="0"/>
          </a:p>
        </p:txBody>
      </p:sp>
      <p:sp>
        <p:nvSpPr>
          <p:cNvPr id="3" name="Content Placeholder 2"/>
          <p:cNvSpPr>
            <a:spLocks noGrp="1"/>
          </p:cNvSpPr>
          <p:nvPr>
            <p:ph idx="1"/>
          </p:nvPr>
        </p:nvSpPr>
        <p:spPr/>
        <p:txBody>
          <a:bodyPr/>
          <a:lstStyle/>
          <a:p>
            <a:pPr marL="0" indent="0">
              <a:buNone/>
            </a:pPr>
            <a:r>
              <a:rPr lang="id-ID" dirty="0"/>
              <a:t>Kepercayaan masyarakat kampung Cireundeu berawal dari jaran Madrais ini di bawa oleh Pangeran Madrais pada tahun 1918 ke Kampung Cireundeu yang mengajarkan falsafah dan ajaran moral tentang bagaimana membawa diri dalam kehidupan. Hinggga saat ini masyarakat adat Cireudeu masih teguh memeluk ajaran tersebut meskipun telah berpuluh-puluh tahun, mereka salalu taat mengamalkannya dalam kehidupan sehari-hari</a:t>
            </a:r>
            <a:r>
              <a:rPr lang="id-ID" dirty="0" smtClean="0"/>
              <a:t>.</a:t>
            </a:r>
            <a:endParaRPr lang="en-US" dirty="0"/>
          </a:p>
        </p:txBody>
      </p:sp>
    </p:spTree>
    <p:extLst>
      <p:ext uri="{BB962C8B-B14F-4D97-AF65-F5344CB8AC3E}">
        <p14:creationId xmlns:p14="http://schemas.microsoft.com/office/powerpoint/2010/main" val="347331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Pantangan</a:t>
            </a:r>
            <a:r>
              <a:rPr lang="en-US" dirty="0" smtClean="0"/>
              <a:t> </a:t>
            </a:r>
            <a:r>
              <a:rPr lang="en-US" dirty="0" err="1" smtClean="0"/>
              <a:t>Kepercayaan</a:t>
            </a:r>
            <a:r>
              <a:rPr lang="en-US" dirty="0" smtClean="0"/>
              <a:t> </a:t>
            </a:r>
            <a:r>
              <a:rPr lang="en-US" dirty="0" err="1" smtClean="0"/>
              <a:t>Cireundeu</a:t>
            </a:r>
            <a:endParaRPr lang="en-US" dirty="0"/>
          </a:p>
        </p:txBody>
      </p:sp>
      <p:sp>
        <p:nvSpPr>
          <p:cNvPr id="3" name="Content Placeholder 2"/>
          <p:cNvSpPr>
            <a:spLocks noGrp="1"/>
          </p:cNvSpPr>
          <p:nvPr>
            <p:ph idx="1"/>
          </p:nvPr>
        </p:nvSpPr>
        <p:spPr/>
        <p:txBody>
          <a:bodyPr/>
          <a:lstStyle/>
          <a:p>
            <a:pPr lvl="0"/>
            <a:r>
              <a:rPr lang="id-ID" dirty="0"/>
              <a:t>Jangan memakan keringat orang lain, ini berarti kita tidak boleh memakan hak orang lain seperti merampas, merampok, mencuri atau menyakiti orang lain.</a:t>
            </a:r>
            <a:endParaRPr lang="en-US" dirty="0"/>
          </a:p>
          <a:p>
            <a:pPr lvl="0"/>
            <a:r>
              <a:rPr lang="id-ID" dirty="0"/>
              <a:t>Tidak boleh memaksa orang lain untuk menganut aliran kepercayaan yang mereka peluk</a:t>
            </a:r>
            <a:r>
              <a:rPr lang="id-ID" dirty="0" smtClean="0"/>
              <a:t>.</a:t>
            </a:r>
            <a:endParaRPr lang="en-US" dirty="0"/>
          </a:p>
        </p:txBody>
      </p:sp>
    </p:spTree>
    <p:extLst>
      <p:ext uri="{BB962C8B-B14F-4D97-AF65-F5344CB8AC3E}">
        <p14:creationId xmlns:p14="http://schemas.microsoft.com/office/powerpoint/2010/main" val="14714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 yang </a:t>
            </a:r>
            <a:r>
              <a:rPr lang="en-US" dirty="0" err="1" smtClean="0"/>
              <a:t>harus</a:t>
            </a:r>
            <a:r>
              <a:rPr lang="en-US" dirty="0" smtClean="0"/>
              <a:t> </a:t>
            </a:r>
            <a:r>
              <a:rPr lang="en-US" dirty="0" err="1" smtClean="0"/>
              <a:t>dilakukan</a:t>
            </a:r>
            <a:r>
              <a:rPr lang="en-US" dirty="0" smtClean="0"/>
              <a:t> </a:t>
            </a:r>
            <a:r>
              <a:rPr lang="en-US" dirty="0" err="1" smtClean="0"/>
              <a:t>Berdasarkan</a:t>
            </a:r>
            <a:r>
              <a:rPr lang="en-US" dirty="0" smtClean="0"/>
              <a:t> </a:t>
            </a:r>
            <a:r>
              <a:rPr lang="en-US" dirty="0" err="1" smtClean="0"/>
              <a:t>Kepercayaan</a:t>
            </a:r>
            <a:r>
              <a:rPr lang="en-US" dirty="0" smtClean="0"/>
              <a:t> </a:t>
            </a:r>
            <a:r>
              <a:rPr lang="en-US" dirty="0" err="1" smtClean="0"/>
              <a:t>Cireundeu</a:t>
            </a:r>
            <a:endParaRPr lang="en-US" dirty="0"/>
          </a:p>
        </p:txBody>
      </p:sp>
      <p:sp>
        <p:nvSpPr>
          <p:cNvPr id="3" name="Content Placeholder 2"/>
          <p:cNvSpPr>
            <a:spLocks noGrp="1"/>
          </p:cNvSpPr>
          <p:nvPr>
            <p:ph idx="1"/>
          </p:nvPr>
        </p:nvSpPr>
        <p:spPr/>
        <p:txBody>
          <a:bodyPr/>
          <a:lstStyle/>
          <a:p>
            <a:pPr lvl="0"/>
            <a:r>
              <a:rPr lang="id-ID" i="1" dirty="0"/>
              <a:t>Saur kudu dibubut </a:t>
            </a:r>
            <a:r>
              <a:rPr lang="id-ID" dirty="0"/>
              <a:t>(bercerita/ berbicara harus hati-hati dan harus pada tempat yang sesuai).</a:t>
            </a:r>
            <a:endParaRPr lang="en-US" dirty="0"/>
          </a:p>
          <a:p>
            <a:pPr lvl="0"/>
            <a:r>
              <a:rPr lang="id-ID" i="1" dirty="0"/>
              <a:t>Basa kedah dihampelas </a:t>
            </a:r>
            <a:r>
              <a:rPr lang="id-ID" dirty="0"/>
              <a:t>(berbicara dengan baik dan sopan).</a:t>
            </a:r>
            <a:endParaRPr lang="en-US" dirty="0"/>
          </a:p>
          <a:p>
            <a:pPr lvl="0"/>
            <a:r>
              <a:rPr lang="id-ID" dirty="0"/>
              <a:t>Gotong royong.</a:t>
            </a:r>
            <a:endParaRPr lang="en-US" dirty="0"/>
          </a:p>
          <a:p>
            <a:pPr lvl="0"/>
            <a:r>
              <a:rPr lang="id-ID" dirty="0"/>
              <a:t>Toleransi agama</a:t>
            </a:r>
            <a:r>
              <a:rPr lang="id-ID" dirty="0" smtClean="0"/>
              <a:t>.</a:t>
            </a:r>
            <a:endParaRPr lang="en-US" dirty="0"/>
          </a:p>
        </p:txBody>
      </p:sp>
    </p:spTree>
    <p:extLst>
      <p:ext uri="{BB962C8B-B14F-4D97-AF65-F5344CB8AC3E}">
        <p14:creationId xmlns:p14="http://schemas.microsoft.com/office/powerpoint/2010/main" val="326874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Sistem</a:t>
            </a:r>
            <a:r>
              <a:rPr lang="en-US" dirty="0" smtClean="0"/>
              <a:t> </a:t>
            </a:r>
            <a:r>
              <a:rPr lang="en-US" dirty="0" err="1" smtClean="0"/>
              <a:t>Kekerabatan</a:t>
            </a:r>
            <a:endParaRPr lang="en-US" dirty="0"/>
          </a:p>
        </p:txBody>
      </p:sp>
      <p:sp>
        <p:nvSpPr>
          <p:cNvPr id="3" name="Content Placeholder 2"/>
          <p:cNvSpPr>
            <a:spLocks noGrp="1"/>
          </p:cNvSpPr>
          <p:nvPr>
            <p:ph idx="1"/>
          </p:nvPr>
        </p:nvSpPr>
        <p:spPr/>
        <p:txBody>
          <a:bodyPr/>
          <a:lstStyle/>
          <a:p>
            <a:pPr marL="0" indent="0">
              <a:buNone/>
            </a:pPr>
            <a:r>
              <a:rPr lang="en-US" dirty="0" err="1"/>
              <a:t>Sistem</a:t>
            </a:r>
            <a:r>
              <a:rPr lang="en-US" dirty="0"/>
              <a:t> </a:t>
            </a:r>
            <a:r>
              <a:rPr lang="en-US" dirty="0" err="1"/>
              <a:t>keluarga</a:t>
            </a:r>
            <a:r>
              <a:rPr lang="en-US" dirty="0"/>
              <a:t> </a:t>
            </a:r>
            <a:r>
              <a:rPr lang="en-US" dirty="0" err="1"/>
              <a:t>atau</a:t>
            </a:r>
            <a:r>
              <a:rPr lang="en-US" dirty="0"/>
              <a:t> </a:t>
            </a:r>
            <a:r>
              <a:rPr lang="en-US" dirty="0" err="1"/>
              <a:t>kekerabatan</a:t>
            </a:r>
            <a:r>
              <a:rPr lang="en-US" dirty="0"/>
              <a:t> </a:t>
            </a:r>
            <a:r>
              <a:rPr lang="en-US" dirty="0" err="1"/>
              <a:t>dalam</a:t>
            </a:r>
            <a:r>
              <a:rPr lang="en-US" dirty="0"/>
              <a:t> </a:t>
            </a:r>
            <a:r>
              <a:rPr lang="en-US" dirty="0" err="1"/>
              <a:t>suku</a:t>
            </a:r>
            <a:r>
              <a:rPr lang="en-US" dirty="0"/>
              <a:t> </a:t>
            </a:r>
            <a:r>
              <a:rPr lang="en-US" dirty="0" err="1"/>
              <a:t>Sunda</a:t>
            </a:r>
            <a:r>
              <a:rPr lang="en-US" dirty="0"/>
              <a:t> </a:t>
            </a:r>
            <a:r>
              <a:rPr lang="en-US" dirty="0" err="1"/>
              <a:t>bersifat</a:t>
            </a:r>
            <a:r>
              <a:rPr lang="en-US" dirty="0"/>
              <a:t> </a:t>
            </a:r>
            <a:r>
              <a:rPr lang="en-US" dirty="0" err="1"/>
              <a:t>birateral</a:t>
            </a:r>
            <a:r>
              <a:rPr lang="en-US" dirty="0"/>
              <a:t> </a:t>
            </a:r>
            <a:r>
              <a:rPr lang="en-US" dirty="0" err="1"/>
              <a:t>yaitu</a:t>
            </a:r>
            <a:r>
              <a:rPr lang="en-US" dirty="0"/>
              <a:t> </a:t>
            </a:r>
            <a:r>
              <a:rPr lang="en-US" dirty="0" err="1"/>
              <a:t>garis</a:t>
            </a:r>
            <a:r>
              <a:rPr lang="en-US" dirty="0"/>
              <a:t> </a:t>
            </a:r>
            <a:r>
              <a:rPr lang="en-US" dirty="0" err="1"/>
              <a:t>keturunan</a:t>
            </a:r>
            <a:r>
              <a:rPr lang="en-US" dirty="0"/>
              <a:t> </a:t>
            </a:r>
            <a:r>
              <a:rPr lang="en-US" dirty="0" err="1"/>
              <a:t>ditarik</a:t>
            </a:r>
            <a:r>
              <a:rPr lang="en-US" dirty="0"/>
              <a:t> </a:t>
            </a:r>
            <a:r>
              <a:rPr lang="en-US" dirty="0" err="1"/>
              <a:t>dari</a:t>
            </a:r>
            <a:r>
              <a:rPr lang="en-US" dirty="0"/>
              <a:t> </a:t>
            </a:r>
            <a:r>
              <a:rPr lang="en-US" dirty="0" err="1"/>
              <a:t>pihak</a:t>
            </a:r>
            <a:r>
              <a:rPr lang="en-US" dirty="0"/>
              <a:t> ayah </a:t>
            </a:r>
            <a:r>
              <a:rPr lang="en-US" dirty="0" err="1"/>
              <a:t>dan</a:t>
            </a:r>
            <a:r>
              <a:rPr lang="en-US" dirty="0"/>
              <a:t> </a:t>
            </a:r>
            <a:r>
              <a:rPr lang="en-US" dirty="0" err="1"/>
              <a:t>ibu</a:t>
            </a:r>
            <a:r>
              <a:rPr lang="en-US" dirty="0"/>
              <a:t> </a:t>
            </a:r>
            <a:r>
              <a:rPr lang="en-US" dirty="0" err="1"/>
              <a:t>bersama</a:t>
            </a:r>
            <a:r>
              <a:rPr lang="en-US" dirty="0"/>
              <a:t>. </a:t>
            </a:r>
            <a:r>
              <a:rPr lang="en-US" dirty="0" err="1"/>
              <a:t>Dalam</a:t>
            </a:r>
            <a:r>
              <a:rPr lang="en-US" dirty="0"/>
              <a:t> </a:t>
            </a:r>
            <a:r>
              <a:rPr lang="en-US" dirty="0" err="1"/>
              <a:t>keluarga</a:t>
            </a:r>
            <a:r>
              <a:rPr lang="en-US" dirty="0"/>
              <a:t> </a:t>
            </a:r>
            <a:r>
              <a:rPr lang="en-US" dirty="0" err="1"/>
              <a:t>Sunda</a:t>
            </a:r>
            <a:r>
              <a:rPr lang="en-US" dirty="0"/>
              <a:t>, ayah yang </a:t>
            </a:r>
            <a:r>
              <a:rPr lang="en-US" dirty="0" err="1"/>
              <a:t>bertindak</a:t>
            </a:r>
            <a:r>
              <a:rPr lang="en-US" dirty="0"/>
              <a:t> </a:t>
            </a:r>
            <a:r>
              <a:rPr lang="en-US" dirty="0" err="1"/>
              <a:t>sebagai</a:t>
            </a:r>
            <a:r>
              <a:rPr lang="en-US" dirty="0"/>
              <a:t> </a:t>
            </a:r>
            <a:r>
              <a:rPr lang="en-US" dirty="0" err="1"/>
              <a:t>kepala</a:t>
            </a:r>
            <a:r>
              <a:rPr lang="en-US" dirty="0"/>
              <a:t> </a:t>
            </a:r>
            <a:r>
              <a:rPr lang="en-US" dirty="0" err="1"/>
              <a:t>keluarga</a:t>
            </a:r>
            <a:r>
              <a:rPr lang="en-US" dirty="0"/>
              <a:t>. </a:t>
            </a:r>
            <a:r>
              <a:rPr lang="en-US" dirty="0" err="1"/>
              <a:t>Ikatan</a:t>
            </a:r>
            <a:r>
              <a:rPr lang="en-US" dirty="0"/>
              <a:t> </a:t>
            </a:r>
            <a:r>
              <a:rPr lang="en-US" dirty="0" err="1"/>
              <a:t>kekeluargaan</a:t>
            </a:r>
            <a:r>
              <a:rPr lang="en-US" dirty="0"/>
              <a:t> yang </a:t>
            </a:r>
            <a:r>
              <a:rPr lang="en-US" dirty="0" err="1"/>
              <a:t>kuat</a:t>
            </a:r>
            <a:r>
              <a:rPr lang="en-US" dirty="0"/>
              <a:t> </a:t>
            </a:r>
            <a:r>
              <a:rPr lang="en-US" dirty="0" err="1"/>
              <a:t>dalam</a:t>
            </a:r>
            <a:r>
              <a:rPr lang="en-US" dirty="0"/>
              <a:t> </a:t>
            </a:r>
            <a:r>
              <a:rPr lang="en-US" dirty="0" err="1"/>
              <a:t>suku</a:t>
            </a:r>
            <a:r>
              <a:rPr lang="en-US" dirty="0"/>
              <a:t> </a:t>
            </a:r>
            <a:r>
              <a:rPr lang="en-US" dirty="0" err="1"/>
              <a:t>Sunda</a:t>
            </a:r>
            <a:r>
              <a:rPr lang="en-US" dirty="0"/>
              <a:t> </a:t>
            </a:r>
            <a:r>
              <a:rPr lang="en-US" dirty="0" err="1"/>
              <a:t>sangat</a:t>
            </a:r>
            <a:r>
              <a:rPr lang="en-US" dirty="0"/>
              <a:t> </a:t>
            </a:r>
            <a:r>
              <a:rPr lang="en-US" dirty="0" err="1"/>
              <a:t>mempengaruhi</a:t>
            </a:r>
            <a:r>
              <a:rPr lang="en-US" dirty="0"/>
              <a:t> </a:t>
            </a:r>
            <a:r>
              <a:rPr lang="en-US" dirty="0" err="1"/>
              <a:t>dalam</a:t>
            </a:r>
            <a:r>
              <a:rPr lang="en-US" dirty="0"/>
              <a:t> </a:t>
            </a:r>
            <a:r>
              <a:rPr lang="en-US" dirty="0" err="1"/>
              <a:t>adat</a:t>
            </a:r>
            <a:r>
              <a:rPr lang="en-US" dirty="0"/>
              <a:t> </a:t>
            </a:r>
            <a:r>
              <a:rPr lang="en-US" dirty="0" err="1"/>
              <a:t>istiadat</a:t>
            </a:r>
            <a:r>
              <a:rPr lang="en-US" dirty="0"/>
              <a:t>, </a:t>
            </a:r>
            <a:r>
              <a:rPr lang="en-US" dirty="0" err="1"/>
              <a:t>dalam</a:t>
            </a:r>
            <a:r>
              <a:rPr lang="en-US" dirty="0"/>
              <a:t> </a:t>
            </a:r>
            <a:r>
              <a:rPr lang="en-US" dirty="0" err="1"/>
              <a:t>suku</a:t>
            </a:r>
            <a:r>
              <a:rPr lang="en-US" dirty="0"/>
              <a:t> </a:t>
            </a:r>
            <a:r>
              <a:rPr lang="en-US" dirty="0" err="1"/>
              <a:t>Sunda</a:t>
            </a:r>
            <a:r>
              <a:rPr lang="en-US" dirty="0"/>
              <a:t> </a:t>
            </a:r>
            <a:r>
              <a:rPr lang="en-US" dirty="0" err="1"/>
              <a:t>dikenal</a:t>
            </a:r>
            <a:r>
              <a:rPr lang="en-US" dirty="0"/>
              <a:t> </a:t>
            </a:r>
            <a:r>
              <a:rPr lang="en-US" dirty="0" err="1"/>
              <a:t>adanya</a:t>
            </a:r>
            <a:r>
              <a:rPr lang="en-US" dirty="0"/>
              <a:t> </a:t>
            </a:r>
            <a:r>
              <a:rPr lang="en-US" i="1" dirty="0" err="1"/>
              <a:t>pancakaki</a:t>
            </a:r>
            <a:r>
              <a:rPr lang="en-US" i="1" dirty="0"/>
              <a:t> </a:t>
            </a:r>
            <a:r>
              <a:rPr lang="en-US" dirty="0" err="1"/>
              <a:t>yaitu</a:t>
            </a:r>
            <a:r>
              <a:rPr lang="en-US" dirty="0"/>
              <a:t> </a:t>
            </a:r>
            <a:r>
              <a:rPr lang="en-US" dirty="0" err="1"/>
              <a:t>sebagai</a:t>
            </a:r>
            <a:r>
              <a:rPr lang="en-US" dirty="0"/>
              <a:t> </a:t>
            </a:r>
            <a:r>
              <a:rPr lang="en-US" dirty="0" err="1"/>
              <a:t>istilah-istilah</a:t>
            </a:r>
            <a:r>
              <a:rPr lang="en-US" dirty="0"/>
              <a:t> </a:t>
            </a:r>
            <a:r>
              <a:rPr lang="en-US" dirty="0" err="1"/>
              <a:t>untuk</a:t>
            </a:r>
            <a:r>
              <a:rPr lang="en-US" dirty="0"/>
              <a:t> </a:t>
            </a:r>
            <a:r>
              <a:rPr lang="en-US" dirty="0" err="1"/>
              <a:t>menunjukan</a:t>
            </a:r>
            <a:r>
              <a:rPr lang="en-US" dirty="0"/>
              <a:t> </a:t>
            </a:r>
            <a:r>
              <a:rPr lang="en-US" dirty="0" err="1"/>
              <a:t>hubungan</a:t>
            </a:r>
            <a:r>
              <a:rPr lang="en-US" dirty="0"/>
              <a:t> </a:t>
            </a:r>
            <a:r>
              <a:rPr lang="en-US" dirty="0" err="1"/>
              <a:t>kekerabatan</a:t>
            </a:r>
            <a:r>
              <a:rPr lang="en-US" dirty="0"/>
              <a:t>. </a:t>
            </a:r>
          </a:p>
        </p:txBody>
      </p:sp>
    </p:spTree>
    <p:extLst>
      <p:ext uri="{BB962C8B-B14F-4D97-AF65-F5344CB8AC3E}">
        <p14:creationId xmlns:p14="http://schemas.microsoft.com/office/powerpoint/2010/main" val="104997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Mata </a:t>
            </a:r>
            <a:r>
              <a:rPr lang="en-US" dirty="0" err="1" smtClean="0"/>
              <a:t>Pencaharian</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err="1"/>
              <a:t>Mayoritas</a:t>
            </a:r>
            <a:r>
              <a:rPr lang="en-US" dirty="0"/>
              <a:t> </a:t>
            </a:r>
            <a:r>
              <a:rPr lang="en-US" dirty="0" err="1"/>
              <a:t>penduduk</a:t>
            </a:r>
            <a:r>
              <a:rPr lang="en-US" dirty="0"/>
              <a:t> </a:t>
            </a:r>
            <a:r>
              <a:rPr lang="en-US" dirty="0" err="1"/>
              <a:t>Kampung</a:t>
            </a:r>
            <a:r>
              <a:rPr lang="en-US" dirty="0"/>
              <a:t> </a:t>
            </a:r>
            <a:r>
              <a:rPr lang="en-US" dirty="0" err="1"/>
              <a:t>Adat</a:t>
            </a:r>
            <a:r>
              <a:rPr lang="en-US" dirty="0"/>
              <a:t> </a:t>
            </a:r>
            <a:r>
              <a:rPr lang="en-US" dirty="0" err="1"/>
              <a:t>Cireundeu</a:t>
            </a:r>
            <a:r>
              <a:rPr lang="en-US" dirty="0"/>
              <a:t> </a:t>
            </a:r>
            <a:r>
              <a:rPr lang="en-US" dirty="0" err="1"/>
              <a:t>bermata</a:t>
            </a:r>
            <a:r>
              <a:rPr lang="en-US" dirty="0"/>
              <a:t> </a:t>
            </a:r>
            <a:r>
              <a:rPr lang="en-US" dirty="0" err="1"/>
              <a:t>pencaharian</a:t>
            </a:r>
            <a:r>
              <a:rPr lang="en-US" dirty="0"/>
              <a:t> </a:t>
            </a:r>
            <a:r>
              <a:rPr lang="en-US" dirty="0" err="1"/>
              <a:t>bertani</a:t>
            </a:r>
            <a:r>
              <a:rPr lang="en-US" dirty="0"/>
              <a:t> </a:t>
            </a:r>
            <a:r>
              <a:rPr lang="en-US" dirty="0" err="1"/>
              <a:t>ketela</a:t>
            </a:r>
            <a:r>
              <a:rPr lang="en-US" dirty="0"/>
              <a:t> </a:t>
            </a:r>
            <a:r>
              <a:rPr lang="en-US" dirty="0" err="1"/>
              <a:t>dan</a:t>
            </a:r>
            <a:r>
              <a:rPr lang="en-US" dirty="0"/>
              <a:t> </a:t>
            </a:r>
            <a:r>
              <a:rPr lang="en-US" dirty="0" err="1"/>
              <a:t>umbi-umbian</a:t>
            </a:r>
            <a:r>
              <a:rPr lang="en-US" dirty="0"/>
              <a:t>. </a:t>
            </a:r>
            <a:r>
              <a:rPr lang="en-US" dirty="0" err="1"/>
              <a:t>Supaya</a:t>
            </a:r>
            <a:r>
              <a:rPr lang="en-US" dirty="0"/>
              <a:t> </a:t>
            </a:r>
            <a:r>
              <a:rPr lang="en-US" dirty="0" err="1"/>
              <a:t>setiap</a:t>
            </a:r>
            <a:r>
              <a:rPr lang="en-US" dirty="0"/>
              <a:t> </a:t>
            </a:r>
            <a:r>
              <a:rPr lang="en-US" dirty="0" err="1"/>
              <a:t>bulan</a:t>
            </a:r>
            <a:r>
              <a:rPr lang="en-US" dirty="0"/>
              <a:t> </a:t>
            </a:r>
            <a:r>
              <a:rPr lang="en-US" dirty="0" err="1"/>
              <a:t>dapat</a:t>
            </a:r>
            <a:r>
              <a:rPr lang="en-US" dirty="0"/>
              <a:t> </a:t>
            </a:r>
            <a:r>
              <a:rPr lang="en-US" dirty="0" err="1"/>
              <a:t>memanen</a:t>
            </a:r>
            <a:r>
              <a:rPr lang="en-US" dirty="0"/>
              <a:t> </a:t>
            </a:r>
            <a:r>
              <a:rPr lang="en-US" dirty="0" err="1"/>
              <a:t>ketela</a:t>
            </a:r>
            <a:r>
              <a:rPr lang="en-US" dirty="0"/>
              <a:t>, </a:t>
            </a:r>
            <a:r>
              <a:rPr lang="en-US" dirty="0" err="1"/>
              <a:t>maka</a:t>
            </a:r>
            <a:r>
              <a:rPr lang="en-US" dirty="0"/>
              <a:t> </a:t>
            </a:r>
            <a:r>
              <a:rPr lang="en-US" dirty="0" err="1"/>
              <a:t>pola</a:t>
            </a:r>
            <a:r>
              <a:rPr lang="en-US" dirty="0"/>
              <a:t> </a:t>
            </a:r>
            <a:r>
              <a:rPr lang="en-US" dirty="0" err="1"/>
              <a:t>tanam</a:t>
            </a:r>
            <a:r>
              <a:rPr lang="en-US" dirty="0"/>
              <a:t> </a:t>
            </a:r>
            <a:r>
              <a:rPr lang="en-US" dirty="0" err="1"/>
              <a:t>disesuaikan</a:t>
            </a:r>
            <a:r>
              <a:rPr lang="en-US" dirty="0"/>
              <a:t> </a:t>
            </a:r>
            <a:r>
              <a:rPr lang="en-US" dirty="0" err="1"/>
              <a:t>dengan</a:t>
            </a:r>
            <a:r>
              <a:rPr lang="en-US" dirty="0"/>
              <a:t> </a:t>
            </a:r>
            <a:r>
              <a:rPr lang="en-US" dirty="0" err="1"/>
              <a:t>usai</a:t>
            </a:r>
            <a:r>
              <a:rPr lang="en-US" dirty="0"/>
              <a:t> </a:t>
            </a:r>
            <a:r>
              <a:rPr lang="en-US" dirty="0" err="1"/>
              <a:t>panen</a:t>
            </a:r>
            <a:r>
              <a:rPr lang="en-US" dirty="0" smtClean="0"/>
              <a:t>.</a:t>
            </a:r>
          </a:p>
          <a:p>
            <a:pPr marL="0" indent="0">
              <a:buNone/>
            </a:pPr>
            <a:r>
              <a:rPr lang="en-US" dirty="0" err="1"/>
              <a:t>Setiap</a:t>
            </a:r>
            <a:r>
              <a:rPr lang="en-US" dirty="0"/>
              <a:t> </a:t>
            </a:r>
            <a:r>
              <a:rPr lang="en-US" dirty="0" err="1"/>
              <a:t>masyarakat</a:t>
            </a:r>
            <a:r>
              <a:rPr lang="en-US" dirty="0"/>
              <a:t> </a:t>
            </a:r>
            <a:r>
              <a:rPr lang="en-US" dirty="0" err="1"/>
              <a:t>memiliki</a:t>
            </a:r>
            <a:r>
              <a:rPr lang="en-US" dirty="0"/>
              <a:t> 3 </a:t>
            </a:r>
            <a:r>
              <a:rPr lang="en-US" dirty="0" err="1"/>
              <a:t>hingga</a:t>
            </a:r>
            <a:r>
              <a:rPr lang="en-US" dirty="0"/>
              <a:t> 5 </a:t>
            </a:r>
            <a:r>
              <a:rPr lang="en-US" dirty="0" err="1"/>
              <a:t>petak</a:t>
            </a:r>
            <a:r>
              <a:rPr lang="en-US" dirty="0"/>
              <a:t> </a:t>
            </a:r>
            <a:r>
              <a:rPr lang="en-US" dirty="0" err="1"/>
              <a:t>kebun</a:t>
            </a:r>
            <a:r>
              <a:rPr lang="en-US" dirty="0"/>
              <a:t> </a:t>
            </a:r>
            <a:r>
              <a:rPr lang="en-US" dirty="0" err="1"/>
              <a:t>ketela</a:t>
            </a:r>
            <a:r>
              <a:rPr lang="en-US" dirty="0"/>
              <a:t> yang </a:t>
            </a:r>
            <a:r>
              <a:rPr lang="en-US" dirty="0" err="1"/>
              <a:t>berbeda-beda</a:t>
            </a:r>
            <a:r>
              <a:rPr lang="en-US" dirty="0"/>
              <a:t> masa </a:t>
            </a:r>
            <a:r>
              <a:rPr lang="en-US" dirty="0" err="1"/>
              <a:t>tanamnya</a:t>
            </a:r>
            <a:r>
              <a:rPr lang="en-US" dirty="0"/>
              <a:t>. </a:t>
            </a:r>
            <a:r>
              <a:rPr lang="en-US" dirty="0" err="1"/>
              <a:t>Setiap</a:t>
            </a:r>
            <a:r>
              <a:rPr lang="en-US" dirty="0"/>
              <a:t> </a:t>
            </a:r>
            <a:r>
              <a:rPr lang="en-US" dirty="0" err="1"/>
              <a:t>petak</a:t>
            </a:r>
            <a:r>
              <a:rPr lang="en-US" dirty="0"/>
              <a:t> </a:t>
            </a:r>
            <a:r>
              <a:rPr lang="en-US" dirty="0" err="1"/>
              <a:t>kebun</a:t>
            </a:r>
            <a:r>
              <a:rPr lang="en-US" dirty="0"/>
              <a:t> </a:t>
            </a:r>
            <a:r>
              <a:rPr lang="en-US" dirty="0" err="1"/>
              <a:t>dibuat</a:t>
            </a:r>
            <a:r>
              <a:rPr lang="en-US" dirty="0"/>
              <a:t> </a:t>
            </a:r>
            <a:r>
              <a:rPr lang="en-US" dirty="0" err="1"/>
              <a:t>berbeda</a:t>
            </a:r>
            <a:r>
              <a:rPr lang="en-US" dirty="0"/>
              <a:t> masa </a:t>
            </a:r>
            <a:r>
              <a:rPr lang="en-US" dirty="0" err="1"/>
              <a:t>tanamnya</a:t>
            </a:r>
            <a:r>
              <a:rPr lang="en-US" dirty="0"/>
              <a:t>, </a:t>
            </a:r>
            <a:r>
              <a:rPr lang="en-US" dirty="0" err="1"/>
              <a:t>sehingga</a:t>
            </a:r>
            <a:r>
              <a:rPr lang="en-US" dirty="0"/>
              <a:t> </a:t>
            </a:r>
            <a:r>
              <a:rPr lang="en-US" dirty="0" err="1"/>
              <a:t>pada</a:t>
            </a:r>
            <a:r>
              <a:rPr lang="en-US" dirty="0"/>
              <a:t> </a:t>
            </a:r>
            <a:r>
              <a:rPr lang="en-US" dirty="0" err="1"/>
              <a:t>tiap</a:t>
            </a:r>
            <a:r>
              <a:rPr lang="en-US" dirty="0"/>
              <a:t> </a:t>
            </a:r>
            <a:r>
              <a:rPr lang="en-US" dirty="0" err="1"/>
              <a:t>petaknya</a:t>
            </a:r>
            <a:r>
              <a:rPr lang="en-US" dirty="0"/>
              <a:t> </a:t>
            </a:r>
            <a:r>
              <a:rPr lang="en-US" dirty="0" err="1"/>
              <a:t>akan</a:t>
            </a:r>
            <a:r>
              <a:rPr lang="en-US" dirty="0"/>
              <a:t> </a:t>
            </a:r>
            <a:r>
              <a:rPr lang="en-US" dirty="0" err="1"/>
              <a:t>berbeda</a:t>
            </a:r>
            <a:r>
              <a:rPr lang="en-US" dirty="0"/>
              <a:t> masa </a:t>
            </a:r>
            <a:r>
              <a:rPr lang="en-US" dirty="0" err="1"/>
              <a:t>panennya</a:t>
            </a:r>
            <a:r>
              <a:rPr lang="en-US" dirty="0"/>
              <a:t>. </a:t>
            </a:r>
            <a:r>
              <a:rPr lang="en-US" dirty="0" err="1"/>
              <a:t>Maka</a:t>
            </a:r>
            <a:r>
              <a:rPr lang="en-US" dirty="0"/>
              <a:t> </a:t>
            </a:r>
            <a:r>
              <a:rPr lang="en-US" dirty="0" err="1"/>
              <a:t>sepanjang</a:t>
            </a:r>
            <a:r>
              <a:rPr lang="en-US" dirty="0"/>
              <a:t> </a:t>
            </a:r>
            <a:r>
              <a:rPr lang="en-US" dirty="0" err="1"/>
              <a:t>tahun</a:t>
            </a:r>
            <a:r>
              <a:rPr lang="en-US" dirty="0"/>
              <a:t> </a:t>
            </a:r>
            <a:r>
              <a:rPr lang="en-US" dirty="0" err="1"/>
              <a:t>ladang</a:t>
            </a:r>
            <a:r>
              <a:rPr lang="en-US" dirty="0"/>
              <a:t> </a:t>
            </a:r>
            <a:r>
              <a:rPr lang="en-US" dirty="0" err="1"/>
              <a:t>mereka</a:t>
            </a:r>
            <a:r>
              <a:rPr lang="en-US" dirty="0"/>
              <a:t> </a:t>
            </a:r>
            <a:r>
              <a:rPr lang="en-US" dirty="0" err="1"/>
              <a:t>selalu</a:t>
            </a:r>
            <a:r>
              <a:rPr lang="en-US" dirty="0"/>
              <a:t> </a:t>
            </a:r>
            <a:r>
              <a:rPr lang="en-US" dirty="0" err="1"/>
              <a:t>menghasilkan</a:t>
            </a:r>
            <a:r>
              <a:rPr lang="en-US" dirty="0"/>
              <a:t> </a:t>
            </a:r>
            <a:r>
              <a:rPr lang="en-US" dirty="0" err="1"/>
              <a:t>ketela</a:t>
            </a:r>
            <a:r>
              <a:rPr lang="en-US" dirty="0"/>
              <a:t>. </a:t>
            </a:r>
          </a:p>
        </p:txBody>
      </p:sp>
    </p:spTree>
    <p:extLst>
      <p:ext uri="{BB962C8B-B14F-4D97-AF65-F5344CB8AC3E}">
        <p14:creationId xmlns:p14="http://schemas.microsoft.com/office/powerpoint/2010/main" val="304457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Aksesibilitas</a:t>
            </a:r>
            <a:r>
              <a:rPr lang="en-US" dirty="0" smtClean="0"/>
              <a:t> </a:t>
            </a:r>
            <a:r>
              <a:rPr lang="en-US" dirty="0" err="1" smtClean="0"/>
              <a:t>Kampung</a:t>
            </a:r>
            <a:r>
              <a:rPr lang="en-US" dirty="0" smtClean="0"/>
              <a:t> </a:t>
            </a:r>
            <a:r>
              <a:rPr lang="en-US" dirty="0" err="1" smtClean="0"/>
              <a:t>Cireundeu</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err="1"/>
              <a:t>Aksesibilitas</a:t>
            </a:r>
            <a:r>
              <a:rPr lang="en-US" dirty="0"/>
              <a:t> </a:t>
            </a:r>
            <a:r>
              <a:rPr lang="en-US" dirty="0" err="1"/>
              <a:t>dapat</a:t>
            </a:r>
            <a:r>
              <a:rPr lang="en-US" dirty="0"/>
              <a:t> di </a:t>
            </a:r>
            <a:r>
              <a:rPr lang="en-US" dirty="0" err="1"/>
              <a:t>tempuh</a:t>
            </a:r>
            <a:r>
              <a:rPr lang="en-US" dirty="0"/>
              <a:t> </a:t>
            </a:r>
            <a:r>
              <a:rPr lang="en-US" dirty="0" err="1"/>
              <a:t>sekitar</a:t>
            </a:r>
            <a:r>
              <a:rPr lang="en-US" dirty="0"/>
              <a:t> 1 jam 30 </a:t>
            </a:r>
            <a:r>
              <a:rPr lang="en-US" dirty="0" err="1"/>
              <a:t>menit</a:t>
            </a:r>
            <a:r>
              <a:rPr lang="en-US" dirty="0"/>
              <a:t> </a:t>
            </a:r>
            <a:r>
              <a:rPr lang="en-US" dirty="0" err="1"/>
              <a:t>dari</a:t>
            </a:r>
            <a:r>
              <a:rPr lang="en-US" dirty="0"/>
              <a:t> </a:t>
            </a:r>
            <a:r>
              <a:rPr lang="en-US" dirty="0" err="1"/>
              <a:t>alun-alun</a:t>
            </a:r>
            <a:r>
              <a:rPr lang="en-US" dirty="0"/>
              <a:t> Kota </a:t>
            </a:r>
            <a:r>
              <a:rPr lang="en-US" dirty="0" err="1"/>
              <a:t>Cimahi</a:t>
            </a:r>
            <a:r>
              <a:rPr lang="en-US" dirty="0"/>
              <a:t>, </a:t>
            </a:r>
            <a:r>
              <a:rPr lang="en-US" dirty="0" err="1"/>
              <a:t>sedangkan</a:t>
            </a:r>
            <a:r>
              <a:rPr lang="en-US" dirty="0"/>
              <a:t> </a:t>
            </a:r>
            <a:r>
              <a:rPr lang="en-US" dirty="0" err="1"/>
              <a:t>dari</a:t>
            </a:r>
            <a:r>
              <a:rPr lang="en-US" dirty="0"/>
              <a:t> </a:t>
            </a:r>
            <a:r>
              <a:rPr lang="en-US" dirty="0" err="1"/>
              <a:t>alun-alun</a:t>
            </a:r>
            <a:r>
              <a:rPr lang="en-US" dirty="0"/>
              <a:t> Bandung </a:t>
            </a:r>
            <a:r>
              <a:rPr lang="en-US" dirty="0" err="1"/>
              <a:t>bisa</a:t>
            </a:r>
            <a:r>
              <a:rPr lang="en-US" dirty="0"/>
              <a:t> </a:t>
            </a:r>
            <a:r>
              <a:rPr lang="en-US" dirty="0" err="1"/>
              <a:t>menghabiskan</a:t>
            </a:r>
            <a:r>
              <a:rPr lang="en-US" dirty="0"/>
              <a:t> </a:t>
            </a:r>
            <a:r>
              <a:rPr lang="en-US" dirty="0" err="1"/>
              <a:t>waktu</a:t>
            </a:r>
            <a:r>
              <a:rPr lang="en-US" dirty="0"/>
              <a:t> </a:t>
            </a:r>
            <a:r>
              <a:rPr lang="en-US" dirty="0" err="1"/>
              <a:t>tempuh</a:t>
            </a:r>
            <a:r>
              <a:rPr lang="en-US" dirty="0"/>
              <a:t> 2 jam. </a:t>
            </a:r>
            <a:r>
              <a:rPr lang="en-US" dirty="0" err="1"/>
              <a:t>Berikut</a:t>
            </a:r>
            <a:r>
              <a:rPr lang="en-US" dirty="0"/>
              <a:t> </a:t>
            </a:r>
            <a:r>
              <a:rPr lang="en-US" dirty="0" err="1"/>
              <a:t>ini</a:t>
            </a:r>
            <a:r>
              <a:rPr lang="en-US" dirty="0"/>
              <a:t> </a:t>
            </a:r>
            <a:r>
              <a:rPr lang="en-US" dirty="0" err="1"/>
              <a:t>angkutan</a:t>
            </a:r>
            <a:r>
              <a:rPr lang="en-US" dirty="0"/>
              <a:t> </a:t>
            </a:r>
            <a:r>
              <a:rPr lang="en-US" dirty="0" err="1"/>
              <a:t>umum</a:t>
            </a:r>
            <a:r>
              <a:rPr lang="en-US" dirty="0"/>
              <a:t> yang </a:t>
            </a:r>
            <a:r>
              <a:rPr lang="en-US" dirty="0" err="1"/>
              <a:t>dapat</a:t>
            </a:r>
            <a:r>
              <a:rPr lang="en-US" dirty="0"/>
              <a:t> </a:t>
            </a:r>
            <a:r>
              <a:rPr lang="en-US" dirty="0" err="1"/>
              <a:t>digunakan</a:t>
            </a:r>
            <a:r>
              <a:rPr lang="en-US" dirty="0"/>
              <a:t> </a:t>
            </a:r>
            <a:r>
              <a:rPr lang="en-US" dirty="0" err="1"/>
              <a:t>dari</a:t>
            </a:r>
            <a:r>
              <a:rPr lang="en-US" dirty="0"/>
              <a:t> </a:t>
            </a:r>
            <a:r>
              <a:rPr lang="en-US" dirty="0" err="1"/>
              <a:t>alun-alun</a:t>
            </a:r>
            <a:r>
              <a:rPr lang="en-US" dirty="0"/>
              <a:t> Kota </a:t>
            </a:r>
            <a:r>
              <a:rPr lang="en-US" dirty="0" err="1"/>
              <a:t>Cimahi</a:t>
            </a:r>
            <a:r>
              <a:rPr lang="en-US" dirty="0"/>
              <a:t>, </a:t>
            </a:r>
            <a:r>
              <a:rPr lang="en-US" dirty="0" err="1"/>
              <a:t>yaitu</a:t>
            </a:r>
            <a:r>
              <a:rPr lang="en-US" dirty="0"/>
              <a:t>:</a:t>
            </a:r>
          </a:p>
          <a:p>
            <a:pPr lvl="0"/>
            <a:r>
              <a:rPr lang="en-US" dirty="0" err="1"/>
              <a:t>Naik</a:t>
            </a:r>
            <a:r>
              <a:rPr lang="en-US" dirty="0"/>
              <a:t> </a:t>
            </a:r>
            <a:r>
              <a:rPr lang="en-US" dirty="0" err="1"/>
              <a:t>angkutan</a:t>
            </a:r>
            <a:r>
              <a:rPr lang="en-US" dirty="0"/>
              <a:t> </a:t>
            </a:r>
            <a:r>
              <a:rPr lang="en-US" dirty="0" err="1"/>
              <a:t>umum</a:t>
            </a:r>
            <a:r>
              <a:rPr lang="en-US" dirty="0"/>
              <a:t> </a:t>
            </a:r>
            <a:r>
              <a:rPr lang="en-US" dirty="0" err="1"/>
              <a:t>jurusan</a:t>
            </a:r>
            <a:r>
              <a:rPr lang="en-US" dirty="0"/>
              <a:t> </a:t>
            </a:r>
            <a:r>
              <a:rPr lang="en-US" dirty="0" err="1"/>
              <a:t>Cimahi-Leuwi</a:t>
            </a:r>
            <a:r>
              <a:rPr lang="en-US" dirty="0"/>
              <a:t> </a:t>
            </a:r>
            <a:r>
              <a:rPr lang="en-US" dirty="0" err="1"/>
              <a:t>Panjang</a:t>
            </a:r>
            <a:r>
              <a:rPr lang="en-US" dirty="0"/>
              <a:t> </a:t>
            </a:r>
            <a:r>
              <a:rPr lang="en-US" dirty="0" err="1"/>
              <a:t>atau</a:t>
            </a:r>
            <a:r>
              <a:rPr lang="en-US" dirty="0"/>
              <a:t> </a:t>
            </a:r>
            <a:r>
              <a:rPr lang="en-US" dirty="0" err="1"/>
              <a:t>Cimahi-Stasiun</a:t>
            </a:r>
            <a:r>
              <a:rPr lang="en-US" dirty="0"/>
              <a:t> Hall, </a:t>
            </a:r>
            <a:r>
              <a:rPr lang="en-US" dirty="0" err="1"/>
              <a:t>kemudian</a:t>
            </a:r>
            <a:r>
              <a:rPr lang="en-US" dirty="0"/>
              <a:t> </a:t>
            </a:r>
            <a:r>
              <a:rPr lang="en-US" dirty="0" err="1"/>
              <a:t>turun</a:t>
            </a:r>
            <a:r>
              <a:rPr lang="en-US" dirty="0"/>
              <a:t> di </a:t>
            </a:r>
            <a:r>
              <a:rPr lang="en-US" dirty="0" err="1"/>
              <a:t>bawah</a:t>
            </a:r>
            <a:r>
              <a:rPr lang="en-US" dirty="0"/>
              <a:t> </a:t>
            </a:r>
            <a:r>
              <a:rPr lang="en-US" dirty="0" err="1"/>
              <a:t>jembatan</a:t>
            </a:r>
            <a:r>
              <a:rPr lang="en-US" dirty="0"/>
              <a:t> </a:t>
            </a:r>
            <a:r>
              <a:rPr lang="en-US" dirty="0" err="1"/>
              <a:t>Cimindi</a:t>
            </a:r>
            <a:r>
              <a:rPr lang="en-US" dirty="0"/>
              <a:t> </a:t>
            </a:r>
            <a:r>
              <a:rPr lang="en-US" dirty="0" err="1"/>
              <a:t>atau</a:t>
            </a:r>
            <a:r>
              <a:rPr lang="en-US" dirty="0"/>
              <a:t> </a:t>
            </a:r>
            <a:r>
              <a:rPr lang="en-US" dirty="0" err="1"/>
              <a:t>pertigaan</a:t>
            </a:r>
            <a:r>
              <a:rPr lang="en-US" dirty="0"/>
              <a:t> </a:t>
            </a:r>
            <a:r>
              <a:rPr lang="en-US" dirty="0" err="1"/>
              <a:t>Cibeureum</a:t>
            </a:r>
            <a:r>
              <a:rPr lang="en-US" dirty="0"/>
              <a:t>.</a:t>
            </a:r>
          </a:p>
          <a:p>
            <a:pPr lvl="0"/>
            <a:r>
              <a:rPr lang="en-US" dirty="0" err="1"/>
              <a:t>Lanjut</a:t>
            </a:r>
            <a:r>
              <a:rPr lang="en-US" dirty="0"/>
              <a:t> </a:t>
            </a:r>
            <a:r>
              <a:rPr lang="en-US" dirty="0" err="1"/>
              <a:t>dengan</a:t>
            </a:r>
            <a:r>
              <a:rPr lang="en-US" dirty="0"/>
              <a:t> </a:t>
            </a:r>
            <a:r>
              <a:rPr lang="en-US" dirty="0" err="1"/>
              <a:t>naik</a:t>
            </a:r>
            <a:r>
              <a:rPr lang="en-US" dirty="0"/>
              <a:t> </a:t>
            </a:r>
            <a:r>
              <a:rPr lang="en-US" dirty="0" err="1"/>
              <a:t>angkutan</a:t>
            </a:r>
            <a:r>
              <a:rPr lang="en-US" dirty="0"/>
              <a:t> </a:t>
            </a:r>
            <a:r>
              <a:rPr lang="en-US" dirty="0" err="1"/>
              <a:t>warna</a:t>
            </a:r>
            <a:r>
              <a:rPr lang="en-US" dirty="0"/>
              <a:t> </a:t>
            </a:r>
            <a:r>
              <a:rPr lang="en-US" dirty="0" err="1"/>
              <a:t>hijau-kuning</a:t>
            </a:r>
            <a:r>
              <a:rPr lang="en-US" dirty="0"/>
              <a:t> </a:t>
            </a:r>
            <a:r>
              <a:rPr lang="en-US" dirty="0" err="1"/>
              <a:t>dengan</a:t>
            </a:r>
            <a:r>
              <a:rPr lang="en-US" dirty="0"/>
              <a:t> </a:t>
            </a:r>
            <a:r>
              <a:rPr lang="en-US" dirty="0" err="1"/>
              <a:t>jurusan</a:t>
            </a:r>
            <a:r>
              <a:rPr lang="en-US" dirty="0"/>
              <a:t> </a:t>
            </a:r>
            <a:r>
              <a:rPr lang="en-US" dirty="0" err="1"/>
              <a:t>Cimindi-Cipatik</a:t>
            </a:r>
            <a:r>
              <a:rPr lang="en-US" dirty="0"/>
              <a:t> </a:t>
            </a:r>
            <a:r>
              <a:rPr lang="en-US" dirty="0" err="1"/>
              <a:t>turun</a:t>
            </a:r>
            <a:r>
              <a:rPr lang="en-US" dirty="0"/>
              <a:t> di </a:t>
            </a:r>
            <a:r>
              <a:rPr lang="en-US" dirty="0" err="1"/>
              <a:t>bunderan</a:t>
            </a:r>
            <a:r>
              <a:rPr lang="en-US" dirty="0"/>
              <a:t> </a:t>
            </a:r>
            <a:r>
              <a:rPr lang="en-US" dirty="0" err="1"/>
              <a:t>Leuwigajah</a:t>
            </a:r>
            <a:r>
              <a:rPr lang="en-US" dirty="0"/>
              <a:t>.</a:t>
            </a:r>
          </a:p>
          <a:p>
            <a:pPr lvl="0"/>
            <a:r>
              <a:rPr lang="en-US" dirty="0" err="1"/>
              <a:t>Kemudian</a:t>
            </a:r>
            <a:r>
              <a:rPr lang="en-US" dirty="0"/>
              <a:t> </a:t>
            </a:r>
            <a:r>
              <a:rPr lang="en-US" dirty="0" err="1"/>
              <a:t>naik</a:t>
            </a:r>
            <a:r>
              <a:rPr lang="en-US" dirty="0"/>
              <a:t> </a:t>
            </a:r>
            <a:r>
              <a:rPr lang="en-US" dirty="0" err="1"/>
              <a:t>angkutan</a:t>
            </a:r>
            <a:r>
              <a:rPr lang="en-US" dirty="0"/>
              <a:t> </a:t>
            </a:r>
            <a:r>
              <a:rPr lang="en-US" dirty="0" err="1"/>
              <a:t>berwarna</a:t>
            </a:r>
            <a:r>
              <a:rPr lang="en-US" dirty="0"/>
              <a:t> </a:t>
            </a:r>
            <a:r>
              <a:rPr lang="en-US" dirty="0" err="1"/>
              <a:t>biru</a:t>
            </a:r>
            <a:r>
              <a:rPr lang="en-US" dirty="0"/>
              <a:t> </a:t>
            </a:r>
            <a:r>
              <a:rPr lang="en-US" dirty="0" err="1"/>
              <a:t>langit</a:t>
            </a:r>
            <a:r>
              <a:rPr lang="en-US" dirty="0"/>
              <a:t> </a:t>
            </a:r>
            <a:r>
              <a:rPr lang="en-US" dirty="0" err="1"/>
              <a:t>dengan</a:t>
            </a:r>
            <a:r>
              <a:rPr lang="en-US" dirty="0"/>
              <a:t> </a:t>
            </a:r>
            <a:r>
              <a:rPr lang="en-US" dirty="0" err="1"/>
              <a:t>jurusan</a:t>
            </a:r>
            <a:r>
              <a:rPr lang="en-US" dirty="0"/>
              <a:t> </a:t>
            </a:r>
            <a:r>
              <a:rPr lang="en-US" dirty="0" err="1"/>
              <a:t>Cimahi-Leuwigajah-Cangkorah</a:t>
            </a:r>
            <a:r>
              <a:rPr lang="en-US" dirty="0"/>
              <a:t> </a:t>
            </a:r>
            <a:r>
              <a:rPr lang="en-US" dirty="0" err="1"/>
              <a:t>turun</a:t>
            </a:r>
            <a:r>
              <a:rPr lang="en-US" dirty="0"/>
              <a:t> di </a:t>
            </a:r>
            <a:r>
              <a:rPr lang="en-US" dirty="0" err="1"/>
              <a:t>pertigaan</a:t>
            </a:r>
            <a:r>
              <a:rPr lang="en-US" dirty="0"/>
              <a:t> </a:t>
            </a:r>
            <a:r>
              <a:rPr lang="en-US" dirty="0" err="1"/>
              <a:t>ke</a:t>
            </a:r>
            <a:r>
              <a:rPr lang="en-US" dirty="0"/>
              <a:t> </a:t>
            </a:r>
            <a:r>
              <a:rPr lang="en-US" dirty="0" err="1"/>
              <a:t>arah</a:t>
            </a:r>
            <a:r>
              <a:rPr lang="en-US" dirty="0"/>
              <a:t> </a:t>
            </a:r>
            <a:r>
              <a:rPr lang="en-US" dirty="0" err="1"/>
              <a:t>Cireundeu</a:t>
            </a:r>
            <a:r>
              <a:rPr lang="en-US" dirty="0"/>
              <a:t>.</a:t>
            </a:r>
          </a:p>
          <a:p>
            <a:pPr lvl="0"/>
            <a:r>
              <a:rPr lang="en-US" dirty="0" err="1"/>
              <a:t>Terakhir</a:t>
            </a:r>
            <a:r>
              <a:rPr lang="en-US" dirty="0"/>
              <a:t>, </a:t>
            </a:r>
            <a:r>
              <a:rPr lang="en-US" dirty="0" err="1"/>
              <a:t>naik</a:t>
            </a:r>
            <a:r>
              <a:rPr lang="en-US" dirty="0"/>
              <a:t> </a:t>
            </a:r>
            <a:r>
              <a:rPr lang="en-US" dirty="0" err="1"/>
              <a:t>angkutan</a:t>
            </a:r>
            <a:r>
              <a:rPr lang="en-US" dirty="0"/>
              <a:t> motor (</a:t>
            </a:r>
            <a:r>
              <a:rPr lang="en-US" dirty="0" err="1"/>
              <a:t>ojeg</a:t>
            </a:r>
            <a:r>
              <a:rPr lang="en-US" dirty="0"/>
              <a:t>) </a:t>
            </a:r>
            <a:r>
              <a:rPr lang="en-US" dirty="0" err="1"/>
              <a:t>hingga</a:t>
            </a:r>
            <a:r>
              <a:rPr lang="en-US" dirty="0"/>
              <a:t> </a:t>
            </a:r>
            <a:r>
              <a:rPr lang="en-US" dirty="0" err="1"/>
              <a:t>pintu</a:t>
            </a:r>
            <a:r>
              <a:rPr lang="en-US" dirty="0"/>
              <a:t> </a:t>
            </a:r>
            <a:r>
              <a:rPr lang="en-US" dirty="0" err="1"/>
              <a:t>gerbang</a:t>
            </a:r>
            <a:r>
              <a:rPr lang="en-US" dirty="0"/>
              <a:t> </a:t>
            </a:r>
            <a:r>
              <a:rPr lang="en-US" dirty="0" err="1"/>
              <a:t>Kampung</a:t>
            </a:r>
            <a:r>
              <a:rPr lang="en-US" dirty="0"/>
              <a:t> </a:t>
            </a:r>
            <a:r>
              <a:rPr lang="en-US" dirty="0" err="1"/>
              <a:t>Adat</a:t>
            </a:r>
            <a:r>
              <a:rPr lang="en-US" dirty="0"/>
              <a:t> </a:t>
            </a:r>
            <a:r>
              <a:rPr lang="en-US" dirty="0" err="1"/>
              <a:t>Cireundeu</a:t>
            </a:r>
            <a:r>
              <a:rPr lang="en-US" dirty="0"/>
              <a:t>.</a:t>
            </a:r>
          </a:p>
          <a:p>
            <a:r>
              <a:rPr lang="en-US" dirty="0" err="1"/>
              <a:t>Sedangkan</a:t>
            </a:r>
            <a:r>
              <a:rPr lang="en-US" dirty="0"/>
              <a:t> </a:t>
            </a:r>
            <a:r>
              <a:rPr lang="en-US" dirty="0" err="1"/>
              <a:t>dari</a:t>
            </a:r>
            <a:r>
              <a:rPr lang="en-US" dirty="0"/>
              <a:t> </a:t>
            </a:r>
            <a:r>
              <a:rPr lang="en-US" dirty="0" err="1"/>
              <a:t>arah</a:t>
            </a:r>
            <a:r>
              <a:rPr lang="en-US" dirty="0"/>
              <a:t> Bandung </a:t>
            </a:r>
            <a:r>
              <a:rPr lang="en-US" dirty="0" err="1"/>
              <a:t>dapat</a:t>
            </a:r>
            <a:r>
              <a:rPr lang="en-US" dirty="0"/>
              <a:t> </a:t>
            </a:r>
            <a:r>
              <a:rPr lang="en-US" dirty="0" err="1"/>
              <a:t>menggunakan</a:t>
            </a:r>
            <a:r>
              <a:rPr lang="en-US" dirty="0"/>
              <a:t> </a:t>
            </a:r>
            <a:r>
              <a:rPr lang="en-US" dirty="0" err="1"/>
              <a:t>angkutan</a:t>
            </a:r>
            <a:r>
              <a:rPr lang="en-US" dirty="0"/>
              <a:t> </a:t>
            </a:r>
            <a:r>
              <a:rPr lang="en-US" dirty="0" err="1"/>
              <a:t>umum</a:t>
            </a:r>
            <a:r>
              <a:rPr lang="en-US" dirty="0"/>
              <a:t> </a:t>
            </a:r>
            <a:r>
              <a:rPr lang="en-US" dirty="0" err="1"/>
              <a:t>Stasiun</a:t>
            </a:r>
            <a:r>
              <a:rPr lang="en-US" dirty="0"/>
              <a:t> Hall-</a:t>
            </a:r>
            <a:r>
              <a:rPr lang="en-US" dirty="0" err="1"/>
              <a:t>Cimahi</a:t>
            </a:r>
            <a:r>
              <a:rPr lang="en-US" dirty="0"/>
              <a:t>, </a:t>
            </a:r>
            <a:r>
              <a:rPr lang="en-US" dirty="0" err="1"/>
              <a:t>turun</a:t>
            </a:r>
            <a:r>
              <a:rPr lang="en-US" dirty="0"/>
              <a:t> di </a:t>
            </a:r>
            <a:r>
              <a:rPr lang="en-US" dirty="0" err="1"/>
              <a:t>pertigaan</a:t>
            </a:r>
            <a:r>
              <a:rPr lang="en-US" dirty="0"/>
              <a:t> </a:t>
            </a:r>
            <a:r>
              <a:rPr lang="en-US" dirty="0" err="1"/>
              <a:t>Cibeureum</a:t>
            </a:r>
            <a:r>
              <a:rPr lang="en-US" dirty="0"/>
              <a:t> </a:t>
            </a:r>
            <a:r>
              <a:rPr lang="en-US" dirty="0" err="1"/>
              <a:t>dan</a:t>
            </a:r>
            <a:r>
              <a:rPr lang="en-US" dirty="0"/>
              <a:t> </a:t>
            </a:r>
            <a:r>
              <a:rPr lang="en-US" dirty="0" err="1"/>
              <a:t>naik</a:t>
            </a:r>
            <a:r>
              <a:rPr lang="en-US" dirty="0"/>
              <a:t> </a:t>
            </a:r>
            <a:r>
              <a:rPr lang="en-US" dirty="0" err="1"/>
              <a:t>angkutan</a:t>
            </a:r>
            <a:r>
              <a:rPr lang="en-US" dirty="0"/>
              <a:t> yang </a:t>
            </a:r>
            <a:r>
              <a:rPr lang="en-US" dirty="0" err="1"/>
              <a:t>serupa</a:t>
            </a:r>
            <a:r>
              <a:rPr lang="en-US" dirty="0"/>
              <a:t> </a:t>
            </a:r>
            <a:r>
              <a:rPr lang="en-US" dirty="0" err="1"/>
              <a:t>seperti</a:t>
            </a:r>
            <a:r>
              <a:rPr lang="en-US" dirty="0"/>
              <a:t> di </a:t>
            </a:r>
            <a:r>
              <a:rPr lang="en-US" dirty="0" err="1"/>
              <a:t>atas</a:t>
            </a:r>
            <a:r>
              <a:rPr lang="en-US" dirty="0"/>
              <a:t>.</a:t>
            </a:r>
          </a:p>
          <a:p>
            <a:endParaRPr lang="en-US" dirty="0"/>
          </a:p>
        </p:txBody>
      </p:sp>
    </p:spTree>
    <p:extLst>
      <p:ext uri="{BB962C8B-B14F-4D97-AF65-F5344CB8AC3E}">
        <p14:creationId xmlns:p14="http://schemas.microsoft.com/office/powerpoint/2010/main" val="913745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TotalTime>
  <Words>450</Words>
  <Application>Microsoft Office PowerPoint</Application>
  <PresentationFormat>Custom</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ASSALAMUALAIKUM WR. WB</vt:lpstr>
      <vt:lpstr>Sejarah Kampung Adat Cireundeu</vt:lpstr>
      <vt:lpstr>Konsep Kampung Adat Cireundeu</vt:lpstr>
      <vt:lpstr>Agama atau Kepercayaan</vt:lpstr>
      <vt:lpstr>Pantangan Kepercayaan Cireundeu</vt:lpstr>
      <vt:lpstr>Hal yang harus dilakukan Berdasarkan Kepercayaan Cireundeu</vt:lpstr>
      <vt:lpstr>Sistem Kekerabatan</vt:lpstr>
      <vt:lpstr>Mata Pencaharian </vt:lpstr>
      <vt:lpstr>Aksesibilitas Kampung Cireundeu</vt:lpstr>
      <vt:lpstr>Dokumentasi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ASSALAMUALAIKUM WR. WB</dc:title>
  <dc:creator>febbi</dc:creator>
  <cp:lastModifiedBy>Windows User</cp:lastModifiedBy>
  <cp:revision>10</cp:revision>
  <dcterms:created xsi:type="dcterms:W3CDTF">2018-04-24T12:44:18Z</dcterms:created>
  <dcterms:modified xsi:type="dcterms:W3CDTF">2018-04-24T21:00:47Z</dcterms:modified>
</cp:coreProperties>
</file>