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6357" autoAdjust="0"/>
  </p:normalViewPr>
  <p:slideViewPr>
    <p:cSldViewPr snapToGrid="0">
      <p:cViewPr varScale="1">
        <p:scale>
          <a:sx n="89" d="100"/>
          <a:sy n="89" d="100"/>
        </p:scale>
        <p:origin x="120" y="594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12/12/2021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Traffic Violation Data Analysis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fontAlgn="base"/>
            <a:r>
              <a:rPr lang="en-US" b="1" i="1" dirty="0">
                <a:effectLst/>
                <a:latin typeface="Consolas" panose="020B0609020204030204" pitchFamily="49" charset="0"/>
              </a:rPr>
              <a:t>If You Torture the Data Long Enough, It Will Confess </a:t>
            </a:r>
          </a:p>
          <a:p>
            <a:pPr algn="l" fontAlgn="base"/>
            <a:r>
              <a:rPr lang="en-US" b="1" dirty="0">
                <a:latin typeface="Noto Serif" panose="02020600060500020200" pitchFamily="18" charset="0"/>
              </a:rPr>
              <a:t>	        </a:t>
            </a:r>
            <a:r>
              <a:rPr lang="en-US" b="1" i="0" dirty="0">
                <a:effectLst/>
                <a:latin typeface="Noto Serif" panose="02020600060500020200" pitchFamily="18" charset="0"/>
              </a:rPr>
              <a:t>~Ronald Coase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17638D-56AE-48AD-96C8-EE46229C7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8" descr="space radar outline">
            <a:extLst>
              <a:ext uri="{FF2B5EF4-FFF2-40B4-BE49-F238E27FC236}">
                <a16:creationId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Placeholder 8" descr="Person in space suite in space ship">
            <a:extLst>
              <a:ext uri="{FF2B5EF4-FFF2-40B4-BE49-F238E27FC236}">
                <a16:creationId xmlns:a16="http://schemas.microsoft.com/office/drawing/2014/main" id="{02EAB7FB-AEBA-41BC-B1D7-A4B080684C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3" y="2837524"/>
            <a:ext cx="3759807" cy="1547813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What is Data Analysis in Brief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7865" y="4501965"/>
            <a:ext cx="3756943" cy="722312"/>
          </a:xfrm>
        </p:spPr>
        <p:txBody>
          <a:bodyPr/>
          <a:lstStyle/>
          <a:p>
            <a:endParaRPr lang="en-US" noProof="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Placeholder 17" descr="books on a shelf with pages showing out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analysis is a 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of inspecting, cleansing, transforming, and modelling data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with the goal of discovering useful information, and supporting decision-making.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 descr="stack of three books on a table">
            <a:extLst>
              <a:ext uri="{FF2B5EF4-FFF2-40B4-BE49-F238E27FC236}">
                <a16:creationId xmlns:a16="http://schemas.microsoft.com/office/drawing/2014/main" id="{460EECBB-989F-48EA-AA88-7967BCA18E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04150" y="1"/>
            <a:ext cx="4387850" cy="667948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369BB2-C16B-4F2D-B468-34534378A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478" y="6678000"/>
            <a:ext cx="1215922" cy="1238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30EB28-F80B-493B-8F3C-7807CCFFC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7642"/>
            <a:ext cx="7351016" cy="22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Data Analysis</a:t>
            </a:r>
            <a:br>
              <a:rPr lang="en-US" dirty="0"/>
            </a:br>
            <a:r>
              <a:rPr lang="en-US" dirty="0"/>
              <a:t>and Data 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448550"/>
            <a:ext cx="7218548" cy="4500000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If data science is a home for all the methods and tools, data analytics is a small room in that house. Data analytics is more specific and concentrated than data science.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FBA550-3715-4D03-BA84-0961920DA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35" y="2572677"/>
            <a:ext cx="5110878" cy="392442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6A6C30C-8068-4EA3-BB04-1B36CFCB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19050"/>
            <a:ext cx="3181350" cy="68199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68405C6-E1FF-4199-ABBC-F4B8C3480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688" y="0"/>
            <a:ext cx="1219598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100" y="2249397"/>
            <a:ext cx="4414795" cy="360000"/>
          </a:xfrm>
        </p:spPr>
        <p:txBody>
          <a:bodyPr/>
          <a:lstStyle/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charter"/>
              </a:rPr>
              <a:t>Data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harter"/>
              </a:rPr>
              <a:t>S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charter"/>
              </a:rPr>
              <a:t>cience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6100" y="2609397"/>
            <a:ext cx="4414799" cy="2109400"/>
          </a:xfrm>
        </p:spPr>
        <p:txBody>
          <a:bodyPr/>
          <a:lstStyle/>
          <a:p>
            <a:r>
              <a:rPr lang="en-US" b="1" i="0" u="sng" dirty="0">
                <a:solidFill>
                  <a:srgbClr val="292929"/>
                </a:solidFill>
                <a:effectLst/>
                <a:latin typeface="charter"/>
              </a:rPr>
              <a:t>focuses on discovering new questions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that you might not have realized needed answering to drive innovation. Unlike data analytics which involves checking a hypothesis, </a:t>
            </a:r>
            <a:r>
              <a:rPr lang="en-US" b="1" i="0" u="sng" dirty="0">
                <a:solidFill>
                  <a:srgbClr val="292929"/>
                </a:solidFill>
                <a:effectLst/>
                <a:latin typeface="charter"/>
              </a:rPr>
              <a:t>data science tries to build connections and shapes the questions to answer them for the future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US" noProof="1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30A4D5-EDA4-4984-9340-20504F53A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0" y="2011703"/>
            <a:ext cx="0" cy="307539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9300" y="2249397"/>
            <a:ext cx="4414795" cy="360000"/>
          </a:xfrm>
        </p:spPr>
        <p:txBody>
          <a:bodyPr/>
          <a:lstStyle/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charter"/>
              </a:rPr>
              <a:t>Data Analysis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9300" y="2609397"/>
            <a:ext cx="4414799" cy="2109400"/>
          </a:xfrm>
        </p:spPr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involves answering questions generated for better business decision making. It uses </a:t>
            </a:r>
            <a:r>
              <a:rPr lang="en-US" b="1" i="0" dirty="0">
                <a:solidFill>
                  <a:schemeClr val="accent4"/>
                </a:solidFill>
                <a:latin typeface="charter"/>
              </a:rPr>
              <a:t>existing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information to uncover actionable data. Data analytics </a:t>
            </a:r>
            <a:r>
              <a:rPr lang="en-US" b="1" i="0" u="sng" dirty="0">
                <a:solidFill>
                  <a:srgbClr val="292929"/>
                </a:solidFill>
                <a:effectLst/>
                <a:latin typeface="charter"/>
              </a:rPr>
              <a:t>focuses on specific areas with specific goals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US" noProof="1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ED2A71-8608-4848-A056-219133A670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181453"/>
            <a:ext cx="12192000" cy="3997127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DFD45-4510-489E-8FE9-4752ED4D49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1811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5AFE-9804-4317-ACDD-5C5F8202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AA4D-1605-4BBD-860F-DFAB61C9E1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87A9E-B103-4A75-AD58-1164B14795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49A952-4CC9-4280-AAAC-C4E95C3F27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B04404-237C-4304-A162-BBCFCBB912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D391C-2725-4062-9A3B-FC074E6CE8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7</a:t>
            </a:fld>
            <a:endParaRPr 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BBCA21-5C0E-45CA-A18F-463EA9CC8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26"/>
            <a:ext cx="12192000" cy="682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FF3F33-C21E-4BBD-B359-AE6F31EF21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74765" y="5307571"/>
            <a:ext cx="3756943" cy="252000"/>
          </a:xfrm>
        </p:spPr>
        <p:txBody>
          <a:bodyPr/>
          <a:lstStyle/>
          <a:p>
            <a:r>
              <a:rPr lang="en-US" noProof="1"/>
              <a:t>Ahmad Younes</a:t>
            </a:r>
          </a:p>
          <a:p>
            <a:r>
              <a:rPr lang="en-US" noProof="1"/>
              <a:t>Oumama Nabaa</a:t>
            </a:r>
          </a:p>
          <a:p>
            <a:r>
              <a:rPr lang="en-US" noProof="1"/>
              <a:t>Ibrahim Hafez</a:t>
            </a:r>
          </a:p>
          <a:p>
            <a:endParaRPr lang="en-US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C8C95330-2101-4DF5-A6CC-DE4ACCC942D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695" r="6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fair presentation</Template>
  <TotalTime>92</TotalTime>
  <Words>191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</vt:lpstr>
      <vt:lpstr>Calibri</vt:lpstr>
      <vt:lpstr>charter</vt:lpstr>
      <vt:lpstr>Consolas</vt:lpstr>
      <vt:lpstr>Lucida Sans Typewriter</vt:lpstr>
      <vt:lpstr>Noto Serif</vt:lpstr>
      <vt:lpstr>Times New Roman</vt:lpstr>
      <vt:lpstr>Tw Cen MT</vt:lpstr>
      <vt:lpstr>Office Theme</vt:lpstr>
      <vt:lpstr>Traffic Violation Data Analysis </vt:lpstr>
      <vt:lpstr> What is Data Analysis in Brief </vt:lpstr>
      <vt:lpstr>Data Analysis</vt:lpstr>
      <vt:lpstr>Difference between Data Analysis and Data Science</vt:lpstr>
      <vt:lpstr>Comparison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Violation Data Analysis</dc:title>
  <dc:creator>Ibraheem Hafez</dc:creator>
  <cp:lastModifiedBy>Ibraheem Hafez</cp:lastModifiedBy>
  <cp:revision>4</cp:revision>
  <dcterms:created xsi:type="dcterms:W3CDTF">2021-12-12T09:08:15Z</dcterms:created>
  <dcterms:modified xsi:type="dcterms:W3CDTF">2021-12-12T10:40:41Z</dcterms:modified>
</cp:coreProperties>
</file>