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8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80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76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97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2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07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67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1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81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8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9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4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26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9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1D9722-C067-7B06-4BDA-13BBFDE6B049}"/>
              </a:ext>
            </a:extLst>
          </p:cNvPr>
          <p:cNvSpPr/>
          <p:nvPr userDrawn="1"/>
        </p:nvSpPr>
        <p:spPr>
          <a:xfrm>
            <a:off x="9791266" y="5599699"/>
            <a:ext cx="201208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Taqy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Bin Masud</a:t>
            </a:r>
          </a:p>
          <a:p>
            <a:pPr algn="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Nasiha Rida Amin</a:t>
            </a:r>
          </a:p>
          <a:p>
            <a:pPr algn="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 Farhan Mirza</a:t>
            </a:r>
          </a:p>
        </p:txBody>
      </p:sp>
    </p:spTree>
    <p:extLst>
      <p:ext uri="{BB962C8B-B14F-4D97-AF65-F5344CB8AC3E}">
        <p14:creationId xmlns:p14="http://schemas.microsoft.com/office/powerpoint/2010/main" val="2467286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6EE870-38C1-973B-B1B1-FAFF89F383D0}"/>
              </a:ext>
            </a:extLst>
          </p:cNvPr>
          <p:cNvSpPr/>
          <p:nvPr/>
        </p:nvSpPr>
        <p:spPr>
          <a:xfrm>
            <a:off x="4003120" y="2140972"/>
            <a:ext cx="4185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Maze Solver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4168C-7F4A-5A11-CD9A-6A891B6A75D1}"/>
              </a:ext>
            </a:extLst>
          </p:cNvPr>
          <p:cNvSpPr/>
          <p:nvPr/>
        </p:nvSpPr>
        <p:spPr>
          <a:xfrm>
            <a:off x="2733413" y="3125103"/>
            <a:ext cx="6725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CSE115.4 – Group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362DB5-33DD-48CC-174C-69039BB07B25}"/>
              </a:ext>
            </a:extLst>
          </p:cNvPr>
          <p:cNvSpPr/>
          <p:nvPr/>
        </p:nvSpPr>
        <p:spPr>
          <a:xfrm>
            <a:off x="1681682" y="4147630"/>
            <a:ext cx="88286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A program that generates random mazes and then solves them using search algorithms.</a:t>
            </a:r>
            <a:endParaRPr lang="en-US" sz="20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1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ADBC3F-080A-7DA0-54F7-68B0A399FEA6}"/>
              </a:ext>
            </a:extLst>
          </p:cNvPr>
          <p:cNvSpPr/>
          <p:nvPr/>
        </p:nvSpPr>
        <p:spPr>
          <a:xfrm>
            <a:off x="4150499" y="29673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</a:t>
            </a:r>
            <a:r>
              <a:rPr lang="en-US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u!</a:t>
            </a:r>
            <a:endParaRPr lang="en-US" sz="5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63985-D567-4C53-66E5-F4E1FD9D87C5}"/>
              </a:ext>
            </a:extLst>
          </p:cNvPr>
          <p:cNvSpPr/>
          <p:nvPr/>
        </p:nvSpPr>
        <p:spPr>
          <a:xfrm>
            <a:off x="585217" y="538767"/>
            <a:ext cx="4224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5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0E5D9-478E-856C-C722-494C1AF8CE36}"/>
              </a:ext>
            </a:extLst>
          </p:cNvPr>
          <p:cNvSpPr/>
          <p:nvPr/>
        </p:nvSpPr>
        <p:spPr>
          <a:xfrm>
            <a:off x="585217" y="1462097"/>
            <a:ext cx="8350940" cy="27482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Taqy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Bin Masud (2522963042)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Nasiha Rida Amin (2523282642)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Farhan (2521439642)</a:t>
            </a:r>
            <a:endParaRPr lang="en-US" sz="4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5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2C14C-E1F7-65E2-0248-F353535E8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B3E3E6-57A3-0B08-5C00-46A8F8C470AF}"/>
              </a:ext>
            </a:extLst>
          </p:cNvPr>
          <p:cNvSpPr/>
          <p:nvPr/>
        </p:nvSpPr>
        <p:spPr>
          <a:xfrm>
            <a:off x="585217" y="538767"/>
            <a:ext cx="5840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BE4A5-DF52-656C-C33F-84C090025A87}"/>
              </a:ext>
            </a:extLst>
          </p:cNvPr>
          <p:cNvSpPr/>
          <p:nvPr/>
        </p:nvSpPr>
        <p:spPr>
          <a:xfrm>
            <a:off x="585217" y="1462097"/>
            <a:ext cx="10849699" cy="1305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design and implement a program that generates a random maze using C programming and displays it in a matrix format.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F3A36-4674-7AEC-157F-63FC2D867D40}"/>
              </a:ext>
            </a:extLst>
          </p:cNvPr>
          <p:cNvSpPr/>
          <p:nvPr/>
        </p:nvSpPr>
        <p:spPr>
          <a:xfrm>
            <a:off x="585216" y="3114991"/>
            <a:ext cx="10849699" cy="19514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Goals: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grid</a:t>
            </a: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maze.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Use randomness to vary structure</a:t>
            </a:r>
            <a:endParaRPr lang="en-US" sz="28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6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8673D-4D1D-166A-3350-1F4A72A5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BB05E8-AD65-C653-7D12-4A066392FE86}"/>
              </a:ext>
            </a:extLst>
          </p:cNvPr>
          <p:cNvSpPr/>
          <p:nvPr/>
        </p:nvSpPr>
        <p:spPr>
          <a:xfrm>
            <a:off x="585217" y="538767"/>
            <a:ext cx="5532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Maze?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6AD22-8F47-EF75-620F-EEA0445E9589}"/>
              </a:ext>
            </a:extLst>
          </p:cNvPr>
          <p:cNvSpPr/>
          <p:nvPr/>
        </p:nvSpPr>
        <p:spPr>
          <a:xfrm>
            <a:off x="585217" y="1462097"/>
            <a:ext cx="10849699" cy="19514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maze is a 2D structure of paths and walls.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Represented using a grid (</a:t>
            </a:r>
            <a:r>
              <a:rPr lang="en-GB" sz="2800" dirty="0"/>
              <a:t>7x7)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path, 0 = wall</a:t>
            </a:r>
            <a:endParaRPr lang="en-US" sz="28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60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5E25A-8F3D-6C96-990A-9A0361B17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A3F7C3-1E3C-C780-BBC5-FB41C3B7BD79}"/>
              </a:ext>
            </a:extLst>
          </p:cNvPr>
          <p:cNvSpPr/>
          <p:nvPr/>
        </p:nvSpPr>
        <p:spPr>
          <a:xfrm>
            <a:off x="585217" y="538767"/>
            <a:ext cx="100463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of the Maze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3115A-6A7B-DFC4-D4B9-071834CD2091}"/>
              </a:ext>
            </a:extLst>
          </p:cNvPr>
          <p:cNvSpPr/>
          <p:nvPr/>
        </p:nvSpPr>
        <p:spPr>
          <a:xfrm>
            <a:off x="585217" y="1506940"/>
            <a:ext cx="10849699" cy="2597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Maze Generation Logic: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rand() function for randomness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 chance to create a path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Ensure (0, 0) and (n-1, n-1) are always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7C9C07-2378-4188-6CA7-B9C61E762315}"/>
              </a:ext>
            </a:extLst>
          </p:cNvPr>
          <p:cNvSpPr/>
          <p:nvPr/>
        </p:nvSpPr>
        <p:spPr>
          <a:xfrm>
            <a:off x="585217" y="4367737"/>
            <a:ext cx="10849699" cy="19514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Key Points: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No solving included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No guarantee of a valid path</a:t>
            </a:r>
          </a:p>
        </p:txBody>
      </p:sp>
    </p:spTree>
    <p:extLst>
      <p:ext uri="{BB962C8B-B14F-4D97-AF65-F5344CB8AC3E}">
        <p14:creationId xmlns:p14="http://schemas.microsoft.com/office/powerpoint/2010/main" val="234015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F5D93-4FA8-152B-F6BD-6C3897576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0D1DC3-12BD-4430-44D3-EED64D9B7EDA}"/>
              </a:ext>
            </a:extLst>
          </p:cNvPr>
          <p:cNvSpPr/>
          <p:nvPr/>
        </p:nvSpPr>
        <p:spPr>
          <a:xfrm>
            <a:off x="585217" y="538767"/>
            <a:ext cx="5186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365C4-9110-0490-ECBC-1335A3159004}"/>
              </a:ext>
            </a:extLst>
          </p:cNvPr>
          <p:cNvSpPr/>
          <p:nvPr/>
        </p:nvSpPr>
        <p:spPr>
          <a:xfrm>
            <a:off x="585215" y="1642212"/>
            <a:ext cx="10849699" cy="32441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Generate Maze function: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if (rand() % 100 &lt; 70)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   maze[</a:t>
            </a:r>
            <a:r>
              <a:rPr lang="en-US" sz="28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][j] = 1;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   maze[</a:t>
            </a:r>
            <a:r>
              <a:rPr lang="en-US" sz="28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][j] = 0;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E554F-AABC-0C1E-A4CF-BDC5AE7BF78F}"/>
              </a:ext>
            </a:extLst>
          </p:cNvPr>
          <p:cNvSpPr/>
          <p:nvPr/>
        </p:nvSpPr>
        <p:spPr>
          <a:xfrm>
            <a:off x="585216" y="5066485"/>
            <a:ext cx="10849699" cy="6588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Initialize start and end as 1</a:t>
            </a:r>
          </a:p>
        </p:txBody>
      </p:sp>
    </p:spTree>
    <p:extLst>
      <p:ext uri="{BB962C8B-B14F-4D97-AF65-F5344CB8AC3E}">
        <p14:creationId xmlns:p14="http://schemas.microsoft.com/office/powerpoint/2010/main" val="357022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B6F4D-01AA-0649-0DD3-3A3CF8006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FD68B7-FB04-9147-BB9A-156264F1588E}"/>
              </a:ext>
            </a:extLst>
          </p:cNvPr>
          <p:cNvSpPr/>
          <p:nvPr/>
        </p:nvSpPr>
        <p:spPr>
          <a:xfrm>
            <a:off x="585217" y="538767"/>
            <a:ext cx="5878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Outputs</a:t>
            </a:r>
            <a:endParaRPr lang="en-US" sz="5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774EF-6567-B46B-9F8F-B8B9AD078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950" y="2070152"/>
            <a:ext cx="2939668" cy="2954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8D5B0-FAA3-8B10-D6D4-F17E0E1C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414" y="2070152"/>
            <a:ext cx="2539816" cy="295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9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8AC03-0AD2-004E-3EEA-5DA90E690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304534-DF4E-7930-C4A0-AB49288B2C56}"/>
              </a:ext>
            </a:extLst>
          </p:cNvPr>
          <p:cNvSpPr/>
          <p:nvPr/>
        </p:nvSpPr>
        <p:spPr>
          <a:xfrm>
            <a:off x="585217" y="538767"/>
            <a:ext cx="387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F40FA-640F-E51D-C6E0-506F43C2483A}"/>
              </a:ext>
            </a:extLst>
          </p:cNvPr>
          <p:cNvSpPr/>
          <p:nvPr/>
        </p:nvSpPr>
        <p:spPr>
          <a:xfrm>
            <a:off x="585217" y="1477504"/>
            <a:ext cx="10849699" cy="19514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generate unsolvable mazes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Only prints, no pathfinding yet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scope: add DFS/BFS solver</a:t>
            </a:r>
          </a:p>
        </p:txBody>
      </p:sp>
    </p:spTree>
    <p:extLst>
      <p:ext uri="{BB962C8B-B14F-4D97-AF65-F5344CB8AC3E}">
        <p14:creationId xmlns:p14="http://schemas.microsoft.com/office/powerpoint/2010/main" val="227463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27157-9B76-633E-C1D0-4767908E4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120E1D-005F-980E-5BC0-CC2B08996878}"/>
              </a:ext>
            </a:extLst>
          </p:cNvPr>
          <p:cNvSpPr/>
          <p:nvPr/>
        </p:nvSpPr>
        <p:spPr>
          <a:xfrm>
            <a:off x="585217" y="538767"/>
            <a:ext cx="3954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2AD40-5A9C-0CDF-070C-E3F0AA1227B5}"/>
              </a:ext>
            </a:extLst>
          </p:cNvPr>
          <p:cNvSpPr/>
          <p:nvPr/>
        </p:nvSpPr>
        <p:spPr>
          <a:xfrm>
            <a:off x="585217" y="1477504"/>
            <a:ext cx="10849699" cy="2597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Learned use of arrays, loops, and rand()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of header file &lt;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Explored randomness and grid generation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base for full maze solving with algorithms</a:t>
            </a:r>
          </a:p>
        </p:txBody>
      </p:sp>
    </p:spTree>
    <p:extLst>
      <p:ext uri="{BB962C8B-B14F-4D97-AF65-F5344CB8AC3E}">
        <p14:creationId xmlns:p14="http://schemas.microsoft.com/office/powerpoint/2010/main" val="333363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</TotalTime>
  <Words>253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Avishek Dutta</cp:lastModifiedBy>
  <cp:revision>3</cp:revision>
  <dcterms:created xsi:type="dcterms:W3CDTF">2025-07-04T06:06:22Z</dcterms:created>
  <dcterms:modified xsi:type="dcterms:W3CDTF">2025-07-06T10:42:11Z</dcterms:modified>
</cp:coreProperties>
</file>