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48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809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76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297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8428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8507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67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7150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49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481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18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190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99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546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26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79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/>
          <a:lstStyle/>
          <a:p>
            <a:fld id="{CAF4F99E-E500-4182-8034-C535FB43F31A}" type="datetimeFigureOut">
              <a:rPr lang="en-GB" smtClean="0"/>
              <a:t>08/08/2025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/>
          <a:lstStyle/>
          <a:p>
            <a:fld id="{DBCA31F9-0BEF-4547-A81A-97CCB9DAD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81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1D9722-C067-7B06-4BDA-13BBFDE6B049}"/>
              </a:ext>
            </a:extLst>
          </p:cNvPr>
          <p:cNvSpPr/>
          <p:nvPr userDrawn="1"/>
        </p:nvSpPr>
        <p:spPr>
          <a:xfrm>
            <a:off x="9791266" y="5599699"/>
            <a:ext cx="2012089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n-US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Taqy</a:t>
            </a:r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Bin Masud</a:t>
            </a:r>
          </a:p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Nasiha Rida Amin</a:t>
            </a:r>
          </a:p>
          <a:p>
            <a:pPr algn="r"/>
            <a:r>
              <a:rPr 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Md Farhan Mirza</a:t>
            </a:r>
          </a:p>
        </p:txBody>
      </p:sp>
    </p:spTree>
    <p:extLst>
      <p:ext uri="{BB962C8B-B14F-4D97-AF65-F5344CB8AC3E}">
        <p14:creationId xmlns:p14="http://schemas.microsoft.com/office/powerpoint/2010/main" val="24672866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6EE870-38C1-973B-B1B1-FAFF89F383D0}"/>
              </a:ext>
            </a:extLst>
          </p:cNvPr>
          <p:cNvSpPr/>
          <p:nvPr/>
        </p:nvSpPr>
        <p:spPr>
          <a:xfrm>
            <a:off x="4003120" y="2140972"/>
            <a:ext cx="41857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Maze Solver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44168C-7F4A-5A11-CD9A-6A891B6A75D1}"/>
              </a:ext>
            </a:extLst>
          </p:cNvPr>
          <p:cNvSpPr/>
          <p:nvPr/>
        </p:nvSpPr>
        <p:spPr>
          <a:xfrm>
            <a:off x="2733413" y="3125103"/>
            <a:ext cx="67251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CSE115.4 – Group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362DB5-33DD-48CC-174C-69039BB07B25}"/>
              </a:ext>
            </a:extLst>
          </p:cNvPr>
          <p:cNvSpPr/>
          <p:nvPr/>
        </p:nvSpPr>
        <p:spPr>
          <a:xfrm>
            <a:off x="1681682" y="4147630"/>
            <a:ext cx="8828635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dirty="0"/>
              <a:t>A program that generates random mazes and then solves them using search algorithms.</a:t>
            </a:r>
            <a:endParaRPr lang="en-US" sz="200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514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27157-9B76-633E-C1D0-4767908E4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120E1D-005F-980E-5BC0-CC2B08996878}"/>
              </a:ext>
            </a:extLst>
          </p:cNvPr>
          <p:cNvSpPr/>
          <p:nvPr/>
        </p:nvSpPr>
        <p:spPr>
          <a:xfrm>
            <a:off x="585217" y="538767"/>
            <a:ext cx="395492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C2AD40-5A9C-0CDF-070C-E3F0AA1227B5}"/>
              </a:ext>
            </a:extLst>
          </p:cNvPr>
          <p:cNvSpPr/>
          <p:nvPr/>
        </p:nvSpPr>
        <p:spPr>
          <a:xfrm>
            <a:off x="585217" y="1477504"/>
            <a:ext cx="10849699" cy="3244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Usage of header file &lt;</a:t>
            </a:r>
            <a:r>
              <a:rPr lang="en-US" sz="2800" b="0" cap="none" spc="0" dirty="0" err="1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time.h</a:t>
            </a: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Learned 2D arrays, random number generation, and recursion</a:t>
            </a:r>
            <a:endParaRPr lang="en-US" sz="28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Explored randomness and grid generation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Implemented DFS with backtracking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Combined generation and solving into one program</a:t>
            </a:r>
            <a:endParaRPr lang="en-US" sz="28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6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ADBC3F-080A-7DA0-54F7-68B0A399FEA6}"/>
              </a:ext>
            </a:extLst>
          </p:cNvPr>
          <p:cNvSpPr/>
          <p:nvPr/>
        </p:nvSpPr>
        <p:spPr>
          <a:xfrm>
            <a:off x="4150499" y="29673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</a:t>
            </a:r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u!</a:t>
            </a:r>
            <a:endParaRPr 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63985-D567-4C53-66E5-F4E1FD9D87C5}"/>
              </a:ext>
            </a:extLst>
          </p:cNvPr>
          <p:cNvSpPr/>
          <p:nvPr/>
        </p:nvSpPr>
        <p:spPr>
          <a:xfrm>
            <a:off x="585217" y="538767"/>
            <a:ext cx="422423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40E5D9-478E-856C-C722-494C1AF8CE36}"/>
              </a:ext>
            </a:extLst>
          </p:cNvPr>
          <p:cNvSpPr/>
          <p:nvPr/>
        </p:nvSpPr>
        <p:spPr>
          <a:xfrm>
            <a:off x="585217" y="1462097"/>
            <a:ext cx="8350940" cy="274825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Taqy</a:t>
            </a: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Bin Masud (2522963042)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Nasiha Rida Amin (2523282642)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en-US" sz="40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Farhan (2521439642)</a:t>
            </a:r>
            <a:endParaRPr lang="en-US" sz="40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050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2C14C-E1F7-65E2-0248-F353535E8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DB3E3E6-57A3-0B08-5C00-46A8F8C470AF}"/>
              </a:ext>
            </a:extLst>
          </p:cNvPr>
          <p:cNvSpPr/>
          <p:nvPr/>
        </p:nvSpPr>
        <p:spPr>
          <a:xfrm>
            <a:off x="585217" y="538767"/>
            <a:ext cx="58400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Objective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BE4A5-DF52-656C-C33F-84C090025A87}"/>
              </a:ext>
            </a:extLst>
          </p:cNvPr>
          <p:cNvSpPr/>
          <p:nvPr/>
        </p:nvSpPr>
        <p:spPr>
          <a:xfrm>
            <a:off x="585217" y="1462097"/>
            <a:ext cx="10849699" cy="13051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design and implement a program that generates a random maze using C programming and displays it in a matrix format.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2F3A36-4674-7AEC-157F-63FC2D867D40}"/>
              </a:ext>
            </a:extLst>
          </p:cNvPr>
          <p:cNvSpPr/>
          <p:nvPr/>
        </p:nvSpPr>
        <p:spPr>
          <a:xfrm>
            <a:off x="585216" y="3114991"/>
            <a:ext cx="10849699" cy="1951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Goals: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grid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 maze.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Use randomness to vary structure</a:t>
            </a:r>
            <a:endParaRPr lang="en-US" sz="28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6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673D-4D1D-166A-3350-1F4A72A5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BB05E8-AD65-C653-7D12-4A066392FE86}"/>
              </a:ext>
            </a:extLst>
          </p:cNvPr>
          <p:cNvSpPr/>
          <p:nvPr/>
        </p:nvSpPr>
        <p:spPr>
          <a:xfrm>
            <a:off x="585217" y="538767"/>
            <a:ext cx="5532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a Maze?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76AD22-8F47-EF75-620F-EEA0445E9589}"/>
              </a:ext>
            </a:extLst>
          </p:cNvPr>
          <p:cNvSpPr/>
          <p:nvPr/>
        </p:nvSpPr>
        <p:spPr>
          <a:xfrm>
            <a:off x="585217" y="1462097"/>
            <a:ext cx="10849699" cy="1951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maze is a 2D structure of paths and walls.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Represented using a grid (</a:t>
            </a:r>
            <a:r>
              <a:rPr lang="en-GB" sz="2800" dirty="0"/>
              <a:t>7x7)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= path, 0 = wall</a:t>
            </a:r>
            <a:endParaRPr lang="en-US" sz="2800" b="0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60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5E25A-8F3D-6C96-990A-9A0361B1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A3F7C3-1E3C-C780-BBC5-FB41C3B7BD79}"/>
              </a:ext>
            </a:extLst>
          </p:cNvPr>
          <p:cNvSpPr/>
          <p:nvPr/>
        </p:nvSpPr>
        <p:spPr>
          <a:xfrm>
            <a:off x="585217" y="538767"/>
            <a:ext cx="10046340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48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 of the Maze Generation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C3115A-6A7B-DFC4-D4B9-071834CD2091}"/>
              </a:ext>
            </a:extLst>
          </p:cNvPr>
          <p:cNvSpPr/>
          <p:nvPr/>
        </p:nvSpPr>
        <p:spPr>
          <a:xfrm>
            <a:off x="585217" y="1506940"/>
            <a:ext cx="10849699" cy="2597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Maze Generation Logic: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rand() function for randomness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70% chance to create a path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Ensure (0, 0) and (n-1, n-1) are always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7C9C07-2378-4188-6CA7-B9C61E762315}"/>
              </a:ext>
            </a:extLst>
          </p:cNvPr>
          <p:cNvSpPr/>
          <p:nvPr/>
        </p:nvSpPr>
        <p:spPr>
          <a:xfrm>
            <a:off x="585217" y="4367737"/>
            <a:ext cx="10849699" cy="19514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Key Points: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No solving included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No guarantee of a valid path</a:t>
            </a:r>
          </a:p>
        </p:txBody>
      </p:sp>
    </p:spTree>
    <p:extLst>
      <p:ext uri="{BB962C8B-B14F-4D97-AF65-F5344CB8AC3E}">
        <p14:creationId xmlns:p14="http://schemas.microsoft.com/office/powerpoint/2010/main" val="2340155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5D93-4FA8-152B-F6BD-6C389757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0D1DC3-12BD-4430-44D3-EED64D9B7EDA}"/>
              </a:ext>
            </a:extLst>
          </p:cNvPr>
          <p:cNvSpPr/>
          <p:nvPr/>
        </p:nvSpPr>
        <p:spPr>
          <a:xfrm>
            <a:off x="585217" y="538767"/>
            <a:ext cx="5186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Overview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7365C4-9110-0490-ECBC-1335A3159004}"/>
              </a:ext>
            </a:extLst>
          </p:cNvPr>
          <p:cNvSpPr/>
          <p:nvPr/>
        </p:nvSpPr>
        <p:spPr>
          <a:xfrm>
            <a:off x="585215" y="1642212"/>
            <a:ext cx="10849699" cy="32441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Generate Maze function: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if (rand() % 100 &lt; 70)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   maze[</a:t>
            </a:r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][j] = 1;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    maze[</a:t>
            </a:r>
            <a:r>
              <a:rPr lang="en-US" sz="2800" dirty="0" err="1">
                <a:ln w="0"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][j] = 0;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0E554F-AABC-0C1E-A4CF-BDC5AE7BF78F}"/>
              </a:ext>
            </a:extLst>
          </p:cNvPr>
          <p:cNvSpPr/>
          <p:nvPr/>
        </p:nvSpPr>
        <p:spPr>
          <a:xfrm>
            <a:off x="585216" y="5066485"/>
            <a:ext cx="10849699" cy="6588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Initialize start and end as 1</a:t>
            </a:r>
          </a:p>
        </p:txBody>
      </p:sp>
    </p:spTree>
    <p:extLst>
      <p:ext uri="{BB962C8B-B14F-4D97-AF65-F5344CB8AC3E}">
        <p14:creationId xmlns:p14="http://schemas.microsoft.com/office/powerpoint/2010/main" val="357022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996D-AF27-BF35-D02A-6EE800CEC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B86F7D-FC24-A988-0170-95FCDF830DB8}"/>
              </a:ext>
            </a:extLst>
          </p:cNvPr>
          <p:cNvSpPr/>
          <p:nvPr/>
        </p:nvSpPr>
        <p:spPr>
          <a:xfrm>
            <a:off x="585217" y="538767"/>
            <a:ext cx="6609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Maze Solving Logic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F7392C-53DC-C9CC-3AA9-415D1049EB2A}"/>
              </a:ext>
            </a:extLst>
          </p:cNvPr>
          <p:cNvSpPr/>
          <p:nvPr/>
        </p:nvSpPr>
        <p:spPr>
          <a:xfrm>
            <a:off x="671150" y="1813948"/>
            <a:ext cx="10849699" cy="2597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DFS (Depth-First Search)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Explore in order:</a:t>
            </a:r>
            <a:r>
              <a:rPr lang="en-US" altLang="en-US" sz="2800" dirty="0">
                <a:latin typeface="Arial" panose="020B0604020202020204" pitchFamily="34" charset="0"/>
              </a:rPr>
              <a:t> right → down → left → up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Backtrack if dead-end found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n w="0"/>
                <a:latin typeface="Arial" panose="020B0604020202020204" pitchFamily="34" charset="0"/>
                <a:cs typeface="Arial" panose="020B0604020202020204" pitchFamily="34" charset="0"/>
              </a:rPr>
              <a:t>Record visited path in separate array</a:t>
            </a:r>
          </a:p>
        </p:txBody>
      </p:sp>
    </p:spTree>
    <p:extLst>
      <p:ext uri="{BB962C8B-B14F-4D97-AF65-F5344CB8AC3E}">
        <p14:creationId xmlns:p14="http://schemas.microsoft.com/office/powerpoint/2010/main" val="400790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B6F4D-01AA-0649-0DD3-3A3CF8006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FD68B7-FB04-9147-BB9A-156264F1588E}"/>
              </a:ext>
            </a:extLst>
          </p:cNvPr>
          <p:cNvSpPr/>
          <p:nvPr/>
        </p:nvSpPr>
        <p:spPr>
          <a:xfrm>
            <a:off x="585217" y="538767"/>
            <a:ext cx="58785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Outputs</a:t>
            </a:r>
            <a:endParaRPr lang="en-US" sz="5400" b="1" cap="none" spc="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C7E064-8FE6-5710-8CDA-58A29F3B1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627" y="2035457"/>
            <a:ext cx="2483358" cy="3314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384AC-8433-B295-5BCB-4B59F204F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16" y="2035457"/>
            <a:ext cx="2225580" cy="33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9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8AC03-0AD2-004E-3EEA-5DA90E690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304534-DF4E-7930-C4A0-AB49288B2C56}"/>
              </a:ext>
            </a:extLst>
          </p:cNvPr>
          <p:cNvSpPr/>
          <p:nvPr/>
        </p:nvSpPr>
        <p:spPr>
          <a:xfrm>
            <a:off x="585217" y="538767"/>
            <a:ext cx="387798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AF40FA-640F-E51D-C6E0-506F43C2483A}"/>
              </a:ext>
            </a:extLst>
          </p:cNvPr>
          <p:cNvSpPr/>
          <p:nvPr/>
        </p:nvSpPr>
        <p:spPr>
          <a:xfrm>
            <a:off x="585217" y="1477504"/>
            <a:ext cx="10849699" cy="6588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0" cap="none" spc="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generate unsolvable mazes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9CAAF1-2F1D-9C76-D08A-B1F30E713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27" y="2491015"/>
            <a:ext cx="2717120" cy="3614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17E981-E63E-342A-6424-9F45A7C74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843" y="3948594"/>
            <a:ext cx="2949783" cy="65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35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63</TotalTime>
  <Words>272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Avishek Dutta</dc:creator>
  <cp:lastModifiedBy>Avishek Dutta</cp:lastModifiedBy>
  <cp:revision>4</cp:revision>
  <dcterms:created xsi:type="dcterms:W3CDTF">2025-07-04T06:06:22Z</dcterms:created>
  <dcterms:modified xsi:type="dcterms:W3CDTF">2025-08-08T08:04:26Z</dcterms:modified>
</cp:coreProperties>
</file>