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543"/>
  </p:sldMasterIdLst>
  <p:notesMasterIdLst>
    <p:notesMasterId r:id="rId591"/>
  </p:notesMasterIdLst>
  <p:sldIdLst>
    <p:sldId id="256" r:id="rId544"/>
    <p:sldId id="299" r:id="rId545"/>
    <p:sldId id="304" r:id="rId546"/>
    <p:sldId id="258" r:id="rId547"/>
    <p:sldId id="302" r:id="rId548"/>
    <p:sldId id="303" r:id="rId549"/>
    <p:sldId id="257" r:id="rId550"/>
    <p:sldId id="301" r:id="rId551"/>
    <p:sldId id="259" r:id="rId552"/>
    <p:sldId id="260" r:id="rId553"/>
    <p:sldId id="261" r:id="rId554"/>
    <p:sldId id="262" r:id="rId555"/>
    <p:sldId id="263" r:id="rId556"/>
    <p:sldId id="264" r:id="rId557"/>
    <p:sldId id="265" r:id="rId558"/>
    <p:sldId id="266" r:id="rId559"/>
    <p:sldId id="267" r:id="rId560"/>
    <p:sldId id="268" r:id="rId561"/>
    <p:sldId id="269" r:id="rId562"/>
    <p:sldId id="270" r:id="rId563"/>
    <p:sldId id="271" r:id="rId564"/>
    <p:sldId id="272" r:id="rId565"/>
    <p:sldId id="300" r:id="rId566"/>
    <p:sldId id="278" r:id="rId567"/>
    <p:sldId id="279" r:id="rId568"/>
    <p:sldId id="280" r:id="rId569"/>
    <p:sldId id="281" r:id="rId570"/>
    <p:sldId id="282" r:id="rId571"/>
    <p:sldId id="283" r:id="rId572"/>
    <p:sldId id="284" r:id="rId573"/>
    <p:sldId id="285" r:id="rId574"/>
    <p:sldId id="286" r:id="rId575"/>
    <p:sldId id="287" r:id="rId576"/>
    <p:sldId id="288" r:id="rId577"/>
    <p:sldId id="289" r:id="rId578"/>
    <p:sldId id="290" r:id="rId579"/>
    <p:sldId id="291" r:id="rId580"/>
    <p:sldId id="273" r:id="rId581"/>
    <p:sldId id="274" r:id="rId582"/>
    <p:sldId id="275" r:id="rId583"/>
    <p:sldId id="276" r:id="rId584"/>
    <p:sldId id="292" r:id="rId585"/>
    <p:sldId id="294" r:id="rId586"/>
    <p:sldId id="293" r:id="rId587"/>
    <p:sldId id="295" r:id="rId588"/>
    <p:sldId id="296" r:id="rId589"/>
    <p:sldId id="297" r:id="rId59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000000"/>
    <a:srgbClr val="A3C068"/>
    <a:srgbClr val="B7CE88"/>
    <a:srgbClr val="95B751"/>
    <a:srgbClr val="FFCCCC"/>
    <a:srgbClr val="FF99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2" autoAdjust="0"/>
    <p:restoredTop sz="94671" autoAdjust="0"/>
  </p:normalViewPr>
  <p:slideViewPr>
    <p:cSldViewPr>
      <p:cViewPr varScale="1">
        <p:scale>
          <a:sx n="109" d="100"/>
          <a:sy n="109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slide" Target="slides/slide30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slide" Target="slides/slide41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slide" Target="slides/slide1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tableStyles" Target="tableStyles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slide" Target="slides/slide21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slide" Target="slides/slide32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slide" Target="slides/slide1.xml"/><Relationship Id="rId586" Type="http://schemas.openxmlformats.org/officeDocument/2006/relationships/slide" Target="slides/slide43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slide" Target="slides/slide12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slide" Target="slides/slide2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slide" Target="slides/slide34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slide" Target="slides/slide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" Target="slides/slide4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slide" Target="slides/slide1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547" Type="http://schemas.openxmlformats.org/officeDocument/2006/relationships/slide" Target="slides/slide4.xml"/><Relationship Id="rId568" Type="http://schemas.openxmlformats.org/officeDocument/2006/relationships/slide" Target="slides/slide25.xml"/><Relationship Id="rId589" Type="http://schemas.openxmlformats.org/officeDocument/2006/relationships/slide" Target="slides/slide46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1" Type="http://schemas.openxmlformats.org/officeDocument/2006/relationships/customXml" Target="../customXml/item481.xml"/><Relationship Id="rId516" Type="http://schemas.openxmlformats.org/officeDocument/2006/relationships/customXml" Target="../customXml/item516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537" Type="http://schemas.openxmlformats.org/officeDocument/2006/relationships/customXml" Target="../customXml/item537.xml"/><Relationship Id="rId558" Type="http://schemas.openxmlformats.org/officeDocument/2006/relationships/slide" Target="slides/slide15.xml"/><Relationship Id="rId579" Type="http://schemas.openxmlformats.org/officeDocument/2006/relationships/slide" Target="slides/slide36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4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customXml" Target="../customXml/item527.xml"/><Relationship Id="rId548" Type="http://schemas.openxmlformats.org/officeDocument/2006/relationships/slide" Target="slides/slide5.xml"/><Relationship Id="rId569" Type="http://schemas.openxmlformats.org/officeDocument/2006/relationships/slide" Target="slides/slide26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580" Type="http://schemas.openxmlformats.org/officeDocument/2006/relationships/slide" Target="slides/slide3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customXml" Target="../customXml/item517.xml"/><Relationship Id="rId538" Type="http://schemas.openxmlformats.org/officeDocument/2006/relationships/customXml" Target="../customXml/item538.xml"/><Relationship Id="rId559" Type="http://schemas.openxmlformats.org/officeDocument/2006/relationships/slide" Target="slides/slide1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570" Type="http://schemas.openxmlformats.org/officeDocument/2006/relationships/slide" Target="slides/slide27.xml"/><Relationship Id="rId591" Type="http://schemas.openxmlformats.org/officeDocument/2006/relationships/notesMaster" Target="notesMasters/notes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customXml" Target="../customXml/item528.xml"/><Relationship Id="rId549" Type="http://schemas.openxmlformats.org/officeDocument/2006/relationships/slide" Target="slides/slide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slide" Target="slides/slide17.xml"/><Relationship Id="rId581" Type="http://schemas.openxmlformats.org/officeDocument/2006/relationships/slide" Target="slides/slide3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customXml" Target="../customXml/item518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550" Type="http://schemas.openxmlformats.org/officeDocument/2006/relationships/slide" Target="slides/slide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71" Type="http://schemas.openxmlformats.org/officeDocument/2006/relationships/slide" Target="slides/slide28.xml"/><Relationship Id="rId592" Type="http://schemas.openxmlformats.org/officeDocument/2006/relationships/presProps" Target="pres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customXml" Target="../customXml/item540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slide" Target="slides/slide18.xml"/><Relationship Id="rId582" Type="http://schemas.openxmlformats.org/officeDocument/2006/relationships/slide" Target="slides/slide3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slide" Target="slides/slide8.xml"/><Relationship Id="rId572" Type="http://schemas.openxmlformats.org/officeDocument/2006/relationships/slide" Target="slides/slide29.xml"/><Relationship Id="rId593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slide" Target="slides/slide19.xml"/><Relationship Id="rId583" Type="http://schemas.openxmlformats.org/officeDocument/2006/relationships/slide" Target="slides/slide40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slide" Target="slides/slide9.xml"/><Relationship Id="rId594" Type="http://schemas.openxmlformats.org/officeDocument/2006/relationships/theme" Target="theme/theme1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slide" Target="slides/slide2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slide" Target="slides/slide31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Master" Target="slideMasters/slideMaster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slide" Target="slides/slide4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slide" Target="slides/slide1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slide" Target="slides/slide22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slide" Target="slides/slide33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slide" Target="slides/slide2.xml"/><Relationship Id="rId587" Type="http://schemas.openxmlformats.org/officeDocument/2006/relationships/slide" Target="slides/slide44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slide" Target="slides/slide1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slide" Target="slides/slide24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slide" Target="slides/slide3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B8DF1-466D-4AAA-99DB-C10D6E945D6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609F-7D08-4DCB-A88F-BB02A7BF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09F-7D08-4DCB-A88F-BB02A7BF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09F-7D08-4DCB-A88F-BB02A7BF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09F-7D08-4DCB-A88F-BB02A7BF0F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609F-7D08-4DCB-A88F-BB02A7BF0F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07/11/1439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334.xml"/><Relationship Id="rId26" Type="http://schemas.openxmlformats.org/officeDocument/2006/relationships/customXml" Target="../../customXml/item254.xml"/><Relationship Id="rId3" Type="http://schemas.openxmlformats.org/officeDocument/2006/relationships/customXml" Target="../../customXml/item137.xml"/><Relationship Id="rId21" Type="http://schemas.openxmlformats.org/officeDocument/2006/relationships/customXml" Target="../../customXml/item432.xml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364.xml"/><Relationship Id="rId17" Type="http://schemas.openxmlformats.org/officeDocument/2006/relationships/customXml" Target="../../customXml/item326.xml"/><Relationship Id="rId25" Type="http://schemas.openxmlformats.org/officeDocument/2006/relationships/customXml" Target="../../customXml/item60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260.xml"/><Relationship Id="rId20" Type="http://schemas.openxmlformats.org/officeDocument/2006/relationships/customXml" Target="../../customXml/item102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308.xml"/><Relationship Id="rId11" Type="http://schemas.openxmlformats.org/officeDocument/2006/relationships/customXml" Target="../../customXml/item112.xml"/><Relationship Id="rId24" Type="http://schemas.openxmlformats.org/officeDocument/2006/relationships/customXml" Target="../../customXml/item281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69.xml"/><Relationship Id="rId23" Type="http://schemas.openxmlformats.org/officeDocument/2006/relationships/customXml" Target="../../customXml/item241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327.xml"/><Relationship Id="rId19" Type="http://schemas.openxmlformats.org/officeDocument/2006/relationships/customXml" Target="../../customXml/item50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89.xml"/><Relationship Id="rId9" Type="http://schemas.openxmlformats.org/officeDocument/2006/relationships/customXml" Target="../../customXml/item303.xml"/><Relationship Id="rId14" Type="http://schemas.openxmlformats.org/officeDocument/2006/relationships/customXml" Target="../../customXml/item341.xml"/><Relationship Id="rId22" Type="http://schemas.openxmlformats.org/officeDocument/2006/relationships/customXml" Target="../../customXml/item49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0.xml"/><Relationship Id="rId13" Type="http://schemas.openxmlformats.org/officeDocument/2006/relationships/customXml" Target="../../customXml/item7.xml"/><Relationship Id="rId18" Type="http://schemas.openxmlformats.org/officeDocument/2006/relationships/customXml" Target="../../customXml/item213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72.xml"/><Relationship Id="rId21" Type="http://schemas.openxmlformats.org/officeDocument/2006/relationships/customXml" Target="../../customXml/item290.xml"/><Relationship Id="rId34" Type="http://schemas.openxmlformats.org/officeDocument/2006/relationships/image" Target="../media/image9.png"/><Relationship Id="rId7" Type="http://schemas.openxmlformats.org/officeDocument/2006/relationships/customXml" Target="../../customXml/item145.xml"/><Relationship Id="rId12" Type="http://schemas.openxmlformats.org/officeDocument/2006/relationships/customXml" Target="../../customXml/item114.xml"/><Relationship Id="rId17" Type="http://schemas.openxmlformats.org/officeDocument/2006/relationships/customXml" Target="../../customXml/item161.xml"/><Relationship Id="rId25" Type="http://schemas.openxmlformats.org/officeDocument/2006/relationships/customXml" Target="../../customXml/item440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75.xml"/><Relationship Id="rId16" Type="http://schemas.openxmlformats.org/officeDocument/2006/relationships/customXml" Target="../../customXml/item280.xml"/><Relationship Id="rId20" Type="http://schemas.openxmlformats.org/officeDocument/2006/relationships/customXml" Target="../../customXml/item202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186.xml"/><Relationship Id="rId24" Type="http://schemas.openxmlformats.org/officeDocument/2006/relationships/customXml" Target="../../customXml/item318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391.xml"/><Relationship Id="rId15" Type="http://schemas.openxmlformats.org/officeDocument/2006/relationships/customXml" Target="../../customXml/item477.xml"/><Relationship Id="rId23" Type="http://schemas.openxmlformats.org/officeDocument/2006/relationships/customXml" Target="../../customXml/item282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130.xml"/><Relationship Id="rId19" Type="http://schemas.openxmlformats.org/officeDocument/2006/relationships/customXml" Target="../../customXml/item240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166.xml"/><Relationship Id="rId14" Type="http://schemas.openxmlformats.org/officeDocument/2006/relationships/customXml" Target="../../customXml/item522.xml"/><Relationship Id="rId22" Type="http://schemas.openxmlformats.org/officeDocument/2006/relationships/customXml" Target="../../customXml/item242.xml"/><Relationship Id="rId27" Type="http://schemas.openxmlformats.org/officeDocument/2006/relationships/notesSlide" Target="../notesSlides/notesSlide2.xml"/><Relationship Id="rId30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5.xml"/><Relationship Id="rId13" Type="http://schemas.openxmlformats.org/officeDocument/2006/relationships/customXml" Target="../../customXml/item508.xml"/><Relationship Id="rId18" Type="http://schemas.openxmlformats.org/officeDocument/2006/relationships/customXml" Target="../../customXml/item169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4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87.xml"/><Relationship Id="rId12" Type="http://schemas.openxmlformats.org/officeDocument/2006/relationships/customXml" Target="../../customXml/item264.xml"/><Relationship Id="rId17" Type="http://schemas.openxmlformats.org/officeDocument/2006/relationships/customXml" Target="../../customXml/item27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301.xml"/><Relationship Id="rId16" Type="http://schemas.openxmlformats.org/officeDocument/2006/relationships/customXml" Target="../../customXml/item212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511.xml"/><Relationship Id="rId6" Type="http://schemas.openxmlformats.org/officeDocument/2006/relationships/customXml" Target="../../customXml/item392.xml"/><Relationship Id="rId11" Type="http://schemas.openxmlformats.org/officeDocument/2006/relationships/customXml" Target="../../customXml/item12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68.xml"/><Relationship Id="rId15" Type="http://schemas.openxmlformats.org/officeDocument/2006/relationships/customXml" Target="../../customXml/item97.xml"/><Relationship Id="rId23" Type="http://schemas.openxmlformats.org/officeDocument/2006/relationships/image" Target="../media/image11.png"/><Relationship Id="rId10" Type="http://schemas.openxmlformats.org/officeDocument/2006/relationships/customXml" Target="../../customXml/item270.xml"/><Relationship Id="rId19" Type="http://schemas.openxmlformats.org/officeDocument/2006/relationships/customXml" Target="../../customXml/item58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354.xml"/><Relationship Id="rId14" Type="http://schemas.openxmlformats.org/officeDocument/2006/relationships/customXml" Target="../../customXml/item74.xml"/><Relationship Id="rId2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9.xml"/><Relationship Id="rId13" Type="http://schemas.openxmlformats.org/officeDocument/2006/relationships/customXml" Target="../../customXml/item251.xml"/><Relationship Id="rId18" Type="http://schemas.openxmlformats.org/officeDocument/2006/relationships/customXml" Target="../../customXml/item35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28.xml"/><Relationship Id="rId21" Type="http://schemas.openxmlformats.org/officeDocument/2006/relationships/customXml" Target="../../customXml/item409.xml"/><Relationship Id="rId7" Type="http://schemas.openxmlformats.org/officeDocument/2006/relationships/customXml" Target="../../customXml/item10.xml"/><Relationship Id="rId12" Type="http://schemas.openxmlformats.org/officeDocument/2006/relationships/customXml" Target="../../customXml/item263.xml"/><Relationship Id="rId17" Type="http://schemas.openxmlformats.org/officeDocument/2006/relationships/customXml" Target="../../customXml/item498.xml"/><Relationship Id="rId25" Type="http://schemas.openxmlformats.org/officeDocument/2006/relationships/customXml" Target="../../customXml/item185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465.xml"/><Relationship Id="rId20" Type="http://schemas.openxmlformats.org/officeDocument/2006/relationships/customXml" Target="../../customXml/item36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313.xml"/><Relationship Id="rId11" Type="http://schemas.openxmlformats.org/officeDocument/2006/relationships/customXml" Target="../../customXml/item37.xml"/><Relationship Id="rId24" Type="http://schemas.openxmlformats.org/officeDocument/2006/relationships/customXml" Target="../../customXml/item267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451.xml"/><Relationship Id="rId15" Type="http://schemas.openxmlformats.org/officeDocument/2006/relationships/customXml" Target="../../customXml/item353.xml"/><Relationship Id="rId23" Type="http://schemas.openxmlformats.org/officeDocument/2006/relationships/customXml" Target="../../customXml/item98.xml"/><Relationship Id="rId28" Type="http://schemas.openxmlformats.org/officeDocument/2006/relationships/image" Target="../media/image8.png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10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415.xml"/><Relationship Id="rId14" Type="http://schemas.openxmlformats.org/officeDocument/2006/relationships/customXml" Target="../../customXml/item512.xml"/><Relationship Id="rId22" Type="http://schemas.openxmlformats.org/officeDocument/2006/relationships/customXml" Target="../../customXml/item291.xml"/><Relationship Id="rId27" Type="http://schemas.openxmlformats.org/officeDocument/2006/relationships/image" Target="../media/image2.png"/><Relationship Id="rId30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13" Type="http://schemas.openxmlformats.org/officeDocument/2006/relationships/customXml" Target="../../customXml/item217.xml"/><Relationship Id="rId18" Type="http://schemas.openxmlformats.org/officeDocument/2006/relationships/customXml" Target="../../customXml/item40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438.xml"/><Relationship Id="rId21" Type="http://schemas.openxmlformats.org/officeDocument/2006/relationships/customXml" Target="../../customXml/item189.xml"/><Relationship Id="rId34" Type="http://schemas.openxmlformats.org/officeDocument/2006/relationships/image" Target="../media/image9.png"/><Relationship Id="rId7" Type="http://schemas.openxmlformats.org/officeDocument/2006/relationships/customXml" Target="../../customXml/item380.xml"/><Relationship Id="rId12" Type="http://schemas.openxmlformats.org/officeDocument/2006/relationships/customXml" Target="../../customXml/item520.xml"/><Relationship Id="rId17" Type="http://schemas.openxmlformats.org/officeDocument/2006/relationships/customXml" Target="../../customXml/item312.xml"/><Relationship Id="rId25" Type="http://schemas.openxmlformats.org/officeDocument/2006/relationships/customXml" Target="../../customXml/item339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22.xml"/><Relationship Id="rId16" Type="http://schemas.openxmlformats.org/officeDocument/2006/relationships/customXml" Target="../../customXml/item118.xml"/><Relationship Id="rId20" Type="http://schemas.openxmlformats.org/officeDocument/2006/relationships/customXml" Target="../../customXml/item147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127.xml"/><Relationship Id="rId24" Type="http://schemas.openxmlformats.org/officeDocument/2006/relationships/customXml" Target="../../customXml/item153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200.xml"/><Relationship Id="rId23" Type="http://schemas.openxmlformats.org/officeDocument/2006/relationships/customXml" Target="../../customXml/item248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274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368.xml"/><Relationship Id="rId9" Type="http://schemas.openxmlformats.org/officeDocument/2006/relationships/customXml" Target="../../customXml/item371.xml"/><Relationship Id="rId14" Type="http://schemas.openxmlformats.org/officeDocument/2006/relationships/customXml" Target="../../customXml/item493.xml"/><Relationship Id="rId22" Type="http://schemas.openxmlformats.org/officeDocument/2006/relationships/customXml" Target="../../customXml/item388.xml"/><Relationship Id="rId27" Type="http://schemas.openxmlformats.org/officeDocument/2006/relationships/notesSlide" Target="../notesSlides/notesSlide3.xml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0.xml"/><Relationship Id="rId13" Type="http://schemas.openxmlformats.org/officeDocument/2006/relationships/customXml" Target="../../customXml/item231.xml"/><Relationship Id="rId18" Type="http://schemas.openxmlformats.org/officeDocument/2006/relationships/customXml" Target="../../customXml/item15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39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348.xml"/><Relationship Id="rId12" Type="http://schemas.openxmlformats.org/officeDocument/2006/relationships/customXml" Target="../../customXml/item536.xml"/><Relationship Id="rId17" Type="http://schemas.openxmlformats.org/officeDocument/2006/relationships/customXml" Target="../../customXml/item249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401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250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54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29.xml"/><Relationship Id="rId15" Type="http://schemas.openxmlformats.org/officeDocument/2006/relationships/customXml" Target="../../customXml/item350.xml"/><Relationship Id="rId23" Type="http://schemas.openxmlformats.org/officeDocument/2006/relationships/image" Target="../media/image11.png"/><Relationship Id="rId10" Type="http://schemas.openxmlformats.org/officeDocument/2006/relationships/customXml" Target="../../customXml/item441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443.xml"/><Relationship Id="rId9" Type="http://schemas.openxmlformats.org/officeDocument/2006/relationships/customXml" Target="../../customXml/item393.xml"/><Relationship Id="rId14" Type="http://schemas.openxmlformats.org/officeDocument/2006/relationships/customXml" Target="../../customXml/item305.xml"/><Relationship Id="rId2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399.xml"/><Relationship Id="rId18" Type="http://schemas.openxmlformats.org/officeDocument/2006/relationships/customXml" Target="../../customXml/item86.xml"/><Relationship Id="rId26" Type="http://schemas.openxmlformats.org/officeDocument/2006/relationships/customXml" Target="../../customXml/item405.xml"/><Relationship Id="rId3" Type="http://schemas.openxmlformats.org/officeDocument/2006/relationships/customXml" Target="../../customXml/item481.xml"/><Relationship Id="rId21" Type="http://schemas.openxmlformats.org/officeDocument/2006/relationships/customXml" Target="../../customXml/item526.xml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165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45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289.xml"/><Relationship Id="rId16" Type="http://schemas.openxmlformats.org/officeDocument/2006/relationships/customXml" Target="../../customXml/item490.xml"/><Relationship Id="rId20" Type="http://schemas.openxmlformats.org/officeDocument/2006/relationships/customXml" Target="../../customXml/item123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484.xml"/><Relationship Id="rId11" Type="http://schemas.openxmlformats.org/officeDocument/2006/relationships/customXml" Target="../../customXml/item444.xml"/><Relationship Id="rId24" Type="http://schemas.openxmlformats.org/officeDocument/2006/relationships/customXml" Target="../../customXml/item14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532.xml"/><Relationship Id="rId23" Type="http://schemas.openxmlformats.org/officeDocument/2006/relationships/customXml" Target="../../customXml/item459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33.xml"/><Relationship Id="rId19" Type="http://schemas.openxmlformats.org/officeDocument/2006/relationships/customXml" Target="../../customXml/item44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360.xml"/><Relationship Id="rId14" Type="http://schemas.openxmlformats.org/officeDocument/2006/relationships/customXml" Target="../../customXml/item448.xml"/><Relationship Id="rId22" Type="http://schemas.openxmlformats.org/officeDocument/2006/relationships/customXml" Target="../../customXml/item49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0.xml"/><Relationship Id="rId13" Type="http://schemas.openxmlformats.org/officeDocument/2006/relationships/customXml" Target="../../customXml/item329.xml"/><Relationship Id="rId18" Type="http://schemas.openxmlformats.org/officeDocument/2006/relationships/customXml" Target="../../customXml/item330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168.xml"/><Relationship Id="rId21" Type="http://schemas.openxmlformats.org/officeDocument/2006/relationships/customXml" Target="../../customXml/item236.xml"/><Relationship Id="rId7" Type="http://schemas.openxmlformats.org/officeDocument/2006/relationships/customXml" Target="../../customXml/item253.xml"/><Relationship Id="rId12" Type="http://schemas.openxmlformats.org/officeDocument/2006/relationships/customXml" Target="../../customXml/item486.xml"/><Relationship Id="rId17" Type="http://schemas.openxmlformats.org/officeDocument/2006/relationships/customXml" Target="../../customXml/item480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206.xml"/><Relationship Id="rId20" Type="http://schemas.openxmlformats.org/officeDocument/2006/relationships/customXml" Target="../../customXml/item346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383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367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279.xml"/><Relationship Id="rId15" Type="http://schemas.openxmlformats.org/officeDocument/2006/relationships/customXml" Target="../../customXml/item464.xml"/><Relationship Id="rId23" Type="http://schemas.openxmlformats.org/officeDocument/2006/relationships/customXml" Target="../../customXml/item156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320.xml"/><Relationship Id="rId19" Type="http://schemas.openxmlformats.org/officeDocument/2006/relationships/customXml" Target="../../customXml/item425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369.xml"/><Relationship Id="rId9" Type="http://schemas.openxmlformats.org/officeDocument/2006/relationships/customXml" Target="../../customXml/item172.xml"/><Relationship Id="rId14" Type="http://schemas.openxmlformats.org/officeDocument/2006/relationships/customXml" Target="../../customXml/item321.xml"/><Relationship Id="rId22" Type="http://schemas.openxmlformats.org/officeDocument/2006/relationships/customXml" Target="../../customXml/item426.xml"/><Relationship Id="rId27" Type="http://schemas.openxmlformats.org/officeDocument/2006/relationships/image" Target="../media/image8.png"/><Relationship Id="rId30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342.xml"/><Relationship Id="rId18" Type="http://schemas.openxmlformats.org/officeDocument/2006/relationships/customXml" Target="../../customXml/item238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210.xml"/><Relationship Id="rId21" Type="http://schemas.openxmlformats.org/officeDocument/2006/relationships/customXml" Target="../../customXml/item316.xml"/><Relationship Id="rId7" Type="http://schemas.openxmlformats.org/officeDocument/2006/relationships/customXml" Target="../../customXml/item418.xml"/><Relationship Id="rId12" Type="http://schemas.openxmlformats.org/officeDocument/2006/relationships/customXml" Target="../../customXml/item278.xml"/><Relationship Id="rId17" Type="http://schemas.openxmlformats.org/officeDocument/2006/relationships/customXml" Target="../../customXml/item51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69.xml"/><Relationship Id="rId16" Type="http://schemas.openxmlformats.org/officeDocument/2006/relationships/customXml" Target="../../customXml/item315.xml"/><Relationship Id="rId20" Type="http://schemas.openxmlformats.org/officeDocument/2006/relationships/customXml" Target="../../customXml/item19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11.xml"/><Relationship Id="rId6" Type="http://schemas.openxmlformats.org/officeDocument/2006/relationships/customXml" Target="../../customXml/item439.xml"/><Relationship Id="rId11" Type="http://schemas.openxmlformats.org/officeDocument/2006/relationships/customXml" Target="../../customXml/item472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416.xml"/><Relationship Id="rId15" Type="http://schemas.openxmlformats.org/officeDocument/2006/relationships/customXml" Target="../../customXml/item67.xml"/><Relationship Id="rId23" Type="http://schemas.openxmlformats.org/officeDocument/2006/relationships/customXml" Target="../../customXml/item272.xml"/><Relationship Id="rId28" Type="http://schemas.openxmlformats.org/officeDocument/2006/relationships/image" Target="../media/image11.png"/><Relationship Id="rId10" Type="http://schemas.openxmlformats.org/officeDocument/2006/relationships/customXml" Target="../../customXml/item307.xml"/><Relationship Id="rId19" Type="http://schemas.openxmlformats.org/officeDocument/2006/relationships/customXml" Target="../../customXml/item148.xml"/><Relationship Id="rId31" Type="http://schemas.openxmlformats.org/officeDocument/2006/relationships/image" Target="../media/image13.png"/><Relationship Id="rId4" Type="http://schemas.openxmlformats.org/officeDocument/2006/relationships/customXml" Target="../../customXml/item524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514.xml"/><Relationship Id="rId22" Type="http://schemas.openxmlformats.org/officeDocument/2006/relationships/customXml" Target="../../customXml/item101.xml"/><Relationship Id="rId27" Type="http://schemas.openxmlformats.org/officeDocument/2006/relationships/image" Target="../media/image3.png"/><Relationship Id="rId30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4.xml"/><Relationship Id="rId13" Type="http://schemas.openxmlformats.org/officeDocument/2006/relationships/customXml" Target="../../customXml/item273.xml"/><Relationship Id="rId18" Type="http://schemas.openxmlformats.org/officeDocument/2006/relationships/customXml" Target="../../customXml/item495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23.xml"/><Relationship Id="rId21" Type="http://schemas.openxmlformats.org/officeDocument/2006/relationships/customXml" Target="../../customXml/item110.xml"/><Relationship Id="rId7" Type="http://schemas.openxmlformats.org/officeDocument/2006/relationships/customXml" Target="../../customXml/item297.xml"/><Relationship Id="rId12" Type="http://schemas.openxmlformats.org/officeDocument/2006/relationships/customXml" Target="../../customXml/item138.xml"/><Relationship Id="rId17" Type="http://schemas.openxmlformats.org/officeDocument/2006/relationships/customXml" Target="../../customXml/item437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03.xml"/><Relationship Id="rId16" Type="http://schemas.openxmlformats.org/officeDocument/2006/relationships/customXml" Target="../../customXml/item358.xml"/><Relationship Id="rId20" Type="http://schemas.openxmlformats.org/officeDocument/2006/relationships/customXml" Target="../../customXml/item17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521.xml"/><Relationship Id="rId11" Type="http://schemas.openxmlformats.org/officeDocument/2006/relationships/customXml" Target="../../customXml/item340.xml"/><Relationship Id="rId24" Type="http://schemas.openxmlformats.org/officeDocument/2006/relationships/notesSlide" Target="../notesSlides/notesSlide4.xml"/><Relationship Id="rId5" Type="http://schemas.openxmlformats.org/officeDocument/2006/relationships/customXml" Target="../../customXml/item226.xml"/><Relationship Id="rId15" Type="http://schemas.openxmlformats.org/officeDocument/2006/relationships/customXml" Target="../../customXml/item49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1.png"/><Relationship Id="rId10" Type="http://schemas.openxmlformats.org/officeDocument/2006/relationships/customXml" Target="../../customXml/item194.xml"/><Relationship Id="rId19" Type="http://schemas.openxmlformats.org/officeDocument/2006/relationships/customXml" Target="../../customXml/item374.xml"/><Relationship Id="rId31" Type="http://schemas.openxmlformats.org/officeDocument/2006/relationships/image" Target="../media/image13.png"/><Relationship Id="rId4" Type="http://schemas.openxmlformats.org/officeDocument/2006/relationships/customXml" Target="../../customXml/item205.xml"/><Relationship Id="rId9" Type="http://schemas.openxmlformats.org/officeDocument/2006/relationships/customXml" Target="../../customXml/item518.xml"/><Relationship Id="rId14" Type="http://schemas.openxmlformats.org/officeDocument/2006/relationships/customXml" Target="../../customXml/item182.xml"/><Relationship Id="rId22" Type="http://schemas.openxmlformats.org/officeDocument/2006/relationships/customXml" Target="../../customXml/item107.xml"/><Relationship Id="rId27" Type="http://schemas.openxmlformats.org/officeDocument/2006/relationships/image" Target="../media/image3.png"/><Relationship Id="rId3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2.xml"/><Relationship Id="rId13" Type="http://schemas.openxmlformats.org/officeDocument/2006/relationships/customXml" Target="../../customXml/item167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70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173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73.xml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455.xml"/><Relationship Id="rId20" Type="http://schemas.openxmlformats.org/officeDocument/2006/relationships/image" Target="../media/image8.png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328.xml"/><Relationship Id="rId11" Type="http://schemas.openxmlformats.org/officeDocument/2006/relationships/customXml" Target="../../customXml/item427.xml"/><Relationship Id="rId24" Type="http://schemas.openxmlformats.org/officeDocument/2006/relationships/image" Target="../media/image13.png"/><Relationship Id="rId5" Type="http://schemas.openxmlformats.org/officeDocument/2006/relationships/customXml" Target="../../customXml/item117.xml"/><Relationship Id="rId15" Type="http://schemas.openxmlformats.org/officeDocument/2006/relationships/customXml" Target="../../customXml/item375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34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394.xml"/><Relationship Id="rId2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3.xml"/><Relationship Id="rId13" Type="http://schemas.openxmlformats.org/officeDocument/2006/relationships/customXml" Target="../../customXml/item503.xml"/><Relationship Id="rId18" Type="http://schemas.openxmlformats.org/officeDocument/2006/relationships/customXml" Target="../../customXml/item510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22.xml"/><Relationship Id="rId21" Type="http://schemas.openxmlformats.org/officeDocument/2006/relationships/customXml" Target="../../customXml/item403.xml"/><Relationship Id="rId7" Type="http://schemas.openxmlformats.org/officeDocument/2006/relationships/customXml" Target="../../customXml/item317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89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38.xml"/><Relationship Id="rId16" Type="http://schemas.openxmlformats.org/officeDocument/2006/relationships/customXml" Target="../../customXml/item66.xml"/><Relationship Id="rId20" Type="http://schemas.openxmlformats.org/officeDocument/2006/relationships/customXml" Target="../../customXml/item355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09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220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6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.png"/><Relationship Id="rId10" Type="http://schemas.openxmlformats.org/officeDocument/2006/relationships/customXml" Target="../../customXml/item475.xml"/><Relationship Id="rId19" Type="http://schemas.openxmlformats.org/officeDocument/2006/relationships/customXml" Target="../../customXml/item32.xml"/><Relationship Id="rId4" Type="http://schemas.openxmlformats.org/officeDocument/2006/relationships/customXml" Target="../../customXml/item483.xml"/><Relationship Id="rId9" Type="http://schemas.openxmlformats.org/officeDocument/2006/relationships/customXml" Target="../../customXml/item453.xml"/><Relationship Id="rId14" Type="http://schemas.openxmlformats.org/officeDocument/2006/relationships/customXml" Target="../../customXml/item504.xml"/><Relationship Id="rId22" Type="http://schemas.openxmlformats.org/officeDocument/2006/relationships/customXml" Target="../../customXml/item471.xml"/><Relationship Id="rId27" Type="http://schemas.openxmlformats.org/officeDocument/2006/relationships/image" Target="../media/image11.png"/><Relationship Id="rId30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2.xml"/><Relationship Id="rId13" Type="http://schemas.openxmlformats.org/officeDocument/2006/relationships/customXml" Target="../../customXml/item485.xml"/><Relationship Id="rId18" Type="http://schemas.openxmlformats.org/officeDocument/2006/relationships/customXml" Target="../../customXml/item244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227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108.xml"/><Relationship Id="rId17" Type="http://schemas.openxmlformats.org/officeDocument/2006/relationships/customXml" Target="../../customXml/item413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387.xml"/><Relationship Id="rId16" Type="http://schemas.openxmlformats.org/officeDocument/2006/relationships/customXml" Target="../../customXml/item144.xml"/><Relationship Id="rId20" Type="http://schemas.openxmlformats.org/officeDocument/2006/relationships/customXml" Target="../../customXml/item314.xml"/><Relationship Id="rId1" Type="http://schemas.openxmlformats.org/officeDocument/2006/relationships/customXml" Target="../../customXml/item216.xml"/><Relationship Id="rId6" Type="http://schemas.openxmlformats.org/officeDocument/2006/relationships/customXml" Target="../../customXml/item296.xml"/><Relationship Id="rId11" Type="http://schemas.openxmlformats.org/officeDocument/2006/relationships/customXml" Target="../../customXml/item75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52.xml"/><Relationship Id="rId15" Type="http://schemas.openxmlformats.org/officeDocument/2006/relationships/customXml" Target="../../customXml/item528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customXml" Target="../../customXml/item519.xml"/><Relationship Id="rId19" Type="http://schemas.openxmlformats.org/officeDocument/2006/relationships/customXml" Target="../../customXml/item188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463.xml"/><Relationship Id="rId14" Type="http://schemas.openxmlformats.org/officeDocument/2006/relationships/customXml" Target="../../customXml/item126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466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82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59.xml"/><Relationship Id="rId12" Type="http://schemas.openxmlformats.org/officeDocument/2006/relationships/customXml" Target="../../customXml/item237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50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6.png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265.xml"/><Relationship Id="rId11" Type="http://schemas.openxmlformats.org/officeDocument/2006/relationships/customXml" Target="../../customXml/item141.xml"/><Relationship Id="rId5" Type="http://schemas.openxmlformats.org/officeDocument/2006/relationships/customXml" Target="../../customXml/item92.xml"/><Relationship Id="rId15" Type="http://schemas.openxmlformats.org/officeDocument/2006/relationships/customXml" Target="../../customXml/item473.xml"/><Relationship Id="rId10" Type="http://schemas.openxmlformats.org/officeDocument/2006/relationships/customXml" Target="../../customXml/item505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479.xml"/><Relationship Id="rId9" Type="http://schemas.openxmlformats.org/officeDocument/2006/relationships/customXml" Target="../../customXml/item385.xml"/><Relationship Id="rId14" Type="http://schemas.openxmlformats.org/officeDocument/2006/relationships/customXml" Target="../../customXml/item198.xml"/><Relationship Id="rId2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5.xml"/><Relationship Id="rId13" Type="http://schemas.openxmlformats.org/officeDocument/2006/relationships/image" Target="../media/image11.png"/><Relationship Id="rId3" Type="http://schemas.openxmlformats.org/officeDocument/2006/relationships/customXml" Target="../../customXml/item434.xml"/><Relationship Id="rId7" Type="http://schemas.openxmlformats.org/officeDocument/2006/relationships/customXml" Target="../../customXml/item4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336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62.xml"/><Relationship Id="rId10" Type="http://schemas.openxmlformats.org/officeDocument/2006/relationships/customXml" Target="../../customXml/item516.xml"/><Relationship Id="rId4" Type="http://schemas.openxmlformats.org/officeDocument/2006/relationships/customXml" Target="../../customXml/item469.xml"/><Relationship Id="rId9" Type="http://schemas.openxmlformats.org/officeDocument/2006/relationships/customXml" Target="../../customXml/item24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1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467.xml"/><Relationship Id="rId7" Type="http://schemas.openxmlformats.org/officeDocument/2006/relationships/customXml" Target="../../customXml/item306.xml"/><Relationship Id="rId12" Type="http://schemas.openxmlformats.org/officeDocument/2006/relationships/customXml" Target="../../customXml/item379.xml"/><Relationship Id="rId2" Type="http://schemas.openxmlformats.org/officeDocument/2006/relationships/customXml" Target="../../customXml/item283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261.xml"/><Relationship Id="rId5" Type="http://schemas.openxmlformats.org/officeDocument/2006/relationships/customXml" Target="../../customXml/item295.xml"/><Relationship Id="rId10" Type="http://schemas.openxmlformats.org/officeDocument/2006/relationships/customXml" Target="../../customXml/item535.xml"/><Relationship Id="rId4" Type="http://schemas.openxmlformats.org/officeDocument/2006/relationships/customXml" Target="../../customXml/item445.xml"/><Relationship Id="rId9" Type="http://schemas.openxmlformats.org/officeDocument/2006/relationships/customXml" Target="../../customXml/item458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501.xml"/><Relationship Id="rId12" Type="http://schemas.openxmlformats.org/officeDocument/2006/relationships/customXml" Target="../../customXml/item542.xml"/><Relationship Id="rId2" Type="http://schemas.openxmlformats.org/officeDocument/2006/relationships/customXml" Target="../../customXml/item293.xml"/><Relationship Id="rId1" Type="http://schemas.openxmlformats.org/officeDocument/2006/relationships/customXml" Target="../../customXml/item331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285.xml"/><Relationship Id="rId5" Type="http://schemas.openxmlformats.org/officeDocument/2006/relationships/customXml" Target="../../customXml/item446.xml"/><Relationship Id="rId10" Type="http://schemas.openxmlformats.org/officeDocument/2006/relationships/customXml" Target="../../customXml/item234.xml"/><Relationship Id="rId4" Type="http://schemas.openxmlformats.org/officeDocument/2006/relationships/customXml" Target="../../customXml/item287.xml"/><Relationship Id="rId9" Type="http://schemas.openxmlformats.org/officeDocument/2006/relationships/customXml" Target="../../customXml/item177.xml"/><Relationship Id="rId1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9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288.xml"/><Relationship Id="rId7" Type="http://schemas.openxmlformats.org/officeDocument/2006/relationships/customXml" Target="../../customXml/item531.xml"/><Relationship Id="rId12" Type="http://schemas.openxmlformats.org/officeDocument/2006/relationships/customXml" Target="../../customXml/item28.xml"/><Relationship Id="rId2" Type="http://schemas.openxmlformats.org/officeDocument/2006/relationships/customXml" Target="../../customXml/item517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28.xml"/><Relationship Id="rId11" Type="http://schemas.openxmlformats.org/officeDocument/2006/relationships/customXml" Target="../../customXml/item99.xml"/><Relationship Id="rId5" Type="http://schemas.openxmlformats.org/officeDocument/2006/relationships/customXml" Target="../../customXml/item149.xml"/><Relationship Id="rId10" Type="http://schemas.openxmlformats.org/officeDocument/2006/relationships/customXml" Target="../../customXml/item87.xml"/><Relationship Id="rId4" Type="http://schemas.openxmlformats.org/officeDocument/2006/relationships/customXml" Target="../../customXml/item530.xml"/><Relationship Id="rId9" Type="http://schemas.openxmlformats.org/officeDocument/2006/relationships/customXml" Target="../../customXml/item113.xml"/><Relationship Id="rId1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0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191.xml"/><Relationship Id="rId12" Type="http://schemas.openxmlformats.org/officeDocument/2006/relationships/customXml" Target="../../customXml/item377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343.xml"/><Relationship Id="rId6" Type="http://schemas.openxmlformats.org/officeDocument/2006/relationships/customXml" Target="../../customXml/item174.xml"/><Relationship Id="rId11" Type="http://schemas.openxmlformats.org/officeDocument/2006/relationships/customXml" Target="../../customXml/item359.xml"/><Relationship Id="rId5" Type="http://schemas.openxmlformats.org/officeDocument/2006/relationships/customXml" Target="../../customXml/item115.xml"/><Relationship Id="rId10" Type="http://schemas.openxmlformats.org/officeDocument/2006/relationships/customXml" Target="../../customXml/item103.xml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154.xml"/><Relationship Id="rId1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424.xml"/><Relationship Id="rId6" Type="http://schemas.openxmlformats.org/officeDocument/2006/relationships/customXml" Target="../../customXml/item41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95.xml"/><Relationship Id="rId10" Type="http://schemas.openxmlformats.org/officeDocument/2006/relationships/customXml" Target="../../customXml/item474.xml"/><Relationship Id="rId4" Type="http://schemas.openxmlformats.org/officeDocument/2006/relationships/customXml" Target="../../customXml/item470.xml"/><Relationship Id="rId9" Type="http://schemas.openxmlformats.org/officeDocument/2006/relationships/customXml" Target="../../customXml/item4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5.xml"/><Relationship Id="rId13" Type="http://schemas.openxmlformats.org/officeDocument/2006/relationships/customXml" Target="../../customXml/item422.xml"/><Relationship Id="rId18" Type="http://schemas.openxmlformats.org/officeDocument/2006/relationships/customXml" Target="../../customXml/item500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76.xml"/><Relationship Id="rId21" Type="http://schemas.openxmlformats.org/officeDocument/2006/relationships/customXml" Target="../../customXml/item302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298.xml"/><Relationship Id="rId17" Type="http://schemas.openxmlformats.org/officeDocument/2006/relationships/customXml" Target="../../customXml/item1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435.xml"/><Relationship Id="rId16" Type="http://schemas.openxmlformats.org/officeDocument/2006/relationships/customXml" Target="../../customXml/item80.xml"/><Relationship Id="rId20" Type="http://schemas.openxmlformats.org/officeDocument/2006/relationships/customXml" Target="../../customXml/item22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95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351.xml"/><Relationship Id="rId24" Type="http://schemas.openxmlformats.org/officeDocument/2006/relationships/customXml" Target="../../customXml/item197.xml"/><Relationship Id="rId5" Type="http://schemas.openxmlformats.org/officeDocument/2006/relationships/customXml" Target="../../customXml/item373.xml"/><Relationship Id="rId15" Type="http://schemas.openxmlformats.org/officeDocument/2006/relationships/customXml" Target="../../customXml/item171.xml"/><Relationship Id="rId23" Type="http://schemas.openxmlformats.org/officeDocument/2006/relationships/customXml" Target="../../customXml/item478.xml"/><Relationship Id="rId28" Type="http://schemas.openxmlformats.org/officeDocument/2006/relationships/image" Target="../media/image14.png"/><Relationship Id="rId10" Type="http://schemas.openxmlformats.org/officeDocument/2006/relationships/customXml" Target="../../customXml/item111.xml"/><Relationship Id="rId19" Type="http://schemas.openxmlformats.org/officeDocument/2006/relationships/customXml" Target="../../customXml/item224.xml"/><Relationship Id="rId4" Type="http://schemas.openxmlformats.org/officeDocument/2006/relationships/customXml" Target="../../customXml/item452.xml"/><Relationship Id="rId9" Type="http://schemas.openxmlformats.org/officeDocument/2006/relationships/customXml" Target="../../customXml/item25.xml"/><Relationship Id="rId14" Type="http://schemas.openxmlformats.org/officeDocument/2006/relationships/customXml" Target="../../customXml/item207.xml"/><Relationship Id="rId22" Type="http://schemas.openxmlformats.org/officeDocument/2006/relationships/customXml" Target="../../customXml/item525.xml"/><Relationship Id="rId27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5.xml"/><Relationship Id="rId13" Type="http://schemas.openxmlformats.org/officeDocument/2006/relationships/customXml" Target="../../customXml/item105.xml"/><Relationship Id="rId18" Type="http://schemas.openxmlformats.org/officeDocument/2006/relationships/customXml" Target="../../customXml/item36.xml"/><Relationship Id="rId26" Type="http://schemas.openxmlformats.org/officeDocument/2006/relationships/customXml" Target="../../customXml/item332.xml"/><Relationship Id="rId39" Type="http://schemas.openxmlformats.org/officeDocument/2006/relationships/image" Target="../media/image14.png"/><Relationship Id="rId3" Type="http://schemas.openxmlformats.org/officeDocument/2006/relationships/customXml" Target="../../customXml/item284.xml"/><Relationship Id="rId21" Type="http://schemas.openxmlformats.org/officeDocument/2006/relationships/customXml" Target="../../customXml/item218.xml"/><Relationship Id="rId34" Type="http://schemas.openxmlformats.org/officeDocument/2006/relationships/customXml" Target="../../customXml/item221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155.xml"/><Relationship Id="rId17" Type="http://schemas.openxmlformats.org/officeDocument/2006/relationships/customXml" Target="../../customXml/item62.xml"/><Relationship Id="rId25" Type="http://schemas.openxmlformats.org/officeDocument/2006/relationships/customXml" Target="../../customXml/item158.xml"/><Relationship Id="rId33" Type="http://schemas.openxmlformats.org/officeDocument/2006/relationships/customXml" Target="../../customXml/item192.xml"/><Relationship Id="rId38" Type="http://schemas.openxmlformats.org/officeDocument/2006/relationships/image" Target="../media/image5.png"/><Relationship Id="rId2" Type="http://schemas.openxmlformats.org/officeDocument/2006/relationships/customXml" Target="../../customXml/item247.xml"/><Relationship Id="rId16" Type="http://schemas.openxmlformats.org/officeDocument/2006/relationships/customXml" Target="../../customXml/item447.xml"/><Relationship Id="rId20" Type="http://schemas.openxmlformats.org/officeDocument/2006/relationships/customXml" Target="../../customXml/item449.xml"/><Relationship Id="rId29" Type="http://schemas.openxmlformats.org/officeDocument/2006/relationships/customXml" Target="../../customXml/item204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421.xml"/><Relationship Id="rId11" Type="http://schemas.openxmlformats.org/officeDocument/2006/relationships/customXml" Target="../../customXml/item256.xml"/><Relationship Id="rId24" Type="http://schemas.openxmlformats.org/officeDocument/2006/relationships/customXml" Target="../../customXml/item428.xml"/><Relationship Id="rId32" Type="http://schemas.openxmlformats.org/officeDocument/2006/relationships/customXml" Target="../../customXml/item219.xml"/><Relationship Id="rId37" Type="http://schemas.openxmlformats.org/officeDocument/2006/relationships/image" Target="../media/image9.png"/><Relationship Id="rId5" Type="http://schemas.openxmlformats.org/officeDocument/2006/relationships/customXml" Target="../../customXml/item363.xml"/><Relationship Id="rId15" Type="http://schemas.openxmlformats.org/officeDocument/2006/relationships/customXml" Target="../../customXml/item131.xml"/><Relationship Id="rId23" Type="http://schemas.openxmlformats.org/officeDocument/2006/relationships/customXml" Target="../../customXml/item398.xml"/><Relationship Id="rId28" Type="http://schemas.openxmlformats.org/officeDocument/2006/relationships/customXml" Target="../../customXml/item266.xml"/><Relationship Id="rId36" Type="http://schemas.openxmlformats.org/officeDocument/2006/relationships/image" Target="../media/image2.png"/><Relationship Id="rId10" Type="http://schemas.openxmlformats.org/officeDocument/2006/relationships/customXml" Target="../../customXml/item61.xml"/><Relationship Id="rId19" Type="http://schemas.openxmlformats.org/officeDocument/2006/relationships/customXml" Target="../../customXml/item460.xml"/><Relationship Id="rId31" Type="http://schemas.openxmlformats.org/officeDocument/2006/relationships/customXml" Target="../../customXml/item457.xml"/><Relationship Id="rId4" Type="http://schemas.openxmlformats.org/officeDocument/2006/relationships/customXml" Target="../../customXml/item407.xml"/><Relationship Id="rId9" Type="http://schemas.openxmlformats.org/officeDocument/2006/relationships/customXml" Target="../../customXml/item214.xml"/><Relationship Id="rId14" Type="http://schemas.openxmlformats.org/officeDocument/2006/relationships/customXml" Target="../../customXml/item294.xml"/><Relationship Id="rId22" Type="http://schemas.openxmlformats.org/officeDocument/2006/relationships/customXml" Target="../../customXml/item429.xml"/><Relationship Id="rId27" Type="http://schemas.openxmlformats.org/officeDocument/2006/relationships/customXml" Target="../../customXml/item176.xml"/><Relationship Id="rId30" Type="http://schemas.openxmlformats.org/officeDocument/2006/relationships/customXml" Target="../../customXml/item430.xml"/><Relationship Id="rId35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215.xml"/><Relationship Id="rId18" Type="http://schemas.openxmlformats.org/officeDocument/2006/relationships/customXml" Target="../../customXml/item376.xml"/><Relationship Id="rId26" Type="http://schemas.openxmlformats.org/officeDocument/2006/relationships/customXml" Target="../../customXml/item390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534.xml"/><Relationship Id="rId7" Type="http://schemas.openxmlformats.org/officeDocument/2006/relationships/customXml" Target="../../customXml/item529.xml"/><Relationship Id="rId12" Type="http://schemas.openxmlformats.org/officeDocument/2006/relationships/customXml" Target="../../customXml/item190.xml"/><Relationship Id="rId17" Type="http://schemas.openxmlformats.org/officeDocument/2006/relationships/customXml" Target="../../customXml/item195.xml"/><Relationship Id="rId25" Type="http://schemas.openxmlformats.org/officeDocument/2006/relationships/customXml" Target="../../customXml/item57.xml"/><Relationship Id="rId2" Type="http://schemas.openxmlformats.org/officeDocument/2006/relationships/customXml" Target="../../customXml/item181.xml"/><Relationship Id="rId16" Type="http://schemas.openxmlformats.org/officeDocument/2006/relationships/customXml" Target="../../customXml/item347.xml"/><Relationship Id="rId20" Type="http://schemas.openxmlformats.org/officeDocument/2006/relationships/customXml" Target="../../customXml/item271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92.xml"/><Relationship Id="rId6" Type="http://schemas.openxmlformats.org/officeDocument/2006/relationships/customXml" Target="../../customXml/item384.xml"/><Relationship Id="rId11" Type="http://schemas.openxmlformats.org/officeDocument/2006/relationships/customXml" Target="../../customXml/item410.xml"/><Relationship Id="rId24" Type="http://schemas.openxmlformats.org/officeDocument/2006/relationships/customXml" Target="../../customXml/item386.xml"/><Relationship Id="rId32" Type="http://schemas.openxmlformats.org/officeDocument/2006/relationships/image" Target="../media/image14.png"/><Relationship Id="rId5" Type="http://schemas.openxmlformats.org/officeDocument/2006/relationships/customXml" Target="../../customXml/item419.xml"/><Relationship Id="rId15" Type="http://schemas.openxmlformats.org/officeDocument/2006/relationships/customXml" Target="../../customXml/item412.xml"/><Relationship Id="rId23" Type="http://schemas.openxmlformats.org/officeDocument/2006/relationships/customXml" Target="../../customXml/item164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322.xml"/><Relationship Id="rId19" Type="http://schemas.openxmlformats.org/officeDocument/2006/relationships/customXml" Target="../../customXml/item183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286.xml"/><Relationship Id="rId9" Type="http://schemas.openxmlformats.org/officeDocument/2006/relationships/customXml" Target="../../customXml/item454.xml"/><Relationship Id="rId14" Type="http://schemas.openxmlformats.org/officeDocument/2006/relationships/customXml" Target="../../customXml/item408.xml"/><Relationship Id="rId22" Type="http://schemas.openxmlformats.org/officeDocument/2006/relationships/customXml" Target="../../customXml/item100.xml"/><Relationship Id="rId27" Type="http://schemas.openxmlformats.org/officeDocument/2006/relationships/customXml" Target="../../customXml/item193.xml"/><Relationship Id="rId3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11.xml"/><Relationship Id="rId7" Type="http://schemas.openxmlformats.org/officeDocument/2006/relationships/customXml" Target="../../customXml/item34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78.xml"/><Relationship Id="rId1" Type="http://schemas.openxmlformats.org/officeDocument/2006/relationships/customXml" Target="../../customXml/item337.xml"/><Relationship Id="rId6" Type="http://schemas.openxmlformats.org/officeDocument/2006/relationships/customXml" Target="../../customXml/item31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59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4.xml"/><Relationship Id="rId13" Type="http://schemas.openxmlformats.org/officeDocument/2006/relationships/customXml" Target="../../customXml/item54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515.xml"/><Relationship Id="rId7" Type="http://schemas.openxmlformats.org/officeDocument/2006/relationships/customXml" Target="../../customXml/item527.xml"/><Relationship Id="rId12" Type="http://schemas.openxmlformats.org/officeDocument/2006/relationships/customXml" Target="../../customXml/item540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96.xml"/><Relationship Id="rId16" Type="http://schemas.openxmlformats.org/officeDocument/2006/relationships/notesSlide" Target="../notesSlides/notesSlide1.xml"/><Relationship Id="rId1" Type="http://schemas.openxmlformats.org/officeDocument/2006/relationships/customXml" Target="../../customXml/item461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539.xml"/><Relationship Id="rId5" Type="http://schemas.openxmlformats.org/officeDocument/2006/relationships/customXml" Target="../../customXml/item47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538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235.xml"/><Relationship Id="rId14" Type="http://schemas.openxmlformats.org/officeDocument/2006/relationships/customXml" Target="../../customXml/item20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7.xml"/><Relationship Id="rId13" Type="http://schemas.openxmlformats.org/officeDocument/2006/relationships/customXml" Target="../../customXml/item456.xml"/><Relationship Id="rId18" Type="http://schemas.openxmlformats.org/officeDocument/2006/relationships/customXml" Target="../../customXml/item488.xml"/><Relationship Id="rId26" Type="http://schemas.openxmlformats.org/officeDocument/2006/relationships/customXml" Target="../../customXml/item30.xml"/><Relationship Id="rId3" Type="http://schemas.openxmlformats.org/officeDocument/2006/relationships/customXml" Target="../../customXml/item79.xml"/><Relationship Id="rId21" Type="http://schemas.openxmlformats.org/officeDocument/2006/relationships/customXml" Target="../../customXml/item201.xml"/><Relationship Id="rId7" Type="http://schemas.openxmlformats.org/officeDocument/2006/relationships/customXml" Target="../../customXml/item208.xml"/><Relationship Id="rId12" Type="http://schemas.openxmlformats.org/officeDocument/2006/relationships/customXml" Target="../../customXml/item38.xml"/><Relationship Id="rId17" Type="http://schemas.openxmlformats.org/officeDocument/2006/relationships/customXml" Target="../../customXml/item65.xml"/><Relationship Id="rId25" Type="http://schemas.openxmlformats.org/officeDocument/2006/relationships/customXml" Target="../../customXml/item396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442.xml"/><Relationship Id="rId16" Type="http://schemas.openxmlformats.org/officeDocument/2006/relationships/customXml" Target="../../customXml/item433.xml"/><Relationship Id="rId20" Type="http://schemas.openxmlformats.org/officeDocument/2006/relationships/customXml" Target="../../customXml/item151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404.xml"/><Relationship Id="rId24" Type="http://schemas.openxmlformats.org/officeDocument/2006/relationships/customXml" Target="../../customXml/item362.xml"/><Relationship Id="rId32" Type="http://schemas.openxmlformats.org/officeDocument/2006/relationships/image" Target="../media/image3.png"/><Relationship Id="rId5" Type="http://schemas.openxmlformats.org/officeDocument/2006/relationships/customXml" Target="../../customXml/item119.xml"/><Relationship Id="rId15" Type="http://schemas.openxmlformats.org/officeDocument/2006/relationships/customXml" Target="../../customXml/item16.xml"/><Relationship Id="rId23" Type="http://schemas.openxmlformats.org/officeDocument/2006/relationships/customXml" Target="../../customXml/item310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366.xml"/><Relationship Id="rId19" Type="http://schemas.openxmlformats.org/officeDocument/2006/relationships/customXml" Target="../../customXml/item120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496.xml"/><Relationship Id="rId9" Type="http://schemas.openxmlformats.org/officeDocument/2006/relationships/customXml" Target="../../customXml/item309.xml"/><Relationship Id="rId14" Type="http://schemas.openxmlformats.org/officeDocument/2006/relationships/customXml" Target="../../customXml/item91.xml"/><Relationship Id="rId22" Type="http://schemas.openxmlformats.org/officeDocument/2006/relationships/customXml" Target="../../customXml/item258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Network Elements Physical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Inventory-RAN Prototype</a:t>
            </a:r>
          </a:p>
          <a:p>
            <a:pPr algn="l" rtl="0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rtl="0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BTS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Node B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E-Node B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BSC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RNC</a:t>
            </a:r>
          </a:p>
          <a:p>
            <a:pPr algn="l" rtl="0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 rtl="0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7164293" y="1433456"/>
            <a:ext cx="1597377" cy="1131449"/>
            <a:chOff x="4804027" y="2489257"/>
            <a:chExt cx="1371600" cy="1479321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4804027" y="2638402"/>
              <a:ext cx="1371600" cy="1330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RAN physical inventory network elements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5247760" y="2489257"/>
              <a:ext cx="484135" cy="28168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2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1"/>
            <a:ext cx="9144000" cy="56702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04151"/>
            <a:ext cx="2996025" cy="545385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212464" y="1243500"/>
            <a:ext cx="1705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Rack 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1911" y="1133912"/>
            <a:ext cx="32794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&gt;Ran&gt;Radio&gt;Radio </a:t>
            </a:r>
            <a:r>
              <a:rPr lang="en-US" sz="1600" dirty="0" smtClean="0"/>
              <a:t>site&gt;Rack&gt;Rack 1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159893" y="2090754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Rack Information</a:t>
            </a:r>
          </a:p>
          <a:p>
            <a:pPr algn="l" rtl="0"/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28348"/>
              </p:ext>
            </p:extLst>
          </p:nvPr>
        </p:nvGraphicFramePr>
        <p:xfrm>
          <a:off x="5682493" y="1571402"/>
          <a:ext cx="3168352" cy="420699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97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Site Code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Cabinet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Rack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Rack Type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Rack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Rack Type Note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Rack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Last Service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Quotation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B7CE8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97724"/>
              </p:ext>
            </p:extLst>
          </p:nvPr>
        </p:nvGraphicFramePr>
        <p:xfrm>
          <a:off x="5682498" y="5766320"/>
          <a:ext cx="3168351" cy="101664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7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0090"/>
              </p:ext>
            </p:extLst>
          </p:nvPr>
        </p:nvGraphicFramePr>
        <p:xfrm>
          <a:off x="3189693" y="2410689"/>
          <a:ext cx="2448272" cy="1358140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70" y="5718207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21" y="633044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03" y="6539165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21" y="6121721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59" y="593321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46" y="5509485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038859" y="615313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grpSp>
        <p:nvGrpSpPr>
          <p:cNvPr id="49" name="StickyNote"/>
          <p:cNvGrpSpPr/>
          <p:nvPr>
            <p:custDataLst>
              <p:custData r:id="rId13"/>
            </p:custDataLst>
          </p:nvPr>
        </p:nvGrpSpPr>
        <p:grpSpPr>
          <a:xfrm>
            <a:off x="3247171" y="4676921"/>
            <a:ext cx="2340875" cy="1540060"/>
            <a:chOff x="3316540" y="2961471"/>
            <a:chExt cx="1371600" cy="1541965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316540" y="3075686"/>
              <a:ext cx="1371600" cy="1427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Browse radio site all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available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Racks</a:t>
              </a: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View Rack1 attributes</a:t>
              </a: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 edit business related attributes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3837156" y="2961471"/>
              <a:ext cx="330366" cy="21571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8" name="Content"/>
          <p:cNvSpPr/>
          <p:nvPr>
            <p:custDataLst>
              <p:custData r:id="rId14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/>
          <p:nvPr>
            <p:custDataLst>
              <p:custData r:id="rId15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81455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10393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22017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4012813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633279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07659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5939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799085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989134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200760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33337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7" y="2825070"/>
            <a:ext cx="4945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View Sub-rack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7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4"/>
            <a:ext cx="9144000" cy="56702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NE-details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Radio site</a:t>
            </a:r>
          </a:p>
          <a:p>
            <a:pPr algn="l" rtl="0"/>
            <a:r>
              <a:rPr lang="en-US" sz="1200" dirty="0"/>
              <a:t>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BTS3900 GSM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BTS3900 GSM 1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3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3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Rack 1</a:t>
            </a:r>
          </a:p>
          <a:p>
            <a:pPr marL="0" lvl="3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Rack 2</a:t>
            </a:r>
          </a:p>
          <a:p>
            <a:pPr marL="0" lvl="3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 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BTS3900 GSM 2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BTS3900 GSM 3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BTS3900A GSM     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212470" y="1243501"/>
            <a:ext cx="1968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Sub-rack1 Attributes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483" y="1142346"/>
            <a:ext cx="4208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&gt;Ran&gt;Radio&gt;Radio </a:t>
            </a:r>
            <a:r>
              <a:rPr lang="en-US" sz="1600" dirty="0" smtClean="0"/>
              <a:t>site &gt;Sub-Rack&gt;SUB-Rack </a:t>
            </a:r>
            <a:r>
              <a:rPr lang="en-US" sz="1600" dirty="0"/>
              <a:t>1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100216" y="2098273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Sub-racks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Information</a:t>
            </a:r>
          </a:p>
          <a:p>
            <a:pPr algn="l" rtl="0"/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0451"/>
              </p:ext>
            </p:extLst>
          </p:nvPr>
        </p:nvGraphicFramePr>
        <p:xfrm>
          <a:off x="5699761" y="5761890"/>
          <a:ext cx="3120712" cy="103598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248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9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9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9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9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9942"/>
              </p:ext>
            </p:extLst>
          </p:nvPr>
        </p:nvGraphicFramePr>
        <p:xfrm>
          <a:off x="3158496" y="2518085"/>
          <a:ext cx="2448272" cy="1358140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37940"/>
              </p:ext>
            </p:extLst>
          </p:nvPr>
        </p:nvGraphicFramePr>
        <p:xfrm>
          <a:off x="5699761" y="1565652"/>
          <a:ext cx="3120712" cy="419623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23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2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Cabinet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Rack Num.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83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 Type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Sub Rack Type_ID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883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SubRack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883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SubRack Type Note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Frame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 Full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Quotation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B7CE8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87" y="571715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38" y="632939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120" y="653811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38" y="612067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76" y="593216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76" y="5522345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038859" y="615313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9" name="Content"/>
          <p:cNvSpPr>
            <a:spLocks/>
          </p:cNvSpPr>
          <p:nvPr/>
        </p:nvSpPr>
        <p:spPr>
          <a:xfrm>
            <a:off x="3247167" y="5161753"/>
            <a:ext cx="2163902" cy="14075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lnSpcReduction="10000"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radio site all sub racks available 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subrack1 attributes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030388" y="5006812"/>
            <a:ext cx="597460" cy="292633"/>
          </a:xfrm>
          <a:prstGeom prst="rect">
            <a:avLst/>
          </a:prstGeom>
        </p:spPr>
      </p:pic>
      <p:sp>
        <p:nvSpPr>
          <p:cNvPr id="68" name="Round Diagonal Corner Rectangle 67"/>
          <p:cNvSpPr/>
          <p:nvPr/>
        </p:nvSpPr>
        <p:spPr>
          <a:xfrm>
            <a:off x="107507" y="1412780"/>
            <a:ext cx="2996025" cy="5436596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84" name="Content"/>
          <p:cNvSpPr/>
          <p:nvPr>
            <p:custDataLst>
              <p:custData r:id="rId13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14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8472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13667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25291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404555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66601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1093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6267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83182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502187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23349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36611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7" y="2971932"/>
            <a:ext cx="4359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View Slot Information </a:t>
            </a:r>
          </a:p>
        </p:txBody>
      </p:sp>
    </p:spTree>
    <p:extLst>
      <p:ext uri="{BB962C8B-B14F-4D97-AF65-F5344CB8AC3E}">
        <p14:creationId xmlns:p14="http://schemas.microsoft.com/office/powerpoint/2010/main" val="116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0"/>
            <a:ext cx="9144000" cy="570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68722" y="1472466"/>
            <a:ext cx="1574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 smtClean="0"/>
              <a:t>Slot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562" y="1122360"/>
            <a:ext cx="314804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&gt;Ran&gt;Radio&gt;Radio </a:t>
            </a:r>
            <a:r>
              <a:rPr lang="en-US" sz="1600" dirty="0" smtClean="0"/>
              <a:t>site&gt;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smtClean="0"/>
              <a:t>Slot&gt;Slot1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2975782" y="2149919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Slots Information</a:t>
            </a:r>
          </a:p>
          <a:p>
            <a:pPr algn="l" rtl="0"/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51866"/>
              </p:ext>
            </p:extLst>
          </p:nvPr>
        </p:nvGraphicFramePr>
        <p:xfrm>
          <a:off x="3164190" y="2452767"/>
          <a:ext cx="2448272" cy="1301109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Slots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58709"/>
              </p:ext>
            </p:extLst>
          </p:nvPr>
        </p:nvGraphicFramePr>
        <p:xfrm>
          <a:off x="5724128" y="1868981"/>
          <a:ext cx="3251618" cy="453031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7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0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Name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Value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Site Code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Cabinet Num.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 Rack Num.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 No.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 Pos.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Serial Number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Manufacture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Manufacturer Data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Id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Type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Name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Family Type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Type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Version Number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 Full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Last Service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Site Index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038859" y="615313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0" name="Content"/>
          <p:cNvSpPr>
            <a:spLocks/>
          </p:cNvSpPr>
          <p:nvPr/>
        </p:nvSpPr>
        <p:spPr>
          <a:xfrm>
            <a:off x="3247171" y="5161751"/>
            <a:ext cx="2308707" cy="13138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adio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site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all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available slots</a:t>
            </a:r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slot1 attributes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61452" y="4962897"/>
            <a:ext cx="597460" cy="292633"/>
          </a:xfrm>
          <a:prstGeom prst="rect">
            <a:avLst/>
          </a:prstGeom>
        </p:spPr>
      </p:pic>
      <p:sp>
        <p:nvSpPr>
          <p:cNvPr id="58" name="Content"/>
          <p:cNvSpPr/>
          <p:nvPr>
            <p:custDataLst>
              <p:custData r:id="rId7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8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8472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13667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25291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404555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66601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1093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6267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83182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502187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23349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36611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2852941"/>
            <a:ext cx="4938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View Boards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48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5"/>
            <a:ext cx="9144000" cy="5706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212464" y="1274245"/>
            <a:ext cx="178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Board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9" y="1180156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572" y="1138533"/>
            <a:ext cx="3501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&gt;Ran&gt;Radio&gt;Radio </a:t>
            </a:r>
            <a:r>
              <a:rPr lang="en-US" sz="1600" dirty="0" smtClean="0"/>
              <a:t>site&gt;</a:t>
            </a:r>
            <a:r>
              <a:rPr lang="en-US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smtClean="0"/>
              <a:t>Board&gt;Board1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016540" y="1902984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Boards Information</a:t>
            </a:r>
          </a:p>
          <a:p>
            <a:pPr algn="l" rtl="0"/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89135"/>
              </p:ext>
            </p:extLst>
          </p:nvPr>
        </p:nvGraphicFramePr>
        <p:xfrm>
          <a:off x="5682498" y="5711114"/>
          <a:ext cx="3168351" cy="101664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70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21721"/>
              </p:ext>
            </p:extLst>
          </p:nvPr>
        </p:nvGraphicFramePr>
        <p:xfrm>
          <a:off x="3154831" y="2373566"/>
          <a:ext cx="2492801" cy="1358140"/>
        </p:xfrm>
        <a:graphic>
          <a:graphicData uri="http://schemas.openxmlformats.org/drawingml/2006/table">
            <a:tbl>
              <a:tblPr firstRow="1" bandRow="1"/>
              <a:tblGrid>
                <a:gridCol w="80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7235"/>
              </p:ext>
            </p:extLst>
          </p:nvPr>
        </p:nvGraphicFramePr>
        <p:xfrm>
          <a:off x="5682497" y="1612804"/>
          <a:ext cx="3168353" cy="407676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3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5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Name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Value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Cabinet Num.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Rack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SlotNo </a:t>
                      </a: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Name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Name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Name Note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 Ver.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 Ver Ex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Status </a:t>
                      </a: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rtl="1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Quotation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13" y="5646269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64" y="625850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46" y="646723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64" y="604978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2" y="586127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46" y="5437547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038859" y="615313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9" name="Content"/>
          <p:cNvSpPr>
            <a:spLocks/>
          </p:cNvSpPr>
          <p:nvPr/>
        </p:nvSpPr>
        <p:spPr>
          <a:xfrm>
            <a:off x="3247167" y="5161753"/>
            <a:ext cx="2225440" cy="14075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lnSpcReduction="10000"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adio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site all available boards</a:t>
            </a:r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board1 attributes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961452" y="4962897"/>
            <a:ext cx="597460" cy="292633"/>
          </a:xfrm>
          <a:prstGeom prst="rect">
            <a:avLst/>
          </a:prstGeom>
        </p:spPr>
      </p:pic>
      <p:sp>
        <p:nvSpPr>
          <p:cNvPr id="66" name="Content"/>
          <p:cNvSpPr/>
          <p:nvPr>
            <p:custDataLst>
              <p:custData r:id="rId13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4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8472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13667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25291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404555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66601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1093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6267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83182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502187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23349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36611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577" y="2691594"/>
            <a:ext cx="47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Ports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configuration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Topology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18378"/>
            <a:ext cx="9144000" cy="60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24943" y="203888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41358" y="244731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33447" y="249498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64995" y="928535"/>
            <a:ext cx="1630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Port 1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4" y="96163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6235" y="928535"/>
            <a:ext cx="33065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&gt;Ran&gt;Radio</a:t>
            </a:r>
            <a:r>
              <a:rPr lang="en-US" sz="1600" dirty="0" smtClean="0"/>
              <a:t>&gt; Radio site &gt;Port&gt;Port1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103528" y="2073549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Ports  Information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  <a:p>
            <a:pPr algn="l" rtl="0"/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7683"/>
              </p:ext>
            </p:extLst>
          </p:nvPr>
        </p:nvGraphicFramePr>
        <p:xfrm>
          <a:off x="5724134" y="5581621"/>
          <a:ext cx="3168351" cy="9252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40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40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40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040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50811"/>
              </p:ext>
            </p:extLst>
          </p:nvPr>
        </p:nvGraphicFramePr>
        <p:xfrm>
          <a:off x="5724129" y="1413879"/>
          <a:ext cx="3168352" cy="432433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1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06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Value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 Name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Code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Cabinet Num.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Rack Num.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No.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Slot No.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No.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Last Service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Manufacture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 Unit Id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 Unit Type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Manufacturer Data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Serial Number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Index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Pos.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Position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Name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Unit Family Type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Unit Type Number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Number 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Position Full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7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Quotation Num.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04303"/>
              </p:ext>
            </p:extLst>
          </p:nvPr>
        </p:nvGraphicFramePr>
        <p:xfrm>
          <a:off x="3173338" y="2449742"/>
          <a:ext cx="2494123" cy="1280160"/>
        </p:xfrm>
        <a:graphic>
          <a:graphicData uri="http://schemas.openxmlformats.org/drawingml/2006/table">
            <a:tbl>
              <a:tblPr firstRow="1" bandRow="1"/>
              <a:tblGrid>
                <a:gridCol w="909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View details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07" y="551918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63" y="613315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40" y="628098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58" y="589740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07" y="572791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13" y="534730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031563" y="327397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50" name="Content"/>
          <p:cNvSpPr>
            <a:spLocks/>
          </p:cNvSpPr>
          <p:nvPr/>
        </p:nvSpPr>
        <p:spPr>
          <a:xfrm>
            <a:off x="3247167" y="5161753"/>
            <a:ext cx="2163902" cy="14075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lnSpcReduction="10000"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adio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site all available ports</a:t>
            </a:r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port1 attributes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attribute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61452" y="4962897"/>
            <a:ext cx="597460" cy="292633"/>
          </a:xfrm>
          <a:prstGeom prst="rect">
            <a:avLst/>
          </a:prstGeom>
        </p:spPr>
      </p:pic>
      <p:sp>
        <p:nvSpPr>
          <p:cNvPr id="67" name="Content"/>
          <p:cNvSpPr/>
          <p:nvPr>
            <p:custDataLst>
              <p:custData r:id="rId13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4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8472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13667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25291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404555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66601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1093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6267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83182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502187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23349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36611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112" y="2781305"/>
            <a:ext cx="5622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Host Version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" y="548681"/>
            <a:ext cx="9075495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12770" y="239861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41358" y="244731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33447" y="249498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186660"/>
            <a:ext cx="2996025" cy="5599332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4" y="96163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6796" y="904868"/>
            <a:ext cx="315477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&gt;</a:t>
            </a:r>
            <a:r>
              <a:rPr lang="en-US" sz="1600" dirty="0"/>
              <a:t>Ran&gt;Radio&gt; Radio site </a:t>
            </a:r>
            <a:r>
              <a:rPr lang="en-US" sz="1600" dirty="0" smtClean="0"/>
              <a:t> &gt;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HostVer</a:t>
            </a:r>
            <a:endParaRPr lang="ar-SY" sz="1600" dirty="0"/>
          </a:p>
        </p:txBody>
      </p:sp>
      <p:sp>
        <p:nvSpPr>
          <p:cNvPr id="39" name="Content"/>
          <p:cNvSpPr txBox="1"/>
          <p:nvPr>
            <p:custDataLst>
              <p:custData r:id="rId6"/>
            </p:custDataLst>
          </p:nvPr>
        </p:nvSpPr>
        <p:spPr>
          <a:xfrm>
            <a:off x="3343566" y="1743100"/>
            <a:ext cx="271537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Host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Version Information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40658"/>
              </p:ext>
            </p:extLst>
          </p:nvPr>
        </p:nvGraphicFramePr>
        <p:xfrm>
          <a:off x="3399838" y="2083324"/>
          <a:ext cx="4343400" cy="192757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8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SiteCode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BBU_ID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HostVerType </a:t>
                      </a: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Description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 Details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4031563" y="298046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37" name="Content"/>
          <p:cNvSpPr>
            <a:spLocks/>
          </p:cNvSpPr>
          <p:nvPr/>
        </p:nvSpPr>
        <p:spPr>
          <a:xfrm>
            <a:off x="3247167" y="5161751"/>
            <a:ext cx="2163902" cy="10457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adio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site host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version information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61452" y="4962897"/>
            <a:ext cx="597460" cy="292633"/>
          </a:xfrm>
          <a:prstGeom prst="rect">
            <a:avLst/>
          </a:prstGeom>
        </p:spPr>
      </p:pic>
      <p:sp>
        <p:nvSpPr>
          <p:cNvPr id="55" name="Content"/>
          <p:cNvSpPr/>
          <p:nvPr>
            <p:custDataLst>
              <p:custData r:id="rId7"/>
            </p:custDataLst>
          </p:nvPr>
        </p:nvSpPr>
        <p:spPr>
          <a:xfrm>
            <a:off x="2130107" y="1344806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8"/>
            </p:custDataLst>
          </p:nvPr>
        </p:nvSpPr>
        <p:spPr>
          <a:xfrm>
            <a:off x="320605" y="1344806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708" y="16186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763" y="190807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4" y="402431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3" y="381695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6" y="443741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4" y="588072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4" y="53981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" y="460322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" y="479327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9" y="500489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641" y="213751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1670" y="2590806"/>
            <a:ext cx="553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Antenna 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36712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94138" y="252842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65581" y="272664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73531" y="295161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233891"/>
            <a:ext cx="2996025" cy="5507477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/>
              <a:t>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Core</a:t>
            </a:r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4" y="96163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48680" y="904868"/>
            <a:ext cx="51319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         &gt;</a:t>
            </a:r>
            <a:r>
              <a:rPr lang="en-US" sz="1600" dirty="0"/>
              <a:t>Ran&gt;Radio&gt; Radio site </a:t>
            </a:r>
            <a:r>
              <a:rPr lang="en-US" sz="1600" dirty="0" smtClean="0"/>
              <a:t> &gt;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Antenna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311400" y="1626479"/>
            <a:ext cx="271537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Antenna Information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69297"/>
              </p:ext>
            </p:extLst>
          </p:nvPr>
        </p:nvGraphicFramePr>
        <p:xfrm>
          <a:off x="3251842" y="1904476"/>
          <a:ext cx="3336382" cy="429082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8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4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Radio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Antenna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Last 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Family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 Full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Quotation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MR_SN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RMR_SN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WO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4058629" y="336114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grpSp>
        <p:nvGrpSpPr>
          <p:cNvPr id="39" name="StickyNote"/>
          <p:cNvGrpSpPr/>
          <p:nvPr>
            <p:custDataLst>
              <p:custData r:id="rId7"/>
            </p:custDataLst>
          </p:nvPr>
        </p:nvGrpSpPr>
        <p:grpSpPr>
          <a:xfrm>
            <a:off x="6795060" y="2889647"/>
            <a:ext cx="2024186" cy="1334134"/>
            <a:chOff x="48647" y="1081519"/>
            <a:chExt cx="2171700" cy="1657417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8647" y="1313186"/>
              <a:ext cx="2171700" cy="1425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/>
            </a:bodyPr>
            <a:lstStyle/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Only antenna types available on U2000 will be displayed </a:t>
              </a: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View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Radio site antenna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information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ape"/>
            <p:cNvSpPr>
              <a:spLocks/>
            </p:cNvSpPr>
            <p:nvPr/>
          </p:nvSpPr>
          <p:spPr>
            <a:xfrm rot="401918">
              <a:off x="906686" y="1081519"/>
              <a:ext cx="604917" cy="26765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49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5" y="517802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51" y="579199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28" y="5939829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46" y="555624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1" y="5006145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t-dantay\Documents\Placeholders\Edit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15" y="534293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2195737" y="1344807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5"/>
            </p:custDataLst>
          </p:nvPr>
        </p:nvSpPr>
        <p:spPr>
          <a:xfrm>
            <a:off x="386235" y="1344807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708" y="167027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763" y="1959651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4" y="407589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3" y="386853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6" y="4488997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4" y="593230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4" y="544968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" y="465480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" y="484485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9" y="505647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641" y="218909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692696"/>
            <a:ext cx="892899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81" y="2564909"/>
            <a:ext cx="472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Main Information</a:t>
            </a:r>
          </a:p>
          <a:p>
            <a:pPr algn="l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        BSC/RNC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06473" y="609793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1"/>
            <a:ext cx="9144000" cy="56702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 smtClean="0"/>
              <a:t> </a:t>
            </a:r>
          </a:p>
          <a:p>
            <a:pPr algn="l" rtl="0"/>
            <a:r>
              <a:rPr lang="en-US" sz="1500" dirty="0" smtClean="0"/>
              <a:t>RAN </a:t>
            </a:r>
          </a:p>
          <a:p>
            <a:pPr algn="l" rtl="0"/>
            <a:r>
              <a:rPr lang="en-US" sz="1600" dirty="0" smtClean="0"/>
              <a:t>    </a:t>
            </a:r>
            <a:r>
              <a:rPr lang="en-US" sz="1400" dirty="0" smtClean="0"/>
              <a:t>Radio</a:t>
            </a:r>
          </a:p>
          <a:p>
            <a:pPr algn="l"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BSC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Host version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RNC</a:t>
            </a:r>
          </a:p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500" dirty="0" smtClean="0"/>
          </a:p>
          <a:p>
            <a:pPr algn="l" rtl="0"/>
            <a:r>
              <a:rPr lang="en-US" sz="1500" dirty="0" smtClean="0"/>
              <a:t>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 smtClean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 smtClean="0"/>
          </a:p>
          <a:p>
            <a:pPr algn="l" rtl="0"/>
            <a:r>
              <a:rPr lang="en-US" sz="1600" dirty="0" smtClean="0"/>
              <a:t> </a:t>
            </a:r>
            <a:endParaRPr lang="ar-SY" sz="1600" dirty="0"/>
          </a:p>
        </p:txBody>
      </p:sp>
      <p:pic>
        <p:nvPicPr>
          <p:cNvPr id="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49" y="185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12466" y="1404149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BSC1 Attributes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487" y="1139327"/>
            <a:ext cx="308026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</a:t>
            </a:r>
            <a:r>
              <a:rPr lang="en-US" sz="1600" dirty="0" smtClean="0"/>
              <a:t>Ran&gt;BSC/RNC&gt;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/>
              <a:t>&gt;BSC1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3186268" y="4391664"/>
            <a:ext cx="186034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Component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00642"/>
              </p:ext>
            </p:extLst>
          </p:nvPr>
        </p:nvGraphicFramePr>
        <p:xfrm>
          <a:off x="5702369" y="1857404"/>
          <a:ext cx="3168353" cy="476598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6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NE Name</a:t>
                      </a: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 Type </a:t>
                      </a: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Type 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Type Name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Internal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Zone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First Connection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Physical Location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Vendor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Status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Quotation Num.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C3D6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MR_SN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RMR_SN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Reference WO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0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 Description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37130"/>
              </p:ext>
            </p:extLst>
          </p:nvPr>
        </p:nvGraphicFramePr>
        <p:xfrm>
          <a:off x="3186268" y="4669162"/>
          <a:ext cx="2352132" cy="179705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2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8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8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Sub 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8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Slot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8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8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442" y="255349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952" y="295011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1935" y="277046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52725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478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Placeholders\Edit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00" y="554328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Placeholders\Edi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00" y="620359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Edit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00" y="646026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Edit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78" y="598069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Edit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91" y="575200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Edit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00" y="533456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8" y="440857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"/>
          <p:cNvSpPr>
            <a:spLocks/>
          </p:cNvSpPr>
          <p:nvPr/>
        </p:nvSpPr>
        <p:spPr>
          <a:xfrm>
            <a:off x="3403065" y="1893342"/>
            <a:ext cx="1771140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menu to view BSC1 components </a:t>
            </a: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general information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of BSC1 </a:t>
            </a:r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Business related attributes that can be edited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89904" y="1670113"/>
            <a:ext cx="597460" cy="292633"/>
          </a:xfrm>
          <a:prstGeom prst="rect">
            <a:avLst/>
          </a:prstGeom>
        </p:spPr>
      </p:pic>
      <p:pic>
        <p:nvPicPr>
          <p:cNvPr id="4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7" y="423760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" y="2133050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/>
          <p:nvPr>
            <p:custDataLst>
              <p:custData r:id="rId22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23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7" y="2852941"/>
            <a:ext cx="47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Rack 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205739"/>
            <a:ext cx="9144000" cy="5859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BSC 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Host 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73101" y="1170106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Rack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487" y="1139327"/>
            <a:ext cx="308026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</a:t>
            </a:r>
            <a:r>
              <a:rPr lang="en-US" sz="1600" dirty="0" smtClean="0"/>
              <a:t>Ran&gt;BSC/RNC&gt;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/>
              <a:t>&gt;BSC1&gt;Rack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008281" y="2016037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Racks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Information</a:t>
            </a:r>
          </a:p>
          <a:p>
            <a:pPr algn="ctr" rtl="0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09862"/>
              </p:ext>
            </p:extLst>
          </p:nvPr>
        </p:nvGraphicFramePr>
        <p:xfrm>
          <a:off x="5940153" y="1427211"/>
          <a:ext cx="2817446" cy="419280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Node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Rack Type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Rack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Family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Type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Last Service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 Detail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Quotation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22148"/>
              </p:ext>
            </p:extLst>
          </p:nvPr>
        </p:nvGraphicFramePr>
        <p:xfrm>
          <a:off x="5940152" y="5658794"/>
          <a:ext cx="2808312" cy="105274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3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60782"/>
              </p:ext>
            </p:extLst>
          </p:nvPr>
        </p:nvGraphicFramePr>
        <p:xfrm>
          <a:off x="3184303" y="2380149"/>
          <a:ext cx="2520279" cy="1439788"/>
        </p:xfrm>
        <a:graphic>
          <a:graphicData uri="http://schemas.openxmlformats.org/drawingml/2006/table">
            <a:tbl>
              <a:tblPr firstRow="1" bandRow="1"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30" y="564764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181" y="625988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3" y="646860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181" y="605116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19" y="586265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26" y="538372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006473" y="609793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6" name="Content"/>
          <p:cNvSpPr>
            <a:spLocks/>
          </p:cNvSpPr>
          <p:nvPr/>
        </p:nvSpPr>
        <p:spPr>
          <a:xfrm>
            <a:off x="3535747" y="4886956"/>
            <a:ext cx="1771140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BSC1 all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available racks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rack1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108199" y="4668235"/>
            <a:ext cx="597460" cy="292633"/>
          </a:xfrm>
          <a:prstGeom prst="rect">
            <a:avLst/>
          </a:prstGeom>
        </p:spPr>
      </p:pic>
      <p:sp>
        <p:nvSpPr>
          <p:cNvPr id="66" name="Content"/>
          <p:cNvSpPr/>
          <p:nvPr>
            <p:custDataLst>
              <p:custData r:id="rId13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4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49" y="185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516" y="2560148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952" y="295011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1935" y="277046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52725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478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8" y="440857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7" y="423760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" y="2133050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4" y="2996956"/>
            <a:ext cx="47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View Sub-rack Information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066556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367997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5769142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517335" y="-1941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94703" y="240513"/>
            <a:ext cx="2115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352039" y="240514"/>
            <a:ext cx="2283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8155752" y="240514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597259"/>
            <a:ext cx="9144000" cy="64135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60810" y="0"/>
            <a:ext cx="851125" cy="56593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226764" y="-12268"/>
            <a:ext cx="792088" cy="565056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2018853" y="-17416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0" y="1022773"/>
            <a:ext cx="2539926" cy="593771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endParaRPr lang="en-US" sz="1500" dirty="0" smtClean="0"/>
          </a:p>
          <a:p>
            <a:pPr algn="l" rtl="0"/>
            <a:r>
              <a:rPr lang="en-US" sz="1500" dirty="0" smtClean="0"/>
              <a:t>  RAN </a:t>
            </a:r>
            <a:endParaRPr lang="en-US" sz="1500" dirty="0"/>
          </a:p>
          <a:p>
            <a:pPr algn="l" rtl="0"/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400" dirty="0" smtClean="0"/>
              <a:t>Radio</a:t>
            </a:r>
            <a:endParaRPr lang="en-US" sz="1400" dirty="0"/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BSC/RNC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 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Host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Rack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Sub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RNC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BSC/RNC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</a:t>
            </a:r>
            <a:r>
              <a:rPr lang="en-US" sz="1500" dirty="0" smtClean="0"/>
              <a:t> 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</a:t>
            </a:r>
            <a:r>
              <a:rPr lang="en-US" sz="1500" dirty="0" smtClean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77551" y="552795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Sub-rack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2" y="706679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446" y="664152"/>
            <a:ext cx="346844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</a:t>
            </a:r>
            <a:r>
              <a:rPr lang="en-US" sz="1600" dirty="0" smtClean="0"/>
              <a:t>Ran&gt;BSC/RNC&gt;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/>
              <a:t>&gt;BSC1&gt;Sub-rack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2920053" y="1743101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Sub-racks Information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  <a:p>
            <a:pPr algn="ctr" rtl="0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04606"/>
              </p:ext>
            </p:extLst>
          </p:nvPr>
        </p:nvGraphicFramePr>
        <p:xfrm>
          <a:off x="2654091" y="2199784"/>
          <a:ext cx="2206020" cy="1737360"/>
        </p:xfrm>
        <a:graphic>
          <a:graphicData uri="http://schemas.openxmlformats.org/drawingml/2006/table">
            <a:tbl>
              <a:tblPr firstRow="1" bandRow="1"/>
              <a:tblGrid>
                <a:gridCol w="7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Sub-rack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70611"/>
              </p:ext>
            </p:extLst>
          </p:nvPr>
        </p:nvGraphicFramePr>
        <p:xfrm>
          <a:off x="4932046" y="826546"/>
          <a:ext cx="3978067" cy="540843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7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Name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Node Name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rgbClr val="FF0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Cabinet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rack 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 Name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Sub Rack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 gridSpan="2"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WORK_MODE_ID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SCU_TYPE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1"/>
                      <a:endParaRPr lang="ar-SY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SCU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1"/>
                      <a:endParaRPr lang="ar-SY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BOM Frame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Last Service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Manufacture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38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SUBRACK_HARDWARE_TYPE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Subrack Hardware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Id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Issue 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BOM Code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Manufacturer 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 No.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Rack Frame No.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Serial 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Name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Family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Version 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 Detail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8743"/>
              </p:ext>
            </p:extLst>
          </p:nvPr>
        </p:nvGraphicFramePr>
        <p:xfrm>
          <a:off x="4923889" y="6065962"/>
          <a:ext cx="3960439" cy="106562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8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 Number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5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54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8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Reference WO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8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WO Description 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724" y="598653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75" y="659877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57" y="680749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75" y="639005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113" y="620154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78501" y="413539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SY" sz="14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68780" y="150792"/>
            <a:ext cx="2461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</a:t>
            </a:r>
            <a:endParaRPr lang="en-US" sz="1400" dirty="0" smtClean="0"/>
          </a:p>
          <a:p>
            <a:pPr algn="ctr"/>
            <a:r>
              <a:rPr lang="en-US" sz="1400" dirty="0" smtClean="0"/>
              <a:t>Hierarchy</a:t>
            </a:r>
            <a:r>
              <a:rPr lang="en-US" sz="1200" dirty="0" smtClean="0"/>
              <a:t> </a:t>
            </a:r>
            <a:endParaRPr lang="ar-SY" sz="1200" dirty="0"/>
          </a:p>
        </p:txBody>
      </p:sp>
      <p:sp>
        <p:nvSpPr>
          <p:cNvPr id="46" name="Content"/>
          <p:cNvSpPr>
            <a:spLocks/>
          </p:cNvSpPr>
          <p:nvPr/>
        </p:nvSpPr>
        <p:spPr>
          <a:xfrm>
            <a:off x="3088970" y="4861003"/>
            <a:ext cx="1771140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BSC1 all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available sub-racks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sub-rack1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81037" y="4691490"/>
            <a:ext cx="597460" cy="292633"/>
          </a:xfrm>
          <a:prstGeom prst="rect">
            <a:avLst/>
          </a:prstGeom>
        </p:spPr>
      </p:pic>
      <p:sp>
        <p:nvSpPr>
          <p:cNvPr id="66" name="Content"/>
          <p:cNvSpPr/>
          <p:nvPr>
            <p:custDataLst>
              <p:custData r:id="rId12"/>
            </p:custDataLst>
          </p:nvPr>
        </p:nvSpPr>
        <p:spPr>
          <a:xfrm>
            <a:off x="1808688" y="1160131"/>
            <a:ext cx="73123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3"/>
            </p:custDataLst>
          </p:nvPr>
        </p:nvSpPr>
        <p:spPr>
          <a:xfrm>
            <a:off x="91378" y="1168425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434" y="167402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201" y="237670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8077" y="2773330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3060" y="259367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509574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6092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3" y="4231789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2" y="406081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4" y="195626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780928"/>
            <a:ext cx="4903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User and Role Management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7" y="2924949"/>
            <a:ext cx="5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Slot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2"/>
            <a:ext cx="9252520" cy="57782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BSC 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Host 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728308" y="1305001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Slots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483" y="1139327"/>
            <a:ext cx="45628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</a:t>
            </a:r>
            <a:r>
              <a:rPr lang="en-US" sz="1600" dirty="0" smtClean="0"/>
              <a:t>Ran&gt;BSC/RNC&gt;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 smtClean="0"/>
              <a:t>&gt;BSC1&gt;Slot 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041625" y="1986567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Slots  Information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  <a:p>
            <a:pPr algn="ctr" rtl="0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62418"/>
              </p:ext>
            </p:extLst>
          </p:nvPr>
        </p:nvGraphicFramePr>
        <p:xfrm>
          <a:off x="3185018" y="2306345"/>
          <a:ext cx="2520279" cy="1439788"/>
        </p:xfrm>
        <a:graphic>
          <a:graphicData uri="http://schemas.openxmlformats.org/drawingml/2006/table">
            <a:tbl>
              <a:tblPr firstRow="1" bandRow="1"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sto MT" panose="02040603050505030304" pitchFamily="18" charset="0"/>
                          <a:cs typeface="Segoe UI" pitchFamily="34" charset="0"/>
                        </a:rPr>
                        <a:t>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17093"/>
              </p:ext>
            </p:extLst>
          </p:nvPr>
        </p:nvGraphicFramePr>
        <p:xfrm>
          <a:off x="5868149" y="1701755"/>
          <a:ext cx="3124223" cy="401298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7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0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Name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Value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Node Name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marL="0" marR="0" indent="0" algn="l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Cabinet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Number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rack Number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 No.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Last Service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Date Of Manufacture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Id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Inventory Unit Type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Serial Number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Manufacturer Data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Slot Pos.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Name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Family Type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 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 Unit Type Number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Version Number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Unit Position Detail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4006473" y="609793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34" name="Content"/>
          <p:cNvSpPr>
            <a:spLocks/>
          </p:cNvSpPr>
          <p:nvPr/>
        </p:nvSpPr>
        <p:spPr>
          <a:xfrm>
            <a:off x="3535746" y="4886956"/>
            <a:ext cx="1900350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BSC1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all available slots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slot1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08199" y="4668235"/>
            <a:ext cx="597460" cy="292633"/>
          </a:xfrm>
          <a:prstGeom prst="rect">
            <a:avLst/>
          </a:prstGeom>
        </p:spPr>
      </p:pic>
      <p:sp>
        <p:nvSpPr>
          <p:cNvPr id="66" name="Content"/>
          <p:cNvSpPr/>
          <p:nvPr>
            <p:custDataLst>
              <p:custData r:id="rId7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8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49" y="185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4846" y="257379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952" y="295011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1935" y="277046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52725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478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8" y="440857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7" y="423760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" y="2133050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9" y="2924949"/>
            <a:ext cx="5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Boards 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066556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367997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5769142" y="-1226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517335" y="-1941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94703" y="240513"/>
            <a:ext cx="2115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 Configuration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352039" y="240514"/>
            <a:ext cx="2283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8155752" y="240514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643234"/>
            <a:ext cx="9144000" cy="6214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60810" y="0"/>
            <a:ext cx="851125" cy="56593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226764" y="-12268"/>
            <a:ext cx="792088" cy="565056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2018853" y="-17416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95888" y="1268760"/>
            <a:ext cx="2686144" cy="558924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BSC 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Host 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62009" y="585728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Board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Attributes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2" y="706679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445" y="664152"/>
            <a:ext cx="43649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</a:t>
            </a:r>
            <a:r>
              <a:rPr lang="en-US" sz="1600" dirty="0" smtClean="0"/>
              <a:t>Ran&gt;BSC/RNC&gt;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 smtClean="0"/>
              <a:t>&gt;BSC1&gt;Board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2854094" y="1555495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Boards Information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  <a:p>
            <a:pPr algn="ctr" rtl="0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5673"/>
              </p:ext>
            </p:extLst>
          </p:nvPr>
        </p:nvGraphicFramePr>
        <p:xfrm>
          <a:off x="2899889" y="1987140"/>
          <a:ext cx="2520279" cy="1439788"/>
        </p:xfrm>
        <a:graphic>
          <a:graphicData uri="http://schemas.openxmlformats.org/drawingml/2006/table">
            <a:tbl>
              <a:tblPr firstRow="1" bandRow="1"/>
              <a:tblGrid>
                <a:gridCol w="85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 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21021"/>
              </p:ext>
            </p:extLst>
          </p:nvPr>
        </p:nvGraphicFramePr>
        <p:xfrm>
          <a:off x="5645939" y="5708983"/>
          <a:ext cx="3240360" cy="98587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4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88543"/>
              </p:ext>
            </p:extLst>
          </p:nvPr>
        </p:nvGraphicFramePr>
        <p:xfrm>
          <a:off x="5645939" y="819193"/>
          <a:ext cx="3240360" cy="486991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4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98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Name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Value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Node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marL="0" marR="0" indent="0" algn="l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Cabinet</a:t>
                      </a:r>
                      <a:r>
                        <a:rPr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Number</a:t>
                      </a:r>
                      <a:endParaRPr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15">
                <a:tc>
                  <a:txBody>
                    <a:bodyPr/>
                    <a:lstStyle/>
                    <a:p>
                      <a:pPr marL="0" marR="0" indent="0" algn="l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rack Number</a:t>
                      </a:r>
                      <a:endParaRPr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BOARD_CLASS_ID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LOGICAL_FUNCTION_TYPE_ID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LGCUSAGETYPE_ID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PORT_WORK_MODE_ID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 Ver.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 Ver. 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 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Last 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Manufacture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Unit Type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 Ver.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 Ver.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MBUS Ver.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Slot 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 No.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No.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Slot Pos.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 Ver.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Position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Family 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Unit Type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Number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pic>
        <p:nvPicPr>
          <p:cNvPr id="43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57" y="5632247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208" y="624448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90" y="645320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208" y="605597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46" y="584725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279807" y="206684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0" name="Content"/>
          <p:cNvSpPr>
            <a:spLocks/>
          </p:cNvSpPr>
          <p:nvPr/>
        </p:nvSpPr>
        <p:spPr>
          <a:xfrm>
            <a:off x="3279802" y="4398912"/>
            <a:ext cx="2027084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BSC1 all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available boards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board1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48552" y="4252595"/>
            <a:ext cx="597460" cy="2926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886299" y="1663532"/>
            <a:ext cx="375063" cy="307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41173"/>
              </p:ext>
            </p:extLst>
          </p:nvPr>
        </p:nvGraphicFramePr>
        <p:xfrm>
          <a:off x="9468544" y="898110"/>
          <a:ext cx="2088232" cy="755842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2">
                <a:tc>
                  <a:txBody>
                    <a:bodyPr/>
                    <a:lstStyle/>
                    <a:p>
                      <a:pPr rtl="1"/>
                      <a:endParaRPr lang="ar-SY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Board Name ID</a:t>
                      </a:r>
                      <a:endParaRPr lang="ar-S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52">
                <a:tc>
                  <a:txBody>
                    <a:bodyPr/>
                    <a:lstStyle/>
                    <a:p>
                      <a:pPr rtl="1"/>
                      <a:endParaRPr lang="ar-SY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Board Name</a:t>
                      </a:r>
                      <a:endParaRPr lang="ar-S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52">
                <a:tc>
                  <a:txBody>
                    <a:bodyPr/>
                    <a:lstStyle/>
                    <a:p>
                      <a:pPr rtl="1"/>
                      <a:endParaRPr lang="ar-SY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Board Name Note</a:t>
                      </a:r>
                      <a:endParaRPr lang="ar-SY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Content"/>
          <p:cNvSpPr/>
          <p:nvPr>
            <p:custDataLst>
              <p:custData r:id="rId12"/>
            </p:custDataLst>
          </p:nvPr>
        </p:nvSpPr>
        <p:spPr>
          <a:xfrm>
            <a:off x="2018852" y="1379538"/>
            <a:ext cx="73123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3"/>
            </p:custDataLst>
          </p:nvPr>
        </p:nvSpPr>
        <p:spPr>
          <a:xfrm>
            <a:off x="235778" y="1379539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654" y="170296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347" y="2399055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3857" y="2795679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840" y="2616025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" y="51180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" y="463155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3" y="4254138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2" y="4083165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4" y="1978612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4" y="2996958"/>
            <a:ext cx="47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Ports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5" y="298283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6614" y="294118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88047" y="609793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610692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3914" y="717517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179122"/>
            <a:ext cx="9144000" cy="57782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00963" y="581345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5616" y="601167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07705" y="61069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/>
              <a:t>RAN </a:t>
            </a:r>
          </a:p>
          <a:p>
            <a:pPr algn="l" rtl="0"/>
            <a:r>
              <a:rPr lang="en-US" sz="1600" dirty="0"/>
              <a:t>    </a:t>
            </a:r>
            <a:r>
              <a:rPr lang="en-US" sz="1400" dirty="0"/>
              <a:t>Radio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BSC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BSC 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Host 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RNC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sp>
        <p:nvSpPr>
          <p:cNvPr id="2" name="Rectangle 1"/>
          <p:cNvSpPr/>
          <p:nvPr/>
        </p:nvSpPr>
        <p:spPr>
          <a:xfrm>
            <a:off x="6573107" y="1170106"/>
            <a:ext cx="1325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Port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1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Attributes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179123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486" y="1139327"/>
            <a:ext cx="467650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&gt;Ran&gt;BSC/RNC&gt;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/>
              <a:t>&gt;BSC1&gt;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600" dirty="0" smtClean="0"/>
              <a:t>Port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3023558" y="1936259"/>
            <a:ext cx="18603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Ports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Information</a:t>
            </a:r>
          </a:p>
          <a:p>
            <a:pPr algn="ctr" rtl="0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09428"/>
              </p:ext>
            </p:extLst>
          </p:nvPr>
        </p:nvGraphicFramePr>
        <p:xfrm>
          <a:off x="5829305" y="5770613"/>
          <a:ext cx="3102010" cy="9262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23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Number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RMR_SN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22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WO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08"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 Description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05473"/>
              </p:ext>
            </p:extLst>
          </p:nvPr>
        </p:nvGraphicFramePr>
        <p:xfrm>
          <a:off x="3200391" y="2306345"/>
          <a:ext cx="2520279" cy="1896988"/>
        </p:xfrm>
        <a:graphic>
          <a:graphicData uri="http://schemas.openxmlformats.org/drawingml/2006/table">
            <a:tbl>
              <a:tblPr firstRow="1" bandRow="1"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</a:t>
                      </a:r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</a:t>
                      </a:r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View details</a:t>
                      </a:r>
                      <a:r>
                        <a:rPr lang="en-US" sz="1200" u="sng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sng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9087"/>
              </p:ext>
            </p:extLst>
          </p:nvPr>
        </p:nvGraphicFramePr>
        <p:xfrm>
          <a:off x="5826513" y="1489566"/>
          <a:ext cx="3107603" cy="430122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06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Value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8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 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Cabinet 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Rack 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No.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Slot No.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No.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Type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Description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Last Service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Manufacture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 Unit Id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 Unit Type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Manufacturer Data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Serial Number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 Pos.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Position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Name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Unit Family Type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Vendor Unit Type Number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Number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4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Position Detail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1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Quotation Num.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pic>
        <p:nvPicPr>
          <p:cNvPr id="34" name="Picture 2" descr="C:\Users\t-dantay\Documents\Placeholders\Edi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97" y="564960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48" y="626183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30" y="6470560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48" y="605311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86" y="5864607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ontent"/>
          <p:cNvSpPr>
            <a:spLocks/>
          </p:cNvSpPr>
          <p:nvPr/>
        </p:nvSpPr>
        <p:spPr>
          <a:xfrm>
            <a:off x="3535747" y="4886956"/>
            <a:ext cx="1771140" cy="19499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BSC1 all 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available ports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View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port1 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Can edit business related 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attributes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 smtClean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08199" y="4668235"/>
            <a:ext cx="597460" cy="2926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987103" y="613958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pic>
        <p:nvPicPr>
          <p:cNvPr id="4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49" y="185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442" y="255349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952" y="295011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1935" y="277046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52725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7" y="478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8" y="440857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7" y="423760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" y="2133050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9" y="2780933"/>
            <a:ext cx="5622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Host Version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Configuration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12770" y="239861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02137" y="272664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876299" y="277429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412781"/>
            <a:ext cx="2996025" cy="5445223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/>
              <a:t> </a:t>
            </a:r>
          </a:p>
          <a:p>
            <a:pPr algn="l" rtl="0"/>
            <a:r>
              <a:rPr lang="en-US" sz="1500" dirty="0" smtClean="0"/>
              <a:t>  RAN </a:t>
            </a:r>
            <a:endParaRPr lang="en-US" sz="1500" dirty="0"/>
          </a:p>
          <a:p>
            <a:pPr algn="l" rtl="0"/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400" dirty="0" smtClean="0"/>
              <a:t>Radio</a:t>
            </a:r>
            <a:endParaRPr lang="en-US" sz="1400" dirty="0"/>
          </a:p>
          <a:p>
            <a:pPr algn="l" rt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</a:p>
          <a:p>
            <a:pPr algn="l"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BSC/RNC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BSC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1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Host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version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RNC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endParaRPr lang="en-US" sz="1500" dirty="0"/>
          </a:p>
          <a:p>
            <a:pPr algn="l" rtl="0"/>
            <a:r>
              <a:rPr lang="en-US" sz="1500" dirty="0"/>
              <a:t> </a:t>
            </a:r>
            <a:r>
              <a:rPr lang="en-US" sz="1500" dirty="0" smtClean="0"/>
              <a:t>  Transmission</a:t>
            </a:r>
            <a:endParaRPr lang="ar-SY" sz="1500" dirty="0"/>
          </a:p>
          <a:p>
            <a:pPr algn="l" rtl="0"/>
            <a:endParaRPr lang="en-US" sz="1600" dirty="0"/>
          </a:p>
          <a:p>
            <a:pPr algn="l" rtl="0"/>
            <a:r>
              <a:rPr lang="en-US" sz="1500" dirty="0"/>
              <a:t> </a:t>
            </a:r>
            <a:r>
              <a:rPr lang="en-US" sz="1500" dirty="0" smtClean="0"/>
              <a:t>  Core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4"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5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</a:t>
            </a:r>
            <a:endParaRPr lang="en-US" sz="1600" dirty="0"/>
          </a:p>
          <a:p>
            <a:pPr algn="l" rt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endParaRPr lang="en-US" sz="1500" dirty="0"/>
          </a:p>
          <a:p>
            <a:pPr algn="l" rtl="0"/>
            <a:r>
              <a:rPr lang="en-US" sz="1600" dirty="0"/>
              <a:t> </a:t>
            </a:r>
            <a:endParaRPr lang="ar-SY" sz="1600" dirty="0"/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4" y="961631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5112" y="940625"/>
            <a:ext cx="340702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&gt;</a:t>
            </a:r>
            <a:r>
              <a:rPr lang="en-US" sz="1600" dirty="0"/>
              <a:t> Ran&gt;BSC/RNC&gt;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</a:t>
            </a:r>
            <a:r>
              <a:rPr lang="en-US" sz="1600" dirty="0"/>
              <a:t>&gt;BSC1&gt;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600" dirty="0" smtClean="0"/>
              <a:t>&gt;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HostVer</a:t>
            </a:r>
            <a:endParaRPr lang="ar-SY" sz="1600" dirty="0"/>
          </a:p>
        </p:txBody>
      </p:sp>
      <p:sp>
        <p:nvSpPr>
          <p:cNvPr id="39" name="Content"/>
          <p:cNvSpPr txBox="1"/>
          <p:nvPr>
            <p:custDataLst>
              <p:custData r:id="rId6"/>
            </p:custDataLst>
          </p:nvPr>
        </p:nvSpPr>
        <p:spPr>
          <a:xfrm>
            <a:off x="3343566" y="1743100"/>
            <a:ext cx="271537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Host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Version Information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5309"/>
              </p:ext>
            </p:extLst>
          </p:nvPr>
        </p:nvGraphicFramePr>
        <p:xfrm>
          <a:off x="3399838" y="2076896"/>
          <a:ext cx="4680122" cy="142411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35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Ver.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4005818" y="339557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37" name="Content"/>
          <p:cNvSpPr>
            <a:spLocks/>
          </p:cNvSpPr>
          <p:nvPr/>
        </p:nvSpPr>
        <p:spPr>
          <a:xfrm>
            <a:off x="3247167" y="5161751"/>
            <a:ext cx="2163902" cy="10457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Browse BSC1 host version information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61452" y="4962897"/>
            <a:ext cx="597460" cy="292633"/>
          </a:xfrm>
          <a:prstGeom prst="rect">
            <a:avLst/>
          </a:prstGeom>
        </p:spPr>
      </p:pic>
      <p:pic>
        <p:nvPicPr>
          <p:cNvPr id="3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894" y="185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5587" y="255349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097" y="295011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3080" y="2770463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2" y="52725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2" y="478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3" y="4408576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2" y="4237603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54" y="2133050"/>
            <a:ext cx="168612" cy="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39" name="Content"/>
          <p:cNvSpPr/>
          <p:nvPr/>
        </p:nvSpPr>
        <p:spPr>
          <a:xfrm>
            <a:off x="137687" y="1243426"/>
            <a:ext cx="8810881" cy="4098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Network Elements Physical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–RAN- Administration Panel</a:t>
            </a:r>
          </a:p>
        </p:txBody>
      </p:sp>
      <p:grpSp>
        <p:nvGrpSpPr>
          <p:cNvPr id="41" name="DropdownBox"/>
          <p:cNvGrpSpPr/>
          <p:nvPr>
            <p:custDataLst>
              <p:custData r:id="rId5"/>
            </p:custDataLst>
          </p:nvPr>
        </p:nvGrpSpPr>
        <p:grpSpPr>
          <a:xfrm>
            <a:off x="2455012" y="2136304"/>
            <a:ext cx="1097652" cy="228600"/>
            <a:chOff x="4016824" y="3329200"/>
            <a:chExt cx="1097652" cy="228600"/>
          </a:xfrm>
        </p:grpSpPr>
        <p:sp>
          <p:nvSpPr>
            <p:cNvPr id="4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6" name="Content"/>
          <p:cNvSpPr txBox="1"/>
          <p:nvPr>
            <p:custDataLst>
              <p:custData r:id="rId6"/>
            </p:custDataLst>
          </p:nvPr>
        </p:nvSpPr>
        <p:spPr>
          <a:xfrm>
            <a:off x="429327" y="2134072"/>
            <a:ext cx="179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Network Element</a:t>
            </a:r>
          </a:p>
        </p:txBody>
      </p:sp>
      <p:sp>
        <p:nvSpPr>
          <p:cNvPr id="47" name="Content"/>
          <p:cNvSpPr txBox="1"/>
          <p:nvPr>
            <p:custDataLst>
              <p:custData r:id="rId7"/>
            </p:custDataLst>
          </p:nvPr>
        </p:nvSpPr>
        <p:spPr>
          <a:xfrm>
            <a:off x="429323" y="2998972"/>
            <a:ext cx="9769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Item </a:t>
            </a:r>
          </a:p>
        </p:txBody>
      </p:sp>
      <p:grpSp>
        <p:nvGrpSpPr>
          <p:cNvPr id="48" name="DropdownBox"/>
          <p:cNvGrpSpPr/>
          <p:nvPr>
            <p:custDataLst>
              <p:custData r:id="rId8"/>
            </p:custDataLst>
          </p:nvPr>
        </p:nvGrpSpPr>
        <p:grpSpPr>
          <a:xfrm>
            <a:off x="2446788" y="2965450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Boards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51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4085197394"/>
              </p:ext>
            </p:extLst>
          </p:nvPr>
        </p:nvGraphicFramePr>
        <p:xfrm>
          <a:off x="565483" y="4076451"/>
          <a:ext cx="5487164" cy="146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20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Board Name ID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Board Name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Board Name Note 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Deactivate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Deactivate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Deactivate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Content"/>
          <p:cNvSpPr txBox="1"/>
          <p:nvPr>
            <p:custDataLst>
              <p:custData r:id="rId10"/>
            </p:custDataLst>
          </p:nvPr>
        </p:nvSpPr>
        <p:spPr>
          <a:xfrm>
            <a:off x="429327" y="5614528"/>
            <a:ext cx="125297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Add New Board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7772" y="328850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23" name="Content"/>
          <p:cNvSpPr>
            <a:spLocks/>
          </p:cNvSpPr>
          <p:nvPr/>
        </p:nvSpPr>
        <p:spPr>
          <a:xfrm>
            <a:off x="6794781" y="2440219"/>
            <a:ext cx="2163902" cy="10457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Administration panel to browse and add HW component types</a:t>
            </a: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  <a:p>
            <a:pPr algn="l"/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9065" y="2241364"/>
            <a:ext cx="597460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39" name="Content"/>
          <p:cNvSpPr/>
          <p:nvPr/>
        </p:nvSpPr>
        <p:spPr>
          <a:xfrm>
            <a:off x="137687" y="1243426"/>
            <a:ext cx="8810881" cy="4098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Network Elements Physical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–RAN- Administration Panel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420888"/>
            <a:ext cx="8424936" cy="4104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435128" y="2174394"/>
            <a:ext cx="1731559" cy="246494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Add New Board Name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542040" y="2855268"/>
            <a:ext cx="12209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Board Name ID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2032834" y="28466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7"/>
            </p:custDataLst>
          </p:nvPr>
        </p:nvSpPr>
        <p:spPr>
          <a:xfrm>
            <a:off x="552191" y="3509105"/>
            <a:ext cx="1030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Board Name</a:t>
            </a: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2032834" y="34807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9"/>
            </p:custDataLst>
          </p:nvPr>
        </p:nvSpPr>
        <p:spPr>
          <a:xfrm>
            <a:off x="560398" y="4110089"/>
            <a:ext cx="14089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Board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 Note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0"/>
            </p:custDataLst>
          </p:nvPr>
        </p:nvSpPr>
        <p:spPr>
          <a:xfrm>
            <a:off x="2032834" y="40992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1"/>
            </p:custDataLst>
          </p:nvPr>
        </p:nvSpPr>
        <p:spPr>
          <a:xfrm>
            <a:off x="2918475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2"/>
            </p:custDataLst>
          </p:nvPr>
        </p:nvSpPr>
        <p:spPr>
          <a:xfrm>
            <a:off x="5246160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14286" y="337724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</p:spTree>
    <p:extLst>
      <p:ext uri="{BB962C8B-B14F-4D97-AF65-F5344CB8AC3E}">
        <p14:creationId xmlns:p14="http://schemas.microsoft.com/office/powerpoint/2010/main" val="26597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11995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3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25257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83062" y="502740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0" name="Rectangle 9"/>
          <p:cNvSpPr/>
          <p:nvPr/>
        </p:nvSpPr>
        <p:spPr>
          <a:xfrm>
            <a:off x="5588047" y="502740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502740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40251" y="610461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21569" y="1043800"/>
            <a:ext cx="9144000" cy="5814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8" name="TextBox 7"/>
          <p:cNvSpPr txBox="1"/>
          <p:nvPr/>
        </p:nvSpPr>
        <p:spPr>
          <a:xfrm>
            <a:off x="220389" y="1268760"/>
            <a:ext cx="1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User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137150" y="2532028"/>
            <a:ext cx="112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 err="1"/>
              <a:t>Syriatel</a:t>
            </a:r>
            <a:r>
              <a:rPr lang="en-US" dirty="0"/>
              <a:t> ID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97781" y="3755758"/>
            <a:ext cx="109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/>
              <a:t>last name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97781" y="3185574"/>
            <a:ext cx="1168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/>
              <a:t>First name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97781" y="1865582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 smtClean="0"/>
              <a:t>User name </a:t>
            </a:r>
            <a:endParaRPr lang="en-US" dirty="0"/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4623938" y="2719086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6"/>
            </p:custDataLst>
          </p:nvPr>
        </p:nvSpPr>
        <p:spPr>
          <a:xfrm>
            <a:off x="4605615" y="3419072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7"/>
            </p:custDataLst>
          </p:nvPr>
        </p:nvSpPr>
        <p:spPr>
          <a:xfrm>
            <a:off x="4594910" y="4015560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>
            <a:off x="4623938" y="1935948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37150" y="4958516"/>
            <a:ext cx="64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 smtClean="0"/>
              <a:t>Role </a:t>
            </a:r>
            <a:endParaRPr lang="en-US" dirty="0"/>
          </a:p>
        </p:txBody>
      </p:sp>
      <p:grpSp>
        <p:nvGrpSpPr>
          <p:cNvPr id="76" name="DropdownBox"/>
          <p:cNvGrpSpPr/>
          <p:nvPr>
            <p:custDataLst>
              <p:custData r:id="rId9"/>
            </p:custDataLst>
          </p:nvPr>
        </p:nvGrpSpPr>
        <p:grpSpPr>
          <a:xfrm>
            <a:off x="4593568" y="5099247"/>
            <a:ext cx="1730797" cy="228601"/>
            <a:chOff x="3988271" y="3338190"/>
            <a:chExt cx="1097652" cy="185596"/>
          </a:xfrm>
        </p:grpSpPr>
        <p:sp>
          <p:nvSpPr>
            <p:cNvPr id="77" name="Content"/>
            <p:cNvSpPr>
              <a:spLocks/>
            </p:cNvSpPr>
            <p:nvPr/>
          </p:nvSpPr>
          <p:spPr>
            <a:xfrm>
              <a:off x="3988271" y="3338190"/>
              <a:ext cx="1097652" cy="18559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4962614" y="3398184"/>
              <a:ext cx="94818" cy="7280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/>
          <p:nvPr>
            <p:custDataLst>
              <p:custData r:id="rId10"/>
            </p:custDataLst>
          </p:nvPr>
        </p:nvSpPr>
        <p:spPr>
          <a:xfrm>
            <a:off x="7008647" y="613474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1"/>
            </p:custDataLst>
          </p:nvPr>
        </p:nvSpPr>
        <p:spPr>
          <a:xfrm>
            <a:off x="4594910" y="4502319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163520" y="4305163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/>
            <a:r>
              <a:rPr lang="en-US" dirty="0"/>
              <a:t>E-mail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7" name="StickyNote"/>
          <p:cNvGrpSpPr/>
          <p:nvPr>
            <p:custDataLst>
              <p:custData r:id="rId12"/>
            </p:custDataLst>
          </p:nvPr>
        </p:nvGrpSpPr>
        <p:grpSpPr>
          <a:xfrm>
            <a:off x="7481888" y="1341551"/>
            <a:ext cx="1371600" cy="1485673"/>
            <a:chOff x="3886200" y="2629127"/>
            <a:chExt cx="1371600" cy="1485673"/>
          </a:xfrm>
        </p:grpSpPr>
        <p:sp>
          <p:nvSpPr>
            <p:cNvPr id="2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 algn="l" rtl="0"/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dmin will insert user name  and the system will get the other information from active directory 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39" name="Content"/>
          <p:cNvSpPr/>
          <p:nvPr/>
        </p:nvSpPr>
        <p:spPr>
          <a:xfrm>
            <a:off x="137687" y="1243426"/>
            <a:ext cx="8810881" cy="4098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Network Elements Physical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–RAN- Administration Panel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420888"/>
            <a:ext cx="8424936" cy="4104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435128" y="2174394"/>
            <a:ext cx="1731559" cy="246494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Add New Sub rack Type</a:t>
            </a: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35129" y="2855268"/>
            <a:ext cx="151832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 rack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 ID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2032834" y="28466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7"/>
            </p:custDataLst>
          </p:nvPr>
        </p:nvSpPr>
        <p:spPr>
          <a:xfrm>
            <a:off x="461979" y="3509105"/>
            <a:ext cx="11203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 rack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2032834" y="34807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9"/>
            </p:custDataLst>
          </p:nvPr>
        </p:nvSpPr>
        <p:spPr>
          <a:xfrm>
            <a:off x="496202" y="4120109"/>
            <a:ext cx="15567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Sub rack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0"/>
            </p:custDataLst>
          </p:nvPr>
        </p:nvSpPr>
        <p:spPr>
          <a:xfrm>
            <a:off x="2032834" y="40992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1"/>
            </p:custDataLst>
          </p:nvPr>
        </p:nvSpPr>
        <p:spPr>
          <a:xfrm>
            <a:off x="2918475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2"/>
            </p:custDataLst>
          </p:nvPr>
        </p:nvSpPr>
        <p:spPr>
          <a:xfrm>
            <a:off x="5246160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75171" y="327397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</p:spTree>
    <p:extLst>
      <p:ext uri="{BB962C8B-B14F-4D97-AF65-F5344CB8AC3E}">
        <p14:creationId xmlns:p14="http://schemas.microsoft.com/office/powerpoint/2010/main" val="2902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39" name="Content"/>
          <p:cNvSpPr/>
          <p:nvPr/>
        </p:nvSpPr>
        <p:spPr>
          <a:xfrm>
            <a:off x="137687" y="1243426"/>
            <a:ext cx="8810881" cy="4098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Network Elements Physical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–RAN- Administration Panel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420888"/>
            <a:ext cx="8424936" cy="4104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435128" y="2174394"/>
            <a:ext cx="1731559" cy="246494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Add New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ack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35129" y="2855268"/>
            <a:ext cx="151832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ack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 ID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2032834" y="28466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7"/>
            </p:custDataLst>
          </p:nvPr>
        </p:nvSpPr>
        <p:spPr>
          <a:xfrm>
            <a:off x="461979" y="3509105"/>
            <a:ext cx="8590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ack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</a:t>
            </a: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2032834" y="34807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9"/>
            </p:custDataLst>
          </p:nvPr>
        </p:nvSpPr>
        <p:spPr>
          <a:xfrm>
            <a:off x="496202" y="4120109"/>
            <a:ext cx="157152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latin typeface="Segoe UI" pitchFamily="34" charset="0"/>
                <a:cs typeface="Segoe UI" pitchFamily="34" charset="0"/>
              </a:rPr>
              <a:t>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ack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Type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0"/>
            </p:custDataLst>
          </p:nvPr>
        </p:nvSpPr>
        <p:spPr>
          <a:xfrm>
            <a:off x="2032834" y="40992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1"/>
            </p:custDataLst>
          </p:nvPr>
        </p:nvSpPr>
        <p:spPr>
          <a:xfrm>
            <a:off x="2918475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2"/>
            </p:custDataLst>
          </p:nvPr>
        </p:nvSpPr>
        <p:spPr>
          <a:xfrm>
            <a:off x="5246160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92589" y="330004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</p:spTree>
    <p:extLst>
      <p:ext uri="{BB962C8B-B14F-4D97-AF65-F5344CB8AC3E}">
        <p14:creationId xmlns:p14="http://schemas.microsoft.com/office/powerpoint/2010/main" val="12560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39" name="Content"/>
          <p:cNvSpPr/>
          <p:nvPr/>
        </p:nvSpPr>
        <p:spPr>
          <a:xfrm>
            <a:off x="137687" y="1243426"/>
            <a:ext cx="8810881" cy="4098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Network Elements Physical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–RAN- Administration Panel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420888"/>
            <a:ext cx="8424936" cy="4104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435128" y="2174394"/>
            <a:ext cx="1731559" cy="246494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Add New NE Type</a:t>
            </a:r>
          </a:p>
        </p:txBody>
      </p: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35129" y="2855268"/>
            <a:ext cx="151832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l" rtl="0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 Type ID </a:t>
            </a: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2032834" y="28466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7"/>
            </p:custDataLst>
          </p:nvPr>
        </p:nvSpPr>
        <p:spPr>
          <a:xfrm>
            <a:off x="435127" y="3492281"/>
            <a:ext cx="12261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 Type Name </a:t>
            </a:r>
          </a:p>
        </p:txBody>
      </p:sp>
      <p:sp>
        <p:nvSpPr>
          <p:cNvPr id="28" name="Content"/>
          <p:cNvSpPr/>
          <p:nvPr>
            <p:custDataLst>
              <p:custData r:id="rId8"/>
            </p:custDataLst>
          </p:nvPr>
        </p:nvSpPr>
        <p:spPr>
          <a:xfrm>
            <a:off x="2032834" y="34807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9"/>
            </p:custDataLst>
          </p:nvPr>
        </p:nvSpPr>
        <p:spPr>
          <a:xfrm>
            <a:off x="2918475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0"/>
            </p:custDataLst>
          </p:nvPr>
        </p:nvSpPr>
        <p:spPr>
          <a:xfrm>
            <a:off x="5246160" y="60738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4142" y="316645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</p:spTree>
    <p:extLst>
      <p:ext uri="{BB962C8B-B14F-4D97-AF65-F5344CB8AC3E}">
        <p14:creationId xmlns:p14="http://schemas.microsoft.com/office/powerpoint/2010/main" val="22372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9" y="2600042"/>
            <a:ext cx="358341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Generate Reports </a:t>
            </a:r>
            <a:endParaRPr lang="ar-SY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Topology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195786" y="285650"/>
            <a:ext cx="889371" cy="564971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02137" y="272664"/>
            <a:ext cx="792088" cy="577954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33447" y="290065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35" name="Content"/>
          <p:cNvSpPr/>
          <p:nvPr>
            <p:custDataLst>
              <p:custData r:id="rId5"/>
            </p:custDataLst>
          </p:nvPr>
        </p:nvSpPr>
        <p:spPr>
          <a:xfrm>
            <a:off x="1716161" y="1121884"/>
            <a:ext cx="1485900" cy="2254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Global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141452" y="1118597"/>
            <a:ext cx="1561126" cy="2254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Category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7509672" y="1118597"/>
            <a:ext cx="1485900" cy="2254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29490" y="1735089"/>
            <a:ext cx="2319666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Location and Site filter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Location filter</a:t>
            </a:r>
          </a:p>
          <a:p>
            <a:pPr algn="l" rtl="0"/>
            <a:endParaRPr lang="en-US" sz="12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Region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Area 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Zone: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Sub Area: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Site filters:</a:t>
            </a:r>
          </a:p>
          <a:p>
            <a:pPr algn="ctr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code: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name: </a:t>
            </a:r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56" name="DropdownBox"/>
          <p:cNvGrpSpPr/>
          <p:nvPr>
            <p:custDataLst>
              <p:custData r:id="rId8"/>
            </p:custDataLst>
          </p:nvPr>
        </p:nvGrpSpPr>
        <p:grpSpPr>
          <a:xfrm>
            <a:off x="3444157" y="2590835"/>
            <a:ext cx="1097652" cy="228600"/>
            <a:chOff x="4016824" y="3329200"/>
            <a:chExt cx="1097652" cy="228600"/>
          </a:xfrm>
        </p:grpSpPr>
        <p:sp>
          <p:nvSpPr>
            <p:cNvPr id="5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DropdownBox"/>
          <p:cNvGrpSpPr/>
          <p:nvPr>
            <p:custDataLst>
              <p:custData r:id="rId9"/>
            </p:custDataLst>
          </p:nvPr>
        </p:nvGrpSpPr>
        <p:grpSpPr>
          <a:xfrm>
            <a:off x="3444157" y="2914771"/>
            <a:ext cx="109765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DropdownBox"/>
          <p:cNvGrpSpPr/>
          <p:nvPr>
            <p:custDataLst>
              <p:custData r:id="rId10"/>
            </p:custDataLst>
          </p:nvPr>
        </p:nvGrpSpPr>
        <p:grpSpPr>
          <a:xfrm>
            <a:off x="3444157" y="3308905"/>
            <a:ext cx="1097652" cy="228600"/>
            <a:chOff x="4016824" y="3329200"/>
            <a:chExt cx="1097652" cy="228600"/>
          </a:xfrm>
        </p:grpSpPr>
        <p:sp>
          <p:nvSpPr>
            <p:cNvPr id="6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5" name="DropdownBox"/>
          <p:cNvGrpSpPr/>
          <p:nvPr>
            <p:custDataLst>
              <p:custData r:id="rId11"/>
            </p:custDataLst>
          </p:nvPr>
        </p:nvGrpSpPr>
        <p:grpSpPr>
          <a:xfrm>
            <a:off x="3444157" y="3756757"/>
            <a:ext cx="1097652" cy="228600"/>
            <a:chOff x="4016824" y="3329200"/>
            <a:chExt cx="1097652" cy="228600"/>
          </a:xfrm>
        </p:grpSpPr>
        <p:sp>
          <p:nvSpPr>
            <p:cNvPr id="6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643770" y="1735089"/>
            <a:ext cx="2140648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your report columns (Attributes)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     Attributes :</a:t>
            </a:r>
          </a:p>
          <a:p>
            <a:pPr algn="l" rtl="0"/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</a:t>
            </a: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       NE Attributes :  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784422" y="1772816"/>
            <a:ext cx="2284636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NE type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   Types : </a:t>
            </a:r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endParaRPr lang="en-US" sz="1200" b="1" dirty="0" smtClean="0">
              <a:solidFill>
                <a:schemeClr val="tx1"/>
              </a:solidFill>
            </a:endParaRPr>
          </a:p>
          <a:p>
            <a:pPr algn="l" rtl="0"/>
            <a:endParaRPr 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70" name="DropdownBox"/>
          <p:cNvGrpSpPr/>
          <p:nvPr>
            <p:custDataLst>
              <p:custData r:id="rId12"/>
            </p:custDataLst>
          </p:nvPr>
        </p:nvGrpSpPr>
        <p:grpSpPr>
          <a:xfrm>
            <a:off x="3444157" y="4420460"/>
            <a:ext cx="1097652" cy="228600"/>
            <a:chOff x="4016824" y="3329200"/>
            <a:chExt cx="1097652" cy="228600"/>
          </a:xfrm>
        </p:grpSpPr>
        <p:sp>
          <p:nvSpPr>
            <p:cNvPr id="7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3" name="DropdownBox"/>
          <p:cNvGrpSpPr/>
          <p:nvPr>
            <p:custDataLst>
              <p:custData r:id="rId13"/>
            </p:custDataLst>
          </p:nvPr>
        </p:nvGrpSpPr>
        <p:grpSpPr>
          <a:xfrm>
            <a:off x="3444157" y="4801460"/>
            <a:ext cx="1097652" cy="228600"/>
            <a:chOff x="4016824" y="3329200"/>
            <a:chExt cx="1097652" cy="228600"/>
          </a:xfrm>
        </p:grpSpPr>
        <p:sp>
          <p:nvSpPr>
            <p:cNvPr id="7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7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48264" y="2319707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95" y="2825612"/>
            <a:ext cx="167204" cy="1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CheckBoxUnchecked"/>
          <p:cNvGrpSpPr/>
          <p:nvPr>
            <p:custDataLst>
              <p:custData r:id="rId16"/>
            </p:custDataLst>
          </p:nvPr>
        </p:nvGrpSpPr>
        <p:grpSpPr>
          <a:xfrm>
            <a:off x="7013930" y="2503146"/>
            <a:ext cx="1546007" cy="600164"/>
            <a:chOff x="5131797" y="1910555"/>
            <a:chExt cx="1448918" cy="562647"/>
          </a:xfrm>
        </p:grpSpPr>
        <p:sp>
          <p:nvSpPr>
            <p:cNvPr id="79" name="Content"/>
            <p:cNvSpPr txBox="1">
              <a:spLocks/>
            </p:cNvSpPr>
            <p:nvPr/>
          </p:nvSpPr>
          <p:spPr>
            <a:xfrm>
              <a:off x="5131803" y="1910555"/>
              <a:ext cx="1448912" cy="56264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3" algn="l" rtl="0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  <a:p>
              <a:pPr marL="0" lvl="3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Rack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heckBox"/>
            <p:cNvSpPr>
              <a:spLocks/>
            </p:cNvSpPr>
            <p:nvPr/>
          </p:nvSpPr>
          <p:spPr>
            <a:xfrm>
              <a:off x="5131797" y="2143064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CheckBoxUnchecked"/>
          <p:cNvGrpSpPr/>
          <p:nvPr>
            <p:custDataLst>
              <p:custData r:id="rId17"/>
            </p:custDataLst>
          </p:nvPr>
        </p:nvGrpSpPr>
        <p:grpSpPr>
          <a:xfrm>
            <a:off x="7013930" y="3439568"/>
            <a:ext cx="1380447" cy="230832"/>
            <a:chOff x="5131798" y="1961935"/>
            <a:chExt cx="1293754" cy="216404"/>
          </a:xfrm>
        </p:grpSpPr>
        <p:sp>
          <p:nvSpPr>
            <p:cNvPr id="82" name="Content"/>
            <p:cNvSpPr txBox="1">
              <a:spLocks/>
            </p:cNvSpPr>
            <p:nvPr/>
          </p:nvSpPr>
          <p:spPr>
            <a:xfrm>
              <a:off x="5131802" y="1961935"/>
              <a:ext cx="1293750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6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Board types </a:t>
              </a:r>
            </a:p>
          </p:txBody>
        </p:sp>
        <p:sp>
          <p:nvSpPr>
            <p:cNvPr id="83" name="CheckBox"/>
            <p:cNvSpPr>
              <a:spLocks/>
            </p:cNvSpPr>
            <p:nvPr/>
          </p:nvSpPr>
          <p:spPr>
            <a:xfrm>
              <a:off x="5131798" y="202132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CheckBoxUnchecked"/>
          <p:cNvGrpSpPr/>
          <p:nvPr>
            <p:custDataLst>
              <p:custData r:id="rId18"/>
            </p:custDataLst>
          </p:nvPr>
        </p:nvGrpSpPr>
        <p:grpSpPr>
          <a:xfrm>
            <a:off x="7024175" y="3800837"/>
            <a:ext cx="1239896" cy="230832"/>
            <a:chOff x="5147778" y="2022215"/>
            <a:chExt cx="1162030" cy="216404"/>
          </a:xfrm>
        </p:grpSpPr>
        <p:sp>
          <p:nvSpPr>
            <p:cNvPr id="85" name="Content"/>
            <p:cNvSpPr txBox="1">
              <a:spLocks/>
            </p:cNvSpPr>
            <p:nvPr/>
          </p:nvSpPr>
          <p:spPr>
            <a:xfrm>
              <a:off x="5147783" y="2022215"/>
              <a:ext cx="1162025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6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slot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86" name="CheckBox"/>
            <p:cNvSpPr>
              <a:spLocks/>
            </p:cNvSpPr>
            <p:nvPr/>
          </p:nvSpPr>
          <p:spPr>
            <a:xfrm>
              <a:off x="5147778" y="208160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9"/>
            </p:custDataLst>
          </p:nvPr>
        </p:nvGrpSpPr>
        <p:grpSpPr>
          <a:xfrm>
            <a:off x="7013928" y="4165385"/>
            <a:ext cx="1351043" cy="230831"/>
            <a:chOff x="5138178" y="1913775"/>
            <a:chExt cx="1266198" cy="216404"/>
          </a:xfrm>
        </p:grpSpPr>
        <p:sp>
          <p:nvSpPr>
            <p:cNvPr id="88" name="Content"/>
            <p:cNvSpPr txBox="1">
              <a:spLocks/>
            </p:cNvSpPr>
            <p:nvPr/>
          </p:nvSpPr>
          <p:spPr>
            <a:xfrm>
              <a:off x="5174745" y="1913775"/>
              <a:ext cx="1229631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4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port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89" name="CheckBox"/>
            <p:cNvSpPr>
              <a:spLocks/>
            </p:cNvSpPr>
            <p:nvPr/>
          </p:nvSpPr>
          <p:spPr>
            <a:xfrm>
              <a:off x="5138178" y="1964356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3979209" y="346226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3297" y="1732492"/>
            <a:ext cx="2272385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category /sub category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Category :</a:t>
            </a:r>
          </a:p>
          <a:p>
            <a:pPr algn="l" rtl="0"/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92" name="DropdownBox"/>
          <p:cNvGrpSpPr/>
          <p:nvPr>
            <p:custDataLst>
              <p:custData r:id="rId20"/>
            </p:custDataLst>
          </p:nvPr>
        </p:nvGrpSpPr>
        <p:grpSpPr>
          <a:xfrm>
            <a:off x="894734" y="2242918"/>
            <a:ext cx="1097652" cy="228600"/>
            <a:chOff x="4016824" y="3329200"/>
            <a:chExt cx="1097652" cy="228600"/>
          </a:xfrm>
        </p:grpSpPr>
        <p:sp>
          <p:nvSpPr>
            <p:cNvPr id="9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Radio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3" name="CheckBoxUnchecked"/>
          <p:cNvGrpSpPr/>
          <p:nvPr>
            <p:custDataLst>
              <p:custData r:id="rId21"/>
            </p:custDataLst>
          </p:nvPr>
        </p:nvGrpSpPr>
        <p:grpSpPr>
          <a:xfrm>
            <a:off x="542203" y="3810441"/>
            <a:ext cx="492899" cy="230832"/>
            <a:chOff x="5179844" y="2112430"/>
            <a:chExt cx="461946" cy="216405"/>
          </a:xfrm>
        </p:grpSpPr>
        <p:sp>
          <p:nvSpPr>
            <p:cNvPr id="128" name="Content"/>
            <p:cNvSpPr txBox="1">
              <a:spLocks/>
            </p:cNvSpPr>
            <p:nvPr/>
          </p:nvSpPr>
          <p:spPr>
            <a:xfrm>
              <a:off x="5179850" y="2112430"/>
              <a:ext cx="461940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L</a:t>
              </a:r>
            </a:p>
          </p:txBody>
        </p:sp>
        <p:sp>
          <p:nvSpPr>
            <p:cNvPr id="129" name="CheckBox"/>
            <p:cNvSpPr>
              <a:spLocks/>
            </p:cNvSpPr>
            <p:nvPr/>
          </p:nvSpPr>
          <p:spPr>
            <a:xfrm>
              <a:off x="5179844" y="2171816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CheckBoxChecked"/>
          <p:cNvGrpSpPr/>
          <p:nvPr>
            <p:custDataLst>
              <p:custData r:id="rId22"/>
            </p:custDataLst>
          </p:nvPr>
        </p:nvGrpSpPr>
        <p:grpSpPr>
          <a:xfrm>
            <a:off x="541339" y="2802128"/>
            <a:ext cx="503512" cy="230832"/>
            <a:chOff x="4317072" y="3312427"/>
            <a:chExt cx="503512" cy="230832"/>
          </a:xfrm>
        </p:grpSpPr>
        <p:grpSp>
          <p:nvGrpSpPr>
            <p:cNvPr id="108" name="Group 107"/>
            <p:cNvGrpSpPr/>
            <p:nvPr/>
          </p:nvGrpSpPr>
          <p:grpSpPr>
            <a:xfrm>
              <a:off x="4354457" y="3312427"/>
              <a:ext cx="466127" cy="230832"/>
              <a:chOff x="5179843" y="2087451"/>
              <a:chExt cx="43685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318514" y="2087451"/>
                <a:ext cx="29818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</a:t>
                </a: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CheckBoxChecked"/>
          <p:cNvGrpSpPr/>
          <p:nvPr>
            <p:custDataLst>
              <p:custData r:id="rId23"/>
            </p:custDataLst>
          </p:nvPr>
        </p:nvGrpSpPr>
        <p:grpSpPr>
          <a:xfrm>
            <a:off x="541339" y="3294488"/>
            <a:ext cx="503512" cy="230832"/>
            <a:chOff x="4317072" y="3312427"/>
            <a:chExt cx="503512" cy="230832"/>
          </a:xfrm>
        </p:grpSpPr>
        <p:grpSp>
          <p:nvGrpSpPr>
            <p:cNvPr id="113" name="Group 112"/>
            <p:cNvGrpSpPr/>
            <p:nvPr/>
          </p:nvGrpSpPr>
          <p:grpSpPr>
            <a:xfrm>
              <a:off x="4354457" y="3312427"/>
              <a:ext cx="466127" cy="230832"/>
              <a:chOff x="5179843" y="2087451"/>
              <a:chExt cx="436854" cy="216403"/>
            </a:xfrm>
          </p:grpSpPr>
          <p:sp>
            <p:nvSpPr>
              <p:cNvPr id="115" name="Content"/>
              <p:cNvSpPr txBox="1"/>
              <p:nvPr/>
            </p:nvSpPr>
            <p:spPr>
              <a:xfrm>
                <a:off x="5318514" y="2087451"/>
                <a:ext cx="29818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</a:t>
                </a:r>
              </a:p>
            </p:txBody>
          </p:sp>
          <p:sp>
            <p:nvSpPr>
              <p:cNvPr id="11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CheckBoxUnchecked"/>
          <p:cNvGrpSpPr/>
          <p:nvPr>
            <p:custDataLst>
              <p:custData r:id="rId24"/>
            </p:custDataLst>
          </p:nvPr>
        </p:nvGrpSpPr>
        <p:grpSpPr>
          <a:xfrm>
            <a:off x="7024170" y="2869810"/>
            <a:ext cx="1571782" cy="639803"/>
            <a:chOff x="5179843" y="1648718"/>
            <a:chExt cx="1473073" cy="599815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5179848" y="1648718"/>
              <a:ext cx="1473068" cy="59981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4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 Sub rack types </a:t>
              </a:r>
            </a:p>
          </p:txBody>
        </p:sp>
        <p:sp>
          <p:nvSpPr>
            <p:cNvPr id="96" name="CheckBox"/>
            <p:cNvSpPr>
              <a:spLocks/>
            </p:cNvSpPr>
            <p:nvPr/>
          </p:nvSpPr>
          <p:spPr>
            <a:xfrm>
              <a:off x="5179843" y="1899809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3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12770" y="309140"/>
            <a:ext cx="889371" cy="564971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16955" y="284136"/>
            <a:ext cx="792088" cy="577954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39795" y="277429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35" name="Content"/>
          <p:cNvSpPr/>
          <p:nvPr>
            <p:custDataLst>
              <p:custData r:id="rId5"/>
            </p:custDataLst>
          </p:nvPr>
        </p:nvSpPr>
        <p:spPr>
          <a:xfrm>
            <a:off x="1716161" y="1121884"/>
            <a:ext cx="1485900" cy="2254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Global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141452" y="1118597"/>
            <a:ext cx="1561126" cy="22545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Category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7509672" y="1118597"/>
            <a:ext cx="1485900" cy="2254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 Reports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29490" y="1735089"/>
            <a:ext cx="2319666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Location and Site filter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Location filter</a:t>
            </a:r>
          </a:p>
          <a:p>
            <a:pPr algn="l" rtl="0"/>
            <a:endParaRPr lang="en-US" sz="12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Region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Area 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Zone: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Sub Area: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Site filters:</a:t>
            </a:r>
          </a:p>
          <a:p>
            <a:pPr algn="ctr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code: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name: </a:t>
            </a:r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56" name="DropdownBox"/>
          <p:cNvGrpSpPr/>
          <p:nvPr>
            <p:custDataLst>
              <p:custData r:id="rId8"/>
            </p:custDataLst>
          </p:nvPr>
        </p:nvGrpSpPr>
        <p:grpSpPr>
          <a:xfrm>
            <a:off x="3444157" y="2590835"/>
            <a:ext cx="1097652" cy="228600"/>
            <a:chOff x="4016824" y="3329200"/>
            <a:chExt cx="1097652" cy="228600"/>
          </a:xfrm>
        </p:grpSpPr>
        <p:sp>
          <p:nvSpPr>
            <p:cNvPr id="5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DropdownBox"/>
          <p:cNvGrpSpPr/>
          <p:nvPr>
            <p:custDataLst>
              <p:custData r:id="rId9"/>
            </p:custDataLst>
          </p:nvPr>
        </p:nvGrpSpPr>
        <p:grpSpPr>
          <a:xfrm>
            <a:off x="3444157" y="2914771"/>
            <a:ext cx="109765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DropdownBox"/>
          <p:cNvGrpSpPr/>
          <p:nvPr>
            <p:custDataLst>
              <p:custData r:id="rId10"/>
            </p:custDataLst>
          </p:nvPr>
        </p:nvGrpSpPr>
        <p:grpSpPr>
          <a:xfrm>
            <a:off x="3444157" y="3308905"/>
            <a:ext cx="1097652" cy="228600"/>
            <a:chOff x="4016824" y="3329200"/>
            <a:chExt cx="1097652" cy="228600"/>
          </a:xfrm>
        </p:grpSpPr>
        <p:sp>
          <p:nvSpPr>
            <p:cNvPr id="6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5" name="DropdownBox"/>
          <p:cNvGrpSpPr/>
          <p:nvPr>
            <p:custDataLst>
              <p:custData r:id="rId11"/>
            </p:custDataLst>
          </p:nvPr>
        </p:nvGrpSpPr>
        <p:grpSpPr>
          <a:xfrm>
            <a:off x="3444157" y="3756757"/>
            <a:ext cx="1097652" cy="228600"/>
            <a:chOff x="4016824" y="3329200"/>
            <a:chExt cx="1097652" cy="228600"/>
          </a:xfrm>
        </p:grpSpPr>
        <p:sp>
          <p:nvSpPr>
            <p:cNvPr id="6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643770" y="1735089"/>
            <a:ext cx="2140648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NE levels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784417" y="1767843"/>
            <a:ext cx="2284636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NE type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   Types : </a:t>
            </a: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3" algn="l" rtl="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marL="0" lvl="6" algn="l" rtl="0"/>
            <a:endParaRPr 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70" name="DropdownBox"/>
          <p:cNvGrpSpPr/>
          <p:nvPr>
            <p:custDataLst>
              <p:custData r:id="rId12"/>
            </p:custDataLst>
          </p:nvPr>
        </p:nvGrpSpPr>
        <p:grpSpPr>
          <a:xfrm>
            <a:off x="3444157" y="4420460"/>
            <a:ext cx="1097652" cy="228600"/>
            <a:chOff x="4016824" y="3329200"/>
            <a:chExt cx="1097652" cy="228600"/>
          </a:xfrm>
        </p:grpSpPr>
        <p:sp>
          <p:nvSpPr>
            <p:cNvPr id="7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3" name="DropdownBox"/>
          <p:cNvGrpSpPr/>
          <p:nvPr>
            <p:custDataLst>
              <p:custData r:id="rId13"/>
            </p:custDataLst>
          </p:nvPr>
        </p:nvGrpSpPr>
        <p:grpSpPr>
          <a:xfrm>
            <a:off x="3444157" y="4801460"/>
            <a:ext cx="1097652" cy="228600"/>
            <a:chOff x="4016824" y="3329200"/>
            <a:chExt cx="1097652" cy="228600"/>
          </a:xfrm>
        </p:grpSpPr>
        <p:sp>
          <p:nvSpPr>
            <p:cNvPr id="7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7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48264" y="2319707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CheckBoxUnchecked"/>
          <p:cNvGrpSpPr/>
          <p:nvPr>
            <p:custDataLst>
              <p:custData r:id="rId15"/>
            </p:custDataLst>
          </p:nvPr>
        </p:nvGrpSpPr>
        <p:grpSpPr>
          <a:xfrm>
            <a:off x="7065195" y="2507170"/>
            <a:ext cx="1546006" cy="600164"/>
            <a:chOff x="5179843" y="1914326"/>
            <a:chExt cx="1448917" cy="562647"/>
          </a:xfrm>
        </p:grpSpPr>
        <p:sp>
          <p:nvSpPr>
            <p:cNvPr id="78" name="Content"/>
            <p:cNvSpPr txBox="1"/>
            <p:nvPr/>
          </p:nvSpPr>
          <p:spPr>
            <a:xfrm>
              <a:off x="5179848" y="1914326"/>
              <a:ext cx="1448912" cy="56264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3" algn="l" rtl="0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  <a:p>
              <a:pPr marL="0" lvl="3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Rack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CheckBoxUnchecked"/>
          <p:cNvGrpSpPr/>
          <p:nvPr>
            <p:custDataLst>
              <p:custData r:id="rId16"/>
            </p:custDataLst>
          </p:nvPr>
        </p:nvGrpSpPr>
        <p:grpSpPr>
          <a:xfrm>
            <a:off x="7065195" y="3046146"/>
            <a:ext cx="1571782" cy="230831"/>
            <a:chOff x="5179843" y="2087449"/>
            <a:chExt cx="1473073" cy="216404"/>
          </a:xfrm>
        </p:grpSpPr>
        <p:sp>
          <p:nvSpPr>
            <p:cNvPr id="81" name="Content"/>
            <p:cNvSpPr txBox="1"/>
            <p:nvPr/>
          </p:nvSpPr>
          <p:spPr>
            <a:xfrm>
              <a:off x="5179848" y="2087449"/>
              <a:ext cx="1473068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4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 Sub rack types </a:t>
              </a:r>
            </a:p>
          </p:txBody>
        </p:sp>
        <p:sp>
          <p:nvSpPr>
            <p:cNvPr id="8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/>
          <p:cNvGrpSpPr/>
          <p:nvPr>
            <p:custDataLst>
              <p:custData r:id="rId17"/>
            </p:custDataLst>
          </p:nvPr>
        </p:nvGrpSpPr>
        <p:grpSpPr>
          <a:xfrm>
            <a:off x="7065196" y="3387489"/>
            <a:ext cx="1380447" cy="230831"/>
            <a:chOff x="5179843" y="2087449"/>
            <a:chExt cx="1293755" cy="216404"/>
          </a:xfrm>
        </p:grpSpPr>
        <p:sp>
          <p:nvSpPr>
            <p:cNvPr id="93" name="Content"/>
            <p:cNvSpPr txBox="1"/>
            <p:nvPr/>
          </p:nvSpPr>
          <p:spPr>
            <a:xfrm>
              <a:off x="5179847" y="2087449"/>
              <a:ext cx="1293751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6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Board types </a:t>
              </a:r>
            </a:p>
          </p:txBody>
        </p:sp>
        <p:sp>
          <p:nvSpPr>
            <p:cNvPr id="9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CheckBoxUnchecked"/>
          <p:cNvGrpSpPr/>
          <p:nvPr>
            <p:custDataLst>
              <p:custData r:id="rId18"/>
            </p:custDataLst>
          </p:nvPr>
        </p:nvGrpSpPr>
        <p:grpSpPr>
          <a:xfrm>
            <a:off x="7058384" y="3777512"/>
            <a:ext cx="1239895" cy="230831"/>
            <a:chOff x="5179843" y="2087449"/>
            <a:chExt cx="1162029" cy="216404"/>
          </a:xfrm>
        </p:grpSpPr>
        <p:sp>
          <p:nvSpPr>
            <p:cNvPr id="99" name="Content"/>
            <p:cNvSpPr txBox="1"/>
            <p:nvPr/>
          </p:nvSpPr>
          <p:spPr>
            <a:xfrm>
              <a:off x="5179847" y="2087449"/>
              <a:ext cx="1162025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6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slot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10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CheckBoxUnchecked"/>
          <p:cNvGrpSpPr/>
          <p:nvPr>
            <p:custDataLst>
              <p:custData r:id="rId19"/>
            </p:custDataLst>
          </p:nvPr>
        </p:nvGrpSpPr>
        <p:grpSpPr>
          <a:xfrm>
            <a:off x="7058385" y="4189615"/>
            <a:ext cx="1312031" cy="230831"/>
            <a:chOff x="5179843" y="2087449"/>
            <a:chExt cx="1229636" cy="216404"/>
          </a:xfrm>
        </p:grpSpPr>
        <p:sp>
          <p:nvSpPr>
            <p:cNvPr id="106" name="Content"/>
            <p:cNvSpPr txBox="1"/>
            <p:nvPr/>
          </p:nvSpPr>
          <p:spPr>
            <a:xfrm>
              <a:off x="5179848" y="2087449"/>
              <a:ext cx="1229631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lvl="4"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Radio 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itchFamily="34" charset="0"/>
                </a:rPr>
                <a:t>port types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endParaRPr>
            </a:p>
          </p:txBody>
        </p:sp>
        <p:sp>
          <p:nvSpPr>
            <p:cNvPr id="10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CheckBoxUnchecked"/>
          <p:cNvGrpSpPr/>
          <p:nvPr>
            <p:custDataLst>
              <p:custData r:id="rId20"/>
            </p:custDataLst>
          </p:nvPr>
        </p:nvGrpSpPr>
        <p:grpSpPr>
          <a:xfrm>
            <a:off x="5102635" y="2654576"/>
            <a:ext cx="439958" cy="230831"/>
            <a:chOff x="5179838" y="2037041"/>
            <a:chExt cx="412329" cy="216404"/>
          </a:xfrm>
        </p:grpSpPr>
        <p:sp>
          <p:nvSpPr>
            <p:cNvPr id="127" name="Content"/>
            <p:cNvSpPr txBox="1">
              <a:spLocks/>
            </p:cNvSpPr>
            <p:nvPr/>
          </p:nvSpPr>
          <p:spPr>
            <a:xfrm>
              <a:off x="5179842" y="2037041"/>
              <a:ext cx="412325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</a:t>
              </a:r>
            </a:p>
          </p:txBody>
        </p:sp>
        <p:sp>
          <p:nvSpPr>
            <p:cNvPr id="128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4005818" y="330376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36" name="Rounded Rectangle 135"/>
          <p:cNvSpPr/>
          <p:nvPr/>
        </p:nvSpPr>
        <p:spPr>
          <a:xfrm>
            <a:off x="33850" y="1754866"/>
            <a:ext cx="2272385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category /sub category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158" name="CheckBoxChecked"/>
          <p:cNvGrpSpPr/>
          <p:nvPr>
            <p:custDataLst>
              <p:custData r:id="rId21"/>
            </p:custDataLst>
          </p:nvPr>
        </p:nvGrpSpPr>
        <p:grpSpPr>
          <a:xfrm>
            <a:off x="495970" y="2576434"/>
            <a:ext cx="679357" cy="230832"/>
            <a:chOff x="4317072" y="3300565"/>
            <a:chExt cx="679357" cy="230831"/>
          </a:xfrm>
        </p:grpSpPr>
        <p:grpSp>
          <p:nvGrpSpPr>
            <p:cNvPr id="159" name="Group 158"/>
            <p:cNvGrpSpPr/>
            <p:nvPr/>
          </p:nvGrpSpPr>
          <p:grpSpPr>
            <a:xfrm>
              <a:off x="4354458" y="3300565"/>
              <a:ext cx="641971" cy="230831"/>
              <a:chOff x="5179844" y="2076331"/>
              <a:chExt cx="601655" cy="216402"/>
            </a:xfrm>
          </p:grpSpPr>
          <p:sp>
            <p:nvSpPr>
              <p:cNvPr id="161" name="Content"/>
              <p:cNvSpPr txBox="1">
                <a:spLocks/>
              </p:cNvSpPr>
              <p:nvPr/>
            </p:nvSpPr>
            <p:spPr>
              <a:xfrm>
                <a:off x="5179844" y="2076331"/>
                <a:ext cx="601655" cy="21640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 algn="l" rtl="0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Radio </a:t>
                </a:r>
              </a:p>
            </p:txBody>
          </p:sp>
          <p:sp>
            <p:nvSpPr>
              <p:cNvPr id="162" name="CheckBox"/>
              <p:cNvSpPr>
                <a:spLocks/>
              </p:cNvSpPr>
              <p:nvPr/>
            </p:nvSpPr>
            <p:spPr>
              <a:xfrm>
                <a:off x="5179844" y="213571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2454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8508" y="2608294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CheckBoxUnchecked"/>
          <p:cNvGrpSpPr/>
          <p:nvPr>
            <p:custDataLst>
              <p:custData r:id="rId23"/>
            </p:custDataLst>
          </p:nvPr>
        </p:nvGrpSpPr>
        <p:grpSpPr>
          <a:xfrm>
            <a:off x="662928" y="2935067"/>
            <a:ext cx="359847" cy="230832"/>
            <a:chOff x="5179846" y="2070219"/>
            <a:chExt cx="337249" cy="216405"/>
          </a:xfrm>
        </p:grpSpPr>
        <p:sp>
          <p:nvSpPr>
            <p:cNvPr id="165" name="Content"/>
            <p:cNvSpPr txBox="1">
              <a:spLocks/>
            </p:cNvSpPr>
            <p:nvPr/>
          </p:nvSpPr>
          <p:spPr>
            <a:xfrm>
              <a:off x="5179851" y="2070219"/>
              <a:ext cx="337244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U</a:t>
              </a:r>
            </a:p>
          </p:txBody>
        </p:sp>
        <p:sp>
          <p:nvSpPr>
            <p:cNvPr id="166" name="CheckBox"/>
            <p:cNvSpPr>
              <a:spLocks/>
            </p:cNvSpPr>
            <p:nvPr/>
          </p:nvSpPr>
          <p:spPr>
            <a:xfrm>
              <a:off x="5179846" y="2129606"/>
              <a:ext cx="100013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7" name="CheckBoxUnchecked"/>
          <p:cNvGrpSpPr/>
          <p:nvPr>
            <p:custDataLst>
              <p:custData r:id="rId24"/>
            </p:custDataLst>
          </p:nvPr>
        </p:nvGrpSpPr>
        <p:grpSpPr>
          <a:xfrm>
            <a:off x="662927" y="3275329"/>
            <a:ext cx="359847" cy="230832"/>
            <a:chOff x="5179844" y="2042699"/>
            <a:chExt cx="337250" cy="216405"/>
          </a:xfrm>
        </p:grpSpPr>
        <p:sp>
          <p:nvSpPr>
            <p:cNvPr id="168" name="Content"/>
            <p:cNvSpPr txBox="1">
              <a:spLocks/>
            </p:cNvSpPr>
            <p:nvPr/>
          </p:nvSpPr>
          <p:spPr>
            <a:xfrm>
              <a:off x="5179849" y="2042699"/>
              <a:ext cx="337245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G</a:t>
              </a:r>
            </a:p>
          </p:txBody>
        </p:sp>
        <p:sp>
          <p:nvSpPr>
            <p:cNvPr id="169" name="CheckBox"/>
            <p:cNvSpPr>
              <a:spLocks/>
            </p:cNvSpPr>
            <p:nvPr/>
          </p:nvSpPr>
          <p:spPr>
            <a:xfrm>
              <a:off x="5179844" y="210208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CheckBoxUnchecked"/>
          <p:cNvGrpSpPr/>
          <p:nvPr>
            <p:custDataLst>
              <p:custData r:id="rId25"/>
            </p:custDataLst>
          </p:nvPr>
        </p:nvGrpSpPr>
        <p:grpSpPr>
          <a:xfrm>
            <a:off x="655387" y="3592511"/>
            <a:ext cx="367863" cy="230832"/>
            <a:chOff x="5157859" y="2083978"/>
            <a:chExt cx="344762" cy="216405"/>
          </a:xfrm>
        </p:grpSpPr>
        <p:sp>
          <p:nvSpPr>
            <p:cNvPr id="171" name="Content"/>
            <p:cNvSpPr txBox="1">
              <a:spLocks/>
            </p:cNvSpPr>
            <p:nvPr/>
          </p:nvSpPr>
          <p:spPr>
            <a:xfrm>
              <a:off x="5157864" y="2083978"/>
              <a:ext cx="344757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L</a:t>
              </a:r>
            </a:p>
          </p:txBody>
        </p:sp>
        <p:sp>
          <p:nvSpPr>
            <p:cNvPr id="172" name="CheckBox"/>
            <p:cNvSpPr>
              <a:spLocks/>
            </p:cNvSpPr>
            <p:nvPr/>
          </p:nvSpPr>
          <p:spPr>
            <a:xfrm>
              <a:off x="5157859" y="2143363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3" name="CheckBoxUnchecked"/>
          <p:cNvGrpSpPr/>
          <p:nvPr>
            <p:custDataLst>
              <p:custData r:id="rId26"/>
            </p:custDataLst>
          </p:nvPr>
        </p:nvGrpSpPr>
        <p:grpSpPr>
          <a:xfrm>
            <a:off x="422030" y="4397490"/>
            <a:ext cx="879221" cy="230831"/>
            <a:chOff x="5179844" y="2087449"/>
            <a:chExt cx="824006" cy="216404"/>
          </a:xfrm>
        </p:grpSpPr>
        <p:sp>
          <p:nvSpPr>
            <p:cNvPr id="174" name="Content"/>
            <p:cNvSpPr txBox="1">
              <a:spLocks/>
            </p:cNvSpPr>
            <p:nvPr/>
          </p:nvSpPr>
          <p:spPr>
            <a:xfrm>
              <a:off x="5179850" y="2087449"/>
              <a:ext cx="824000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BSC /RNC</a:t>
              </a:r>
            </a:p>
          </p:txBody>
        </p:sp>
        <p:sp>
          <p:nvSpPr>
            <p:cNvPr id="175" name="CheckBox"/>
            <p:cNvSpPr>
              <a:spLocks/>
            </p:cNvSpPr>
            <p:nvPr/>
          </p:nvSpPr>
          <p:spPr>
            <a:xfrm>
              <a:off x="5179844" y="2146834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0" y="4420461"/>
            <a:ext cx="167204" cy="1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781" y="2319707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CheckBoxChecked"/>
          <p:cNvGrpSpPr/>
          <p:nvPr>
            <p:custDataLst>
              <p:custData r:id="rId29"/>
            </p:custDataLst>
          </p:nvPr>
        </p:nvGrpSpPr>
        <p:grpSpPr>
          <a:xfrm>
            <a:off x="346226" y="2305532"/>
            <a:ext cx="1145959" cy="230832"/>
            <a:chOff x="4317072" y="3374554"/>
            <a:chExt cx="1094177" cy="156816"/>
          </a:xfrm>
        </p:grpSpPr>
        <p:grpSp>
          <p:nvGrpSpPr>
            <p:cNvPr id="182" name="Group 181"/>
            <p:cNvGrpSpPr/>
            <p:nvPr/>
          </p:nvGrpSpPr>
          <p:grpSpPr>
            <a:xfrm>
              <a:off x="4352769" y="3374554"/>
              <a:ext cx="1058480" cy="156816"/>
              <a:chOff x="5178269" y="2145700"/>
              <a:chExt cx="992009" cy="147014"/>
            </a:xfrm>
          </p:grpSpPr>
          <p:sp>
            <p:nvSpPr>
              <p:cNvPr id="184" name="Content"/>
              <p:cNvSpPr txBox="1">
                <a:spLocks/>
              </p:cNvSpPr>
              <p:nvPr/>
            </p:nvSpPr>
            <p:spPr>
              <a:xfrm>
                <a:off x="5178269" y="2145700"/>
                <a:ext cx="992009" cy="147014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 algn="l" rtl="0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NE Category </a:t>
                </a:r>
              </a:p>
            </p:txBody>
          </p:sp>
          <p:sp>
            <p:nvSpPr>
              <p:cNvPr id="185" name="CheckBox"/>
              <p:cNvSpPr>
                <a:spLocks/>
              </p:cNvSpPr>
              <p:nvPr/>
            </p:nvSpPr>
            <p:spPr>
              <a:xfrm>
                <a:off x="5178269" y="2186043"/>
                <a:ext cx="95493" cy="6632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90847"/>
              <a:ext cx="174616" cy="12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CheckBoxUnchecked"/>
          <p:cNvGrpSpPr/>
          <p:nvPr>
            <p:custDataLst>
              <p:custData r:id="rId30"/>
            </p:custDataLst>
          </p:nvPr>
        </p:nvGrpSpPr>
        <p:grpSpPr>
          <a:xfrm>
            <a:off x="5131987" y="3070505"/>
            <a:ext cx="529760" cy="230832"/>
            <a:chOff x="5165655" y="2087876"/>
            <a:chExt cx="496491" cy="216405"/>
          </a:xfrm>
        </p:grpSpPr>
        <p:sp>
          <p:nvSpPr>
            <p:cNvPr id="120" name="Content"/>
            <p:cNvSpPr txBox="1">
              <a:spLocks/>
            </p:cNvSpPr>
            <p:nvPr/>
          </p:nvSpPr>
          <p:spPr>
            <a:xfrm>
              <a:off x="5165655" y="2087876"/>
              <a:ext cx="496491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Rack</a:t>
              </a:r>
            </a:p>
          </p:txBody>
        </p:sp>
        <p:sp>
          <p:nvSpPr>
            <p:cNvPr id="121" name="CheckBox"/>
            <p:cNvSpPr>
              <a:spLocks/>
            </p:cNvSpPr>
            <p:nvPr/>
          </p:nvSpPr>
          <p:spPr>
            <a:xfrm>
              <a:off x="5165655" y="2147261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CheckBoxUnchecked"/>
          <p:cNvGrpSpPr/>
          <p:nvPr>
            <p:custDataLst>
              <p:custData r:id="rId31"/>
            </p:custDataLst>
          </p:nvPr>
        </p:nvGrpSpPr>
        <p:grpSpPr>
          <a:xfrm>
            <a:off x="5102639" y="4273231"/>
            <a:ext cx="473660" cy="230832"/>
            <a:chOff x="5179838" y="2037041"/>
            <a:chExt cx="443916" cy="216405"/>
          </a:xfrm>
        </p:grpSpPr>
        <p:sp>
          <p:nvSpPr>
            <p:cNvPr id="135" name="Content"/>
            <p:cNvSpPr txBox="1">
              <a:spLocks/>
            </p:cNvSpPr>
            <p:nvPr/>
          </p:nvSpPr>
          <p:spPr>
            <a:xfrm>
              <a:off x="5179842" y="2037041"/>
              <a:ext cx="443912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Slot</a:t>
              </a:r>
            </a:p>
          </p:txBody>
        </p:sp>
        <p:sp>
          <p:nvSpPr>
            <p:cNvPr id="137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CheckBoxUnchecked"/>
          <p:cNvGrpSpPr/>
          <p:nvPr>
            <p:custDataLst>
              <p:custData r:id="rId32"/>
            </p:custDataLst>
          </p:nvPr>
        </p:nvGrpSpPr>
        <p:grpSpPr>
          <a:xfrm>
            <a:off x="5116852" y="3854453"/>
            <a:ext cx="609018" cy="230832"/>
            <a:chOff x="5129883" y="2037239"/>
            <a:chExt cx="570771" cy="216405"/>
          </a:xfrm>
        </p:grpSpPr>
        <p:sp>
          <p:nvSpPr>
            <p:cNvPr id="139" name="Content"/>
            <p:cNvSpPr txBox="1">
              <a:spLocks/>
            </p:cNvSpPr>
            <p:nvPr/>
          </p:nvSpPr>
          <p:spPr>
            <a:xfrm>
              <a:off x="5129888" y="2037239"/>
              <a:ext cx="570766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Board</a:t>
              </a:r>
            </a:p>
          </p:txBody>
        </p:sp>
        <p:sp>
          <p:nvSpPr>
            <p:cNvPr id="140" name="CheckBox"/>
            <p:cNvSpPr>
              <a:spLocks/>
            </p:cNvSpPr>
            <p:nvPr/>
          </p:nvSpPr>
          <p:spPr>
            <a:xfrm>
              <a:off x="5129883" y="2096625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CheckBoxUnchecked"/>
          <p:cNvGrpSpPr/>
          <p:nvPr>
            <p:custDataLst>
              <p:custData r:id="rId33"/>
            </p:custDataLst>
          </p:nvPr>
        </p:nvGrpSpPr>
        <p:grpSpPr>
          <a:xfrm>
            <a:off x="5102643" y="3442813"/>
            <a:ext cx="947502" cy="230832"/>
            <a:chOff x="5140357" y="1947652"/>
            <a:chExt cx="888001" cy="216405"/>
          </a:xfrm>
        </p:grpSpPr>
        <p:sp>
          <p:nvSpPr>
            <p:cNvPr id="142" name="Content"/>
            <p:cNvSpPr txBox="1">
              <a:spLocks/>
            </p:cNvSpPr>
            <p:nvPr/>
          </p:nvSpPr>
          <p:spPr>
            <a:xfrm>
              <a:off x="5140362" y="1947652"/>
              <a:ext cx="887996" cy="21640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 rack</a:t>
              </a:r>
            </a:p>
          </p:txBody>
        </p:sp>
        <p:sp>
          <p:nvSpPr>
            <p:cNvPr id="143" name="CheckBox"/>
            <p:cNvSpPr>
              <a:spLocks/>
            </p:cNvSpPr>
            <p:nvPr/>
          </p:nvSpPr>
          <p:spPr>
            <a:xfrm>
              <a:off x="5140357" y="2007038"/>
              <a:ext cx="100013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CheckBoxUnchecked"/>
          <p:cNvGrpSpPr/>
          <p:nvPr>
            <p:custDataLst>
              <p:custData r:id="rId34"/>
            </p:custDataLst>
          </p:nvPr>
        </p:nvGrpSpPr>
        <p:grpSpPr>
          <a:xfrm>
            <a:off x="5102631" y="4728395"/>
            <a:ext cx="493216" cy="230832"/>
            <a:chOff x="5179838" y="2037041"/>
            <a:chExt cx="462242" cy="216405"/>
          </a:xfrm>
        </p:grpSpPr>
        <p:sp>
          <p:nvSpPr>
            <p:cNvPr id="145" name="Content"/>
            <p:cNvSpPr txBox="1">
              <a:spLocks/>
            </p:cNvSpPr>
            <p:nvPr/>
          </p:nvSpPr>
          <p:spPr>
            <a:xfrm>
              <a:off x="5179842" y="2037041"/>
              <a:ext cx="462238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</a:t>
              </a:r>
            </a:p>
          </p:txBody>
        </p:sp>
        <p:sp>
          <p:nvSpPr>
            <p:cNvPr id="146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9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3" y="2852941"/>
            <a:ext cx="32324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Generate Charts</a:t>
            </a:r>
            <a:endParaRPr lang="ar-SY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0470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064342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38900" y="37206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1543" y="327397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295156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876730" y="379825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862777"/>
            <a:ext cx="9144000" cy="5986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 smtClean="0"/>
          </a:p>
          <a:p>
            <a:pPr algn="ctr"/>
            <a:endParaRPr lang="ar-SY" dirty="0">
              <a:solidFill>
                <a:srgbClr val="FF0000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212770" y="272669"/>
            <a:ext cx="889371" cy="564971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02137" y="272664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33447" y="290065"/>
            <a:ext cx="792088" cy="56842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35" name="Content"/>
          <p:cNvSpPr/>
          <p:nvPr>
            <p:custDataLst>
              <p:custData r:id="rId5"/>
            </p:custDataLst>
          </p:nvPr>
        </p:nvSpPr>
        <p:spPr>
          <a:xfrm>
            <a:off x="7493952" y="1117842"/>
            <a:ext cx="1485900" cy="22545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 chart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5900097" y="1117842"/>
            <a:ext cx="1561126" cy="22545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Toggle chart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87879" y="1626060"/>
            <a:ext cx="2715710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Location and Site filter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Location filter</a:t>
            </a:r>
          </a:p>
          <a:p>
            <a:pPr algn="l" rtl="0"/>
            <a:endParaRPr lang="en-US" sz="12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Region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Area 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Zone: 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Sub Area: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Site filters:</a:t>
            </a:r>
          </a:p>
          <a:p>
            <a:pPr algn="ctr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code: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Site name: </a:t>
            </a:r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4339998" y="2555432"/>
            <a:ext cx="1097652" cy="228600"/>
            <a:chOff x="4016824" y="3329200"/>
            <a:chExt cx="1097652" cy="228600"/>
          </a:xfrm>
        </p:grpSpPr>
        <p:sp>
          <p:nvSpPr>
            <p:cNvPr id="5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DropdownBox"/>
          <p:cNvGrpSpPr/>
          <p:nvPr>
            <p:custDataLst>
              <p:custData r:id="rId8"/>
            </p:custDataLst>
          </p:nvPr>
        </p:nvGrpSpPr>
        <p:grpSpPr>
          <a:xfrm>
            <a:off x="4339998" y="2928290"/>
            <a:ext cx="109765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DropdownBox"/>
          <p:cNvGrpSpPr/>
          <p:nvPr>
            <p:custDataLst>
              <p:custData r:id="rId9"/>
            </p:custDataLst>
          </p:nvPr>
        </p:nvGrpSpPr>
        <p:grpSpPr>
          <a:xfrm>
            <a:off x="4339998" y="3239798"/>
            <a:ext cx="1097652" cy="228600"/>
            <a:chOff x="4016824" y="3329200"/>
            <a:chExt cx="1097652" cy="228600"/>
          </a:xfrm>
        </p:grpSpPr>
        <p:sp>
          <p:nvSpPr>
            <p:cNvPr id="6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5" name="DropdownBox"/>
          <p:cNvGrpSpPr/>
          <p:nvPr>
            <p:custDataLst>
              <p:custData r:id="rId10"/>
            </p:custDataLst>
          </p:nvPr>
        </p:nvGrpSpPr>
        <p:grpSpPr>
          <a:xfrm>
            <a:off x="4339998" y="3680412"/>
            <a:ext cx="1097652" cy="228600"/>
            <a:chOff x="4016824" y="3329200"/>
            <a:chExt cx="1097652" cy="228600"/>
          </a:xfrm>
        </p:grpSpPr>
        <p:sp>
          <p:nvSpPr>
            <p:cNvPr id="6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6182507" y="1664626"/>
            <a:ext cx="2622900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NE levels :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70" name="DropdownBox"/>
          <p:cNvGrpSpPr/>
          <p:nvPr>
            <p:custDataLst>
              <p:custData r:id="rId11"/>
            </p:custDataLst>
          </p:nvPr>
        </p:nvGrpSpPr>
        <p:grpSpPr>
          <a:xfrm>
            <a:off x="4339998" y="4330475"/>
            <a:ext cx="1097652" cy="228600"/>
            <a:chOff x="4016824" y="3329200"/>
            <a:chExt cx="1097652" cy="228600"/>
          </a:xfrm>
        </p:grpSpPr>
        <p:sp>
          <p:nvSpPr>
            <p:cNvPr id="7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3" name="DropdownBox"/>
          <p:cNvGrpSpPr/>
          <p:nvPr>
            <p:custDataLst>
              <p:custData r:id="rId12"/>
            </p:custDataLst>
          </p:nvPr>
        </p:nvGrpSpPr>
        <p:grpSpPr>
          <a:xfrm>
            <a:off x="4339998" y="4764482"/>
            <a:ext cx="1097652" cy="228600"/>
            <a:chOff x="4016824" y="3329200"/>
            <a:chExt cx="1097652" cy="228600"/>
          </a:xfrm>
        </p:grpSpPr>
        <p:sp>
          <p:nvSpPr>
            <p:cNvPr id="7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005818" y="341210"/>
            <a:ext cx="1797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586713" y="1601325"/>
            <a:ext cx="2272385" cy="41764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1200" b="1" dirty="0" smtClean="0">
                <a:solidFill>
                  <a:schemeClr val="tx1"/>
                </a:solidFill>
              </a:rPr>
              <a:t>Select category /sub category</a:t>
            </a:r>
          </a:p>
          <a:p>
            <a:pPr algn="l" rtl="0"/>
            <a:endParaRPr lang="en-US" sz="1200" b="1" dirty="0">
              <a:solidFill>
                <a:schemeClr val="tx1"/>
              </a:solidFill>
            </a:endParaRPr>
          </a:p>
          <a:p>
            <a:pPr algn="l" rtl="0"/>
            <a:endParaRPr lang="ar-SY" sz="1200" b="1" dirty="0">
              <a:solidFill>
                <a:schemeClr val="tx1"/>
              </a:solidFill>
            </a:endParaRPr>
          </a:p>
        </p:txBody>
      </p:sp>
      <p:grpSp>
        <p:nvGrpSpPr>
          <p:cNvPr id="47" name="CheckBoxChecked"/>
          <p:cNvGrpSpPr/>
          <p:nvPr>
            <p:custDataLst>
              <p:custData r:id="rId13"/>
            </p:custDataLst>
          </p:nvPr>
        </p:nvGrpSpPr>
        <p:grpSpPr>
          <a:xfrm>
            <a:off x="1048833" y="2422893"/>
            <a:ext cx="679357" cy="230832"/>
            <a:chOff x="4317072" y="3300565"/>
            <a:chExt cx="679357" cy="230831"/>
          </a:xfrm>
        </p:grpSpPr>
        <p:grpSp>
          <p:nvGrpSpPr>
            <p:cNvPr id="48" name="Group 47"/>
            <p:cNvGrpSpPr/>
            <p:nvPr/>
          </p:nvGrpSpPr>
          <p:grpSpPr>
            <a:xfrm>
              <a:off x="4354458" y="3300565"/>
              <a:ext cx="641971" cy="230831"/>
              <a:chOff x="5179844" y="2076331"/>
              <a:chExt cx="601655" cy="216402"/>
            </a:xfrm>
          </p:grpSpPr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5179844" y="2076331"/>
                <a:ext cx="601655" cy="21640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 algn="l" rtl="0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Radio </a:t>
                </a:r>
              </a:p>
            </p:txBody>
          </p:sp>
          <p:sp>
            <p:nvSpPr>
              <p:cNvPr id="51" name="CheckBox"/>
              <p:cNvSpPr>
                <a:spLocks/>
              </p:cNvSpPr>
              <p:nvPr/>
            </p:nvSpPr>
            <p:spPr>
              <a:xfrm>
                <a:off x="5179844" y="213571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24540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1371" y="2454753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CheckBoxUnchecked"/>
          <p:cNvGrpSpPr/>
          <p:nvPr>
            <p:custDataLst>
              <p:custData r:id="rId15"/>
            </p:custDataLst>
          </p:nvPr>
        </p:nvGrpSpPr>
        <p:grpSpPr>
          <a:xfrm>
            <a:off x="1215791" y="2781526"/>
            <a:ext cx="359847" cy="230832"/>
            <a:chOff x="5179846" y="2070219"/>
            <a:chExt cx="337249" cy="216405"/>
          </a:xfrm>
        </p:grpSpPr>
        <p:sp>
          <p:nvSpPr>
            <p:cNvPr id="54" name="Content"/>
            <p:cNvSpPr txBox="1">
              <a:spLocks/>
            </p:cNvSpPr>
            <p:nvPr/>
          </p:nvSpPr>
          <p:spPr>
            <a:xfrm>
              <a:off x="5179851" y="2070219"/>
              <a:ext cx="337244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U</a:t>
              </a:r>
            </a:p>
          </p:txBody>
        </p:sp>
        <p:sp>
          <p:nvSpPr>
            <p:cNvPr id="69" name="CheckBox"/>
            <p:cNvSpPr>
              <a:spLocks/>
            </p:cNvSpPr>
            <p:nvPr/>
          </p:nvSpPr>
          <p:spPr>
            <a:xfrm>
              <a:off x="5179846" y="2129606"/>
              <a:ext cx="100013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CheckBoxUnchecked"/>
          <p:cNvGrpSpPr/>
          <p:nvPr>
            <p:custDataLst>
              <p:custData r:id="rId16"/>
            </p:custDataLst>
          </p:nvPr>
        </p:nvGrpSpPr>
        <p:grpSpPr>
          <a:xfrm>
            <a:off x="1215790" y="3121788"/>
            <a:ext cx="359847" cy="230832"/>
            <a:chOff x="5179844" y="2042699"/>
            <a:chExt cx="337250" cy="216405"/>
          </a:xfrm>
        </p:grpSpPr>
        <p:sp>
          <p:nvSpPr>
            <p:cNvPr id="77" name="Content"/>
            <p:cNvSpPr txBox="1">
              <a:spLocks/>
            </p:cNvSpPr>
            <p:nvPr/>
          </p:nvSpPr>
          <p:spPr>
            <a:xfrm>
              <a:off x="5179849" y="2042699"/>
              <a:ext cx="337245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G</a:t>
              </a:r>
            </a:p>
          </p:txBody>
        </p:sp>
        <p:sp>
          <p:nvSpPr>
            <p:cNvPr id="78" name="CheckBox"/>
            <p:cNvSpPr>
              <a:spLocks/>
            </p:cNvSpPr>
            <p:nvPr/>
          </p:nvSpPr>
          <p:spPr>
            <a:xfrm>
              <a:off x="5179844" y="210208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7"/>
            </p:custDataLst>
          </p:nvPr>
        </p:nvGrpSpPr>
        <p:grpSpPr>
          <a:xfrm>
            <a:off x="1208250" y="3438970"/>
            <a:ext cx="367863" cy="230832"/>
            <a:chOff x="5157859" y="2083978"/>
            <a:chExt cx="344762" cy="216405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5157864" y="2083978"/>
              <a:ext cx="344757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L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5157859" y="2143363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8"/>
            </p:custDataLst>
          </p:nvPr>
        </p:nvGrpSpPr>
        <p:grpSpPr>
          <a:xfrm>
            <a:off x="974893" y="4243949"/>
            <a:ext cx="879221" cy="230831"/>
            <a:chOff x="5179844" y="2087449"/>
            <a:chExt cx="824006" cy="21640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5179850" y="2087449"/>
              <a:ext cx="824000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BSC /RNC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5179844" y="2146834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3" y="4266920"/>
            <a:ext cx="167204" cy="1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8644" y="2166166"/>
            <a:ext cx="151812" cy="15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CheckBoxChecked"/>
          <p:cNvGrpSpPr/>
          <p:nvPr>
            <p:custDataLst>
              <p:custData r:id="rId21"/>
            </p:custDataLst>
          </p:nvPr>
        </p:nvGrpSpPr>
        <p:grpSpPr>
          <a:xfrm>
            <a:off x="899089" y="2151991"/>
            <a:ext cx="1145959" cy="230832"/>
            <a:chOff x="4317072" y="3374554"/>
            <a:chExt cx="1094177" cy="156816"/>
          </a:xfrm>
        </p:grpSpPr>
        <p:grpSp>
          <p:nvGrpSpPr>
            <p:cNvPr id="97" name="Group 96"/>
            <p:cNvGrpSpPr/>
            <p:nvPr/>
          </p:nvGrpSpPr>
          <p:grpSpPr>
            <a:xfrm>
              <a:off x="4352769" y="3374554"/>
              <a:ext cx="1058480" cy="156816"/>
              <a:chOff x="5178269" y="2145700"/>
              <a:chExt cx="992009" cy="147014"/>
            </a:xfrm>
          </p:grpSpPr>
          <p:sp>
            <p:nvSpPr>
              <p:cNvPr id="99" name="Content"/>
              <p:cNvSpPr txBox="1">
                <a:spLocks/>
              </p:cNvSpPr>
              <p:nvPr/>
            </p:nvSpPr>
            <p:spPr>
              <a:xfrm>
                <a:off x="5178269" y="2145700"/>
                <a:ext cx="992009" cy="147014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 algn="l" rtl="0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NE Category </a:t>
                </a:r>
              </a:p>
            </p:txBody>
          </p:sp>
          <p:sp>
            <p:nvSpPr>
              <p:cNvPr id="100" name="CheckBox"/>
              <p:cNvSpPr>
                <a:spLocks/>
              </p:cNvSpPr>
              <p:nvPr/>
            </p:nvSpPr>
            <p:spPr>
              <a:xfrm>
                <a:off x="5178269" y="2186043"/>
                <a:ext cx="95493" cy="6632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90847"/>
              <a:ext cx="174616" cy="12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CheckBoxUnchecked"/>
          <p:cNvGrpSpPr/>
          <p:nvPr>
            <p:custDataLst>
              <p:custData r:id="rId22"/>
            </p:custDataLst>
          </p:nvPr>
        </p:nvGrpSpPr>
        <p:grpSpPr>
          <a:xfrm>
            <a:off x="6826716" y="2465704"/>
            <a:ext cx="439958" cy="230831"/>
            <a:chOff x="5179838" y="2037041"/>
            <a:chExt cx="412329" cy="216404"/>
          </a:xfrm>
        </p:grpSpPr>
        <p:sp>
          <p:nvSpPr>
            <p:cNvPr id="120" name="Content"/>
            <p:cNvSpPr txBox="1">
              <a:spLocks/>
            </p:cNvSpPr>
            <p:nvPr/>
          </p:nvSpPr>
          <p:spPr>
            <a:xfrm>
              <a:off x="5179842" y="2037041"/>
              <a:ext cx="412325" cy="21640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</a:t>
              </a:r>
            </a:p>
          </p:txBody>
        </p:sp>
        <p:sp>
          <p:nvSpPr>
            <p:cNvPr id="121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CheckBoxUnchecked"/>
          <p:cNvGrpSpPr/>
          <p:nvPr>
            <p:custDataLst>
              <p:custData r:id="rId23"/>
            </p:custDataLst>
          </p:nvPr>
        </p:nvGrpSpPr>
        <p:grpSpPr>
          <a:xfrm>
            <a:off x="6856068" y="2881633"/>
            <a:ext cx="529760" cy="230832"/>
            <a:chOff x="5165655" y="2087876"/>
            <a:chExt cx="496491" cy="216405"/>
          </a:xfrm>
        </p:grpSpPr>
        <p:sp>
          <p:nvSpPr>
            <p:cNvPr id="123" name="Content"/>
            <p:cNvSpPr txBox="1">
              <a:spLocks/>
            </p:cNvSpPr>
            <p:nvPr/>
          </p:nvSpPr>
          <p:spPr>
            <a:xfrm>
              <a:off x="5165655" y="2087876"/>
              <a:ext cx="496491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Rack</a:t>
              </a:r>
            </a:p>
          </p:txBody>
        </p:sp>
        <p:sp>
          <p:nvSpPr>
            <p:cNvPr id="124" name="CheckBox"/>
            <p:cNvSpPr>
              <a:spLocks/>
            </p:cNvSpPr>
            <p:nvPr/>
          </p:nvSpPr>
          <p:spPr>
            <a:xfrm>
              <a:off x="5165655" y="2147261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CheckBoxUnchecked"/>
          <p:cNvGrpSpPr/>
          <p:nvPr>
            <p:custDataLst>
              <p:custData r:id="rId24"/>
            </p:custDataLst>
          </p:nvPr>
        </p:nvGrpSpPr>
        <p:grpSpPr>
          <a:xfrm>
            <a:off x="6826720" y="4084359"/>
            <a:ext cx="473660" cy="230832"/>
            <a:chOff x="5179838" y="2037041"/>
            <a:chExt cx="443916" cy="216405"/>
          </a:xfrm>
        </p:grpSpPr>
        <p:sp>
          <p:nvSpPr>
            <p:cNvPr id="126" name="Content"/>
            <p:cNvSpPr txBox="1">
              <a:spLocks/>
            </p:cNvSpPr>
            <p:nvPr/>
          </p:nvSpPr>
          <p:spPr>
            <a:xfrm>
              <a:off x="5179842" y="2037041"/>
              <a:ext cx="443912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Slot</a:t>
              </a:r>
            </a:p>
          </p:txBody>
        </p:sp>
        <p:sp>
          <p:nvSpPr>
            <p:cNvPr id="127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CheckBoxUnchecked"/>
          <p:cNvGrpSpPr/>
          <p:nvPr>
            <p:custDataLst>
              <p:custData r:id="rId25"/>
            </p:custDataLst>
          </p:nvPr>
        </p:nvGrpSpPr>
        <p:grpSpPr>
          <a:xfrm>
            <a:off x="6840933" y="3665581"/>
            <a:ext cx="609018" cy="230832"/>
            <a:chOff x="5129883" y="2037239"/>
            <a:chExt cx="570771" cy="216405"/>
          </a:xfrm>
        </p:grpSpPr>
        <p:sp>
          <p:nvSpPr>
            <p:cNvPr id="129" name="Content"/>
            <p:cNvSpPr txBox="1">
              <a:spLocks/>
            </p:cNvSpPr>
            <p:nvPr/>
          </p:nvSpPr>
          <p:spPr>
            <a:xfrm>
              <a:off x="5129888" y="2037239"/>
              <a:ext cx="570766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Board</a:t>
              </a:r>
            </a:p>
          </p:txBody>
        </p:sp>
        <p:sp>
          <p:nvSpPr>
            <p:cNvPr id="130" name="CheckBox"/>
            <p:cNvSpPr>
              <a:spLocks/>
            </p:cNvSpPr>
            <p:nvPr/>
          </p:nvSpPr>
          <p:spPr>
            <a:xfrm>
              <a:off x="5129883" y="2096625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CheckBoxUnchecked"/>
          <p:cNvGrpSpPr/>
          <p:nvPr>
            <p:custDataLst>
              <p:custData r:id="rId26"/>
            </p:custDataLst>
          </p:nvPr>
        </p:nvGrpSpPr>
        <p:grpSpPr>
          <a:xfrm>
            <a:off x="6826724" y="3253941"/>
            <a:ext cx="947502" cy="230832"/>
            <a:chOff x="5140357" y="1947652"/>
            <a:chExt cx="888001" cy="216405"/>
          </a:xfrm>
        </p:grpSpPr>
        <p:sp>
          <p:nvSpPr>
            <p:cNvPr id="132" name="Content"/>
            <p:cNvSpPr txBox="1">
              <a:spLocks/>
            </p:cNvSpPr>
            <p:nvPr/>
          </p:nvSpPr>
          <p:spPr>
            <a:xfrm>
              <a:off x="5140362" y="1947652"/>
              <a:ext cx="887996" cy="21640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Sub rack</a:t>
              </a:r>
            </a:p>
          </p:txBody>
        </p:sp>
        <p:sp>
          <p:nvSpPr>
            <p:cNvPr id="133" name="CheckBox"/>
            <p:cNvSpPr>
              <a:spLocks/>
            </p:cNvSpPr>
            <p:nvPr/>
          </p:nvSpPr>
          <p:spPr>
            <a:xfrm>
              <a:off x="5140357" y="2007038"/>
              <a:ext cx="100013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CheckBoxUnchecked"/>
          <p:cNvGrpSpPr/>
          <p:nvPr>
            <p:custDataLst>
              <p:custData r:id="rId27"/>
            </p:custDataLst>
          </p:nvPr>
        </p:nvGrpSpPr>
        <p:grpSpPr>
          <a:xfrm>
            <a:off x="6826712" y="4539523"/>
            <a:ext cx="493216" cy="230832"/>
            <a:chOff x="5179838" y="2037041"/>
            <a:chExt cx="462242" cy="216405"/>
          </a:xfrm>
        </p:grpSpPr>
        <p:sp>
          <p:nvSpPr>
            <p:cNvPr id="135" name="Content"/>
            <p:cNvSpPr txBox="1">
              <a:spLocks/>
            </p:cNvSpPr>
            <p:nvPr/>
          </p:nvSpPr>
          <p:spPr>
            <a:xfrm>
              <a:off x="5179842" y="2037041"/>
              <a:ext cx="462238" cy="21640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l" rtl="0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</a:t>
              </a:r>
            </a:p>
          </p:txBody>
        </p:sp>
        <p:sp>
          <p:nvSpPr>
            <p:cNvPr id="136" name="CheckBox"/>
            <p:cNvSpPr>
              <a:spLocks/>
            </p:cNvSpPr>
            <p:nvPr/>
          </p:nvSpPr>
          <p:spPr>
            <a:xfrm>
              <a:off x="5179838" y="2096427"/>
              <a:ext cx="100012" cy="976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8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11995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3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25257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83062" y="502740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0" name="Rectangle 9"/>
          <p:cNvSpPr/>
          <p:nvPr/>
        </p:nvSpPr>
        <p:spPr>
          <a:xfrm>
            <a:off x="5588047" y="502740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502740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40251" y="610461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61223" y="1025959"/>
            <a:ext cx="9165569" cy="5820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8" name="TextBox 7"/>
          <p:cNvSpPr txBox="1"/>
          <p:nvPr/>
        </p:nvSpPr>
        <p:spPr>
          <a:xfrm>
            <a:off x="274892" y="2800853"/>
            <a:ext cx="1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Roles List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2653"/>
              </p:ext>
            </p:extLst>
          </p:nvPr>
        </p:nvGraphicFramePr>
        <p:xfrm>
          <a:off x="284994" y="3278825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826096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9345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Role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2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2613"/>
                  </a:ext>
                </a:extLst>
              </a:tr>
            </a:tbl>
          </a:graphicData>
        </a:graphic>
      </p:graphicFrame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3758013" y="1749669"/>
            <a:ext cx="2071321" cy="33766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new role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4" name="Picture 2" descr="C:\Users\t-dantay\Documents\Placeholders\Edit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18" y="3749054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56" y="374905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20389" y="1268760"/>
            <a:ext cx="1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Role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6771" y="1682395"/>
            <a:ext cx="13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Role name :</a:t>
            </a:r>
            <a:endParaRPr lang="en-US" dirty="0"/>
          </a:p>
        </p:txBody>
      </p:sp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1747929" y="1752761"/>
            <a:ext cx="1746193" cy="29896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9"/>
            </p:custDataLst>
          </p:nvPr>
        </p:nvSpPr>
        <p:spPr>
          <a:xfrm>
            <a:off x="4652129" y="3749054"/>
            <a:ext cx="153397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Assign permissions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11995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3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25257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83062" y="502740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0" name="Rectangle 9"/>
          <p:cNvSpPr/>
          <p:nvPr/>
        </p:nvSpPr>
        <p:spPr>
          <a:xfrm>
            <a:off x="5588047" y="502740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502740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40251" y="610461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7117" y="1039001"/>
            <a:ext cx="9165569" cy="5820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85653" y="1129767"/>
            <a:ext cx="2498771" cy="3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Assign </a:t>
            </a:r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Permissions 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59" y="1508327"/>
            <a:ext cx="221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Role name : Admin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73409"/>
              </p:ext>
            </p:extLst>
          </p:nvPr>
        </p:nvGraphicFramePr>
        <p:xfrm>
          <a:off x="101130" y="3516530"/>
          <a:ext cx="8918441" cy="3068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0140">
                  <a:extLst>
                    <a:ext uri="{9D8B030D-6E8A-4147-A177-3AD203B41FA5}">
                      <a16:colId xmlns:a16="http://schemas.microsoft.com/office/drawing/2014/main" val="1754963770"/>
                    </a:ext>
                  </a:extLst>
                </a:gridCol>
                <a:gridCol w="716474">
                  <a:extLst>
                    <a:ext uri="{9D8B030D-6E8A-4147-A177-3AD203B41FA5}">
                      <a16:colId xmlns:a16="http://schemas.microsoft.com/office/drawing/2014/main" val="140176894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2839245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3600266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719301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563617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294511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71842695"/>
                    </a:ext>
                  </a:extLst>
                </a:gridCol>
                <a:gridCol w="919179">
                  <a:extLst>
                    <a:ext uri="{9D8B030D-6E8A-4147-A177-3AD203B41FA5}">
                      <a16:colId xmlns:a16="http://schemas.microsoft.com/office/drawing/2014/main" val="2257126962"/>
                    </a:ext>
                  </a:extLst>
                </a:gridCol>
              </a:tblGrid>
              <a:tr h="216716">
                <a:tc rowSpan="2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Function 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Transmission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RAN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VAS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375"/>
                  </a:ext>
                </a:extLst>
              </a:tr>
              <a:tr h="216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Datacom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DWDM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Microwave </a:t>
                      </a:r>
                      <a:endParaRPr 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6919"/>
                  </a:ext>
                </a:extLst>
              </a:tr>
              <a:tr h="269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4142"/>
                  </a:ext>
                </a:extLst>
              </a:tr>
              <a:tr h="931768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panel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97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89971"/>
                  </a:ext>
                </a:extLst>
              </a:tr>
              <a:tr h="463092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Reports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5194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537245" y="4633633"/>
            <a:ext cx="8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/>
              <a:t>A</a:t>
            </a:r>
            <a:r>
              <a:rPr lang="en-US" sz="1100" dirty="0" smtClean="0"/>
              <a:t>dd</a:t>
            </a:r>
            <a:r>
              <a:rPr lang="en-US" sz="1200" dirty="0" smtClean="0"/>
              <a:t> 	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27512" y="4891042"/>
            <a:ext cx="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Edit</a:t>
            </a:r>
            <a:r>
              <a:rPr lang="en-US" sz="1200" dirty="0" smtClean="0"/>
              <a:t> 	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535448" y="5199930"/>
            <a:ext cx="88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Deactivate 	</a:t>
            </a:r>
            <a:endParaRPr lang="en-US" sz="1100" dirty="0"/>
          </a:p>
        </p:txBody>
      </p:sp>
      <p:grpSp>
        <p:nvGrpSpPr>
          <p:cNvPr id="57" name="CheckBoxChecked"/>
          <p:cNvGrpSpPr/>
          <p:nvPr>
            <p:custDataLst>
              <p:custData r:id="rId5"/>
            </p:custDataLst>
          </p:nvPr>
        </p:nvGrpSpPr>
        <p:grpSpPr>
          <a:xfrm>
            <a:off x="3584599" y="4936895"/>
            <a:ext cx="182880" cy="182880"/>
            <a:chOff x="4317072" y="3344359"/>
            <a:chExt cx="182880" cy="182880"/>
          </a:xfrm>
        </p:grpSpPr>
        <p:sp>
          <p:nvSpPr>
            <p:cNvPr id="58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heckBox"/>
          <p:cNvSpPr/>
          <p:nvPr/>
        </p:nvSpPr>
        <p:spPr>
          <a:xfrm>
            <a:off x="3626219" y="526636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heckBox"/>
          <p:cNvSpPr/>
          <p:nvPr/>
        </p:nvSpPr>
        <p:spPr>
          <a:xfrm>
            <a:off x="5858364" y="521826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15918" y="4586326"/>
            <a:ext cx="1023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/>
              <a:t>A</a:t>
            </a:r>
            <a:r>
              <a:rPr lang="en-US" sz="1200" dirty="0" smtClean="0"/>
              <a:t>dd 	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015917" y="492439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Edit 	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1039" y="5191124"/>
            <a:ext cx="96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Deactivate 	</a:t>
            </a:r>
            <a:endParaRPr lang="en-US" sz="1200" dirty="0"/>
          </a:p>
        </p:txBody>
      </p:sp>
      <p:grpSp>
        <p:nvGrpSpPr>
          <p:cNvPr id="73" name="CheckBoxChecked"/>
          <p:cNvGrpSpPr/>
          <p:nvPr>
            <p:custDataLst>
              <p:custData r:id="rId6"/>
            </p:custDataLst>
          </p:nvPr>
        </p:nvGrpSpPr>
        <p:grpSpPr>
          <a:xfrm>
            <a:off x="3578510" y="4671936"/>
            <a:ext cx="182880" cy="182880"/>
            <a:chOff x="4317072" y="3344359"/>
            <a:chExt cx="182880" cy="182880"/>
          </a:xfrm>
        </p:grpSpPr>
        <p:sp>
          <p:nvSpPr>
            <p:cNvPr id="74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heckBox"/>
          <p:cNvSpPr/>
          <p:nvPr/>
        </p:nvSpPr>
        <p:spPr>
          <a:xfrm>
            <a:off x="3600189" y="559319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heckBox"/>
          <p:cNvSpPr/>
          <p:nvPr/>
        </p:nvSpPr>
        <p:spPr>
          <a:xfrm>
            <a:off x="5862339" y="496976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67170" y="463935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/>
              <a:t>A</a:t>
            </a:r>
            <a:r>
              <a:rPr lang="en-US" sz="1200" dirty="0" smtClean="0"/>
              <a:t>dd 	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267170" y="495071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Edit 	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252292" y="521744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Deactivate 	</a:t>
            </a:r>
            <a:endParaRPr lang="en-US" sz="1200" dirty="0"/>
          </a:p>
        </p:txBody>
      </p:sp>
      <p:grpSp>
        <p:nvGrpSpPr>
          <p:cNvPr id="90" name="CheckBoxChecked"/>
          <p:cNvGrpSpPr/>
          <p:nvPr>
            <p:custDataLst>
              <p:custData r:id="rId7"/>
            </p:custDataLst>
          </p:nvPr>
        </p:nvGrpSpPr>
        <p:grpSpPr>
          <a:xfrm>
            <a:off x="7144012" y="4711174"/>
            <a:ext cx="182880" cy="182880"/>
            <a:chOff x="4317072" y="3344359"/>
            <a:chExt cx="182880" cy="182880"/>
          </a:xfrm>
        </p:grpSpPr>
        <p:sp>
          <p:nvSpPr>
            <p:cNvPr id="91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CheckBox"/>
          <p:cNvSpPr/>
          <p:nvPr/>
        </p:nvSpPr>
        <p:spPr>
          <a:xfrm>
            <a:off x="7184951" y="528018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heckBox"/>
          <p:cNvSpPr/>
          <p:nvPr/>
        </p:nvSpPr>
        <p:spPr>
          <a:xfrm>
            <a:off x="7184270" y="501727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511820" y="5523096"/>
            <a:ext cx="79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Generate</a:t>
            </a:r>
            <a:r>
              <a:rPr lang="en-US" sz="1200" dirty="0" smtClean="0"/>
              <a:t> 	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520298" y="580791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Export</a:t>
            </a:r>
            <a:r>
              <a:rPr lang="en-US" sz="1200" dirty="0" smtClean="0"/>
              <a:t> 	</a:t>
            </a:r>
            <a:endParaRPr lang="en-US" sz="1200" dirty="0"/>
          </a:p>
        </p:txBody>
      </p:sp>
      <p:sp>
        <p:nvSpPr>
          <p:cNvPr id="97" name="CheckBox"/>
          <p:cNvSpPr/>
          <p:nvPr/>
        </p:nvSpPr>
        <p:spPr>
          <a:xfrm>
            <a:off x="3606719" y="585377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75935" y="549472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Generate 	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5101" y="577172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Export 	</a:t>
            </a:r>
            <a:endParaRPr lang="en-US" sz="1200" dirty="0"/>
          </a:p>
        </p:txBody>
      </p:sp>
      <p:sp>
        <p:nvSpPr>
          <p:cNvPr id="100" name="CheckBox"/>
          <p:cNvSpPr/>
          <p:nvPr/>
        </p:nvSpPr>
        <p:spPr>
          <a:xfrm>
            <a:off x="5881915" y="583258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211852" y="55393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Generate 	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21018" y="581629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Export 	</a:t>
            </a:r>
            <a:endParaRPr lang="en-US" sz="1200" dirty="0"/>
          </a:p>
        </p:txBody>
      </p:sp>
      <p:sp>
        <p:nvSpPr>
          <p:cNvPr id="103" name="CheckBox"/>
          <p:cNvSpPr/>
          <p:nvPr/>
        </p:nvSpPr>
        <p:spPr>
          <a:xfrm>
            <a:off x="7189939" y="587923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CheckBox"/>
          <p:cNvSpPr/>
          <p:nvPr/>
        </p:nvSpPr>
        <p:spPr>
          <a:xfrm>
            <a:off x="5876245" y="558820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CheckBox"/>
          <p:cNvSpPr/>
          <p:nvPr/>
        </p:nvSpPr>
        <p:spPr>
          <a:xfrm>
            <a:off x="7189939" y="560925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CheckBox"/>
          <p:cNvSpPr/>
          <p:nvPr/>
        </p:nvSpPr>
        <p:spPr>
          <a:xfrm>
            <a:off x="5561531" y="435332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CheckBox"/>
          <p:cNvSpPr/>
          <p:nvPr/>
        </p:nvSpPr>
        <p:spPr>
          <a:xfrm>
            <a:off x="6785301" y="433924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504952" y="606492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Generate</a:t>
            </a:r>
            <a:r>
              <a:rPr lang="en-US" sz="1200" dirty="0" smtClean="0"/>
              <a:t> 	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530091" y="63431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 smtClean="0"/>
              <a:t>Export </a:t>
            </a:r>
            <a:r>
              <a:rPr lang="en-US" sz="1200" dirty="0" smtClean="0"/>
              <a:t>	</a:t>
            </a:r>
            <a:endParaRPr lang="en-US" sz="1200" dirty="0"/>
          </a:p>
        </p:txBody>
      </p:sp>
      <p:sp>
        <p:nvSpPr>
          <p:cNvPr id="110" name="CheckBox"/>
          <p:cNvSpPr/>
          <p:nvPr/>
        </p:nvSpPr>
        <p:spPr>
          <a:xfrm>
            <a:off x="3615885" y="639755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heckBox"/>
          <p:cNvSpPr/>
          <p:nvPr/>
        </p:nvSpPr>
        <p:spPr>
          <a:xfrm>
            <a:off x="3610215" y="615317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975935" y="600762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Generate 	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85101" y="628462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Export 	</a:t>
            </a:r>
            <a:endParaRPr lang="en-US" sz="1200" dirty="0"/>
          </a:p>
        </p:txBody>
      </p:sp>
      <p:sp>
        <p:nvSpPr>
          <p:cNvPr id="114" name="CheckBox"/>
          <p:cNvSpPr/>
          <p:nvPr/>
        </p:nvSpPr>
        <p:spPr>
          <a:xfrm>
            <a:off x="5881915" y="634548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heckBox"/>
          <p:cNvSpPr/>
          <p:nvPr/>
        </p:nvSpPr>
        <p:spPr>
          <a:xfrm>
            <a:off x="5876245" y="610110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155569" y="604468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Generate 	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164735" y="632167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Export 	</a:t>
            </a:r>
            <a:endParaRPr lang="en-US" sz="1200" dirty="0"/>
          </a:p>
        </p:txBody>
      </p:sp>
      <p:sp>
        <p:nvSpPr>
          <p:cNvPr id="118" name="CheckBox"/>
          <p:cNvSpPr/>
          <p:nvPr/>
        </p:nvSpPr>
        <p:spPr>
          <a:xfrm>
            <a:off x="7203001" y="638305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heckBox"/>
          <p:cNvSpPr/>
          <p:nvPr/>
        </p:nvSpPr>
        <p:spPr>
          <a:xfrm>
            <a:off x="7197331" y="613868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9710"/>
              </p:ext>
            </p:extLst>
          </p:nvPr>
        </p:nvGraphicFramePr>
        <p:xfrm>
          <a:off x="101130" y="2038312"/>
          <a:ext cx="8910953" cy="1468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4590">
                  <a:extLst>
                    <a:ext uri="{9D8B030D-6E8A-4147-A177-3AD203B41FA5}">
                      <a16:colId xmlns:a16="http://schemas.microsoft.com/office/drawing/2014/main" val="4090135229"/>
                    </a:ext>
                  </a:extLst>
                </a:gridCol>
                <a:gridCol w="4876363">
                  <a:extLst>
                    <a:ext uri="{9D8B030D-6E8A-4147-A177-3AD203B41FA5}">
                      <a16:colId xmlns:a16="http://schemas.microsoft.com/office/drawing/2014/main" val="3082956399"/>
                    </a:ext>
                  </a:extLst>
                </a:gridCol>
              </a:tblGrid>
              <a:tr h="146892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dirty="0" smtClean="0"/>
                        <a:t>User &amp; role management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70403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4855790" y="205588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/>
              <a:t>A</a:t>
            </a:r>
            <a:r>
              <a:rPr lang="en-US" sz="1200" dirty="0" smtClean="0"/>
              <a:t>dd user	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843768" y="232261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 smtClean="0"/>
              <a:t>Delete user	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52934" y="259961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/>
              <a:t>A</a:t>
            </a:r>
            <a:r>
              <a:rPr lang="en-US" sz="1200" dirty="0" smtClean="0"/>
              <a:t>dd role	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838056" y="286634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dirty="0"/>
              <a:t>C</a:t>
            </a:r>
            <a:r>
              <a:rPr lang="en-US" sz="1200" dirty="0" smtClean="0"/>
              <a:t>reate role	</a:t>
            </a:r>
            <a:endParaRPr lang="en-US" sz="1200" dirty="0"/>
          </a:p>
        </p:txBody>
      </p:sp>
      <p:grpSp>
        <p:nvGrpSpPr>
          <p:cNvPr id="126" name="CheckBoxChecked"/>
          <p:cNvGrpSpPr/>
          <p:nvPr>
            <p:custDataLst>
              <p:custData r:id="rId8"/>
            </p:custDataLst>
          </p:nvPr>
        </p:nvGrpSpPr>
        <p:grpSpPr>
          <a:xfrm>
            <a:off x="5832780" y="2139734"/>
            <a:ext cx="182880" cy="182880"/>
            <a:chOff x="4317072" y="3344359"/>
            <a:chExt cx="182880" cy="182880"/>
          </a:xfrm>
        </p:grpSpPr>
        <p:sp>
          <p:nvSpPr>
            <p:cNvPr id="127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CheckBox"/>
          <p:cNvSpPr/>
          <p:nvPr/>
        </p:nvSpPr>
        <p:spPr>
          <a:xfrm>
            <a:off x="5870863" y="294111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CheckBox"/>
          <p:cNvSpPr/>
          <p:nvPr/>
        </p:nvSpPr>
        <p:spPr>
          <a:xfrm>
            <a:off x="5870182" y="267820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CheckBoxChecked"/>
          <p:cNvGrpSpPr/>
          <p:nvPr>
            <p:custDataLst>
              <p:custData r:id="rId9"/>
            </p:custDataLst>
          </p:nvPr>
        </p:nvGrpSpPr>
        <p:grpSpPr>
          <a:xfrm>
            <a:off x="5818636" y="2394017"/>
            <a:ext cx="182880" cy="182880"/>
            <a:chOff x="4317072" y="3344359"/>
            <a:chExt cx="182880" cy="182880"/>
          </a:xfrm>
        </p:grpSpPr>
        <p:sp>
          <p:nvSpPr>
            <p:cNvPr id="132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CheckBoxChecked"/>
          <p:cNvGrpSpPr/>
          <p:nvPr>
            <p:custDataLst>
              <p:custData r:id="rId10"/>
            </p:custDataLst>
          </p:nvPr>
        </p:nvGrpSpPr>
        <p:grpSpPr>
          <a:xfrm>
            <a:off x="4563981" y="4897685"/>
            <a:ext cx="182880" cy="182880"/>
            <a:chOff x="4317072" y="3344359"/>
            <a:chExt cx="182880" cy="182880"/>
          </a:xfrm>
        </p:grpSpPr>
        <p:sp>
          <p:nvSpPr>
            <p:cNvPr id="81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heckBox"/>
          <p:cNvSpPr/>
          <p:nvPr/>
        </p:nvSpPr>
        <p:spPr>
          <a:xfrm>
            <a:off x="4605601" y="522715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CheckBoxChecked"/>
          <p:cNvGrpSpPr/>
          <p:nvPr>
            <p:custDataLst>
              <p:custData r:id="rId11"/>
            </p:custDataLst>
          </p:nvPr>
        </p:nvGrpSpPr>
        <p:grpSpPr>
          <a:xfrm>
            <a:off x="4557892" y="4632726"/>
            <a:ext cx="182880" cy="182880"/>
            <a:chOff x="4317072" y="3344359"/>
            <a:chExt cx="182880" cy="182880"/>
          </a:xfrm>
        </p:grpSpPr>
        <p:sp>
          <p:nvSpPr>
            <p:cNvPr id="85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CheckBox"/>
          <p:cNvSpPr/>
          <p:nvPr/>
        </p:nvSpPr>
        <p:spPr>
          <a:xfrm>
            <a:off x="4579571" y="555398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CheckBox"/>
          <p:cNvSpPr/>
          <p:nvPr/>
        </p:nvSpPr>
        <p:spPr>
          <a:xfrm>
            <a:off x="4586101" y="581456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CheckBox"/>
          <p:cNvSpPr/>
          <p:nvPr/>
        </p:nvSpPr>
        <p:spPr>
          <a:xfrm>
            <a:off x="4595267" y="635834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CheckBox"/>
          <p:cNvSpPr/>
          <p:nvPr/>
        </p:nvSpPr>
        <p:spPr>
          <a:xfrm>
            <a:off x="4589597" y="611396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CheckBoxChecked"/>
          <p:cNvGrpSpPr/>
          <p:nvPr>
            <p:custDataLst>
              <p:custData r:id="rId12"/>
            </p:custDataLst>
          </p:nvPr>
        </p:nvGrpSpPr>
        <p:grpSpPr>
          <a:xfrm>
            <a:off x="2744786" y="4936895"/>
            <a:ext cx="182880" cy="182880"/>
            <a:chOff x="4317072" y="3344359"/>
            <a:chExt cx="182880" cy="182880"/>
          </a:xfrm>
        </p:grpSpPr>
        <p:sp>
          <p:nvSpPr>
            <p:cNvPr id="137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CheckBox"/>
          <p:cNvSpPr/>
          <p:nvPr/>
        </p:nvSpPr>
        <p:spPr>
          <a:xfrm>
            <a:off x="2786406" y="526636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CheckBoxChecked"/>
          <p:cNvGrpSpPr/>
          <p:nvPr>
            <p:custDataLst>
              <p:custData r:id="rId13"/>
            </p:custDataLst>
          </p:nvPr>
        </p:nvGrpSpPr>
        <p:grpSpPr>
          <a:xfrm>
            <a:off x="2738697" y="4671936"/>
            <a:ext cx="182880" cy="182880"/>
            <a:chOff x="4317072" y="3344359"/>
            <a:chExt cx="182880" cy="182880"/>
          </a:xfrm>
        </p:grpSpPr>
        <p:sp>
          <p:nvSpPr>
            <p:cNvPr id="141" name="CheckBox"/>
            <p:cNvSpPr/>
            <p:nvPr/>
          </p:nvSpPr>
          <p:spPr>
            <a:xfrm>
              <a:off x="4354474" y="3380115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" name="CheckBox"/>
          <p:cNvSpPr/>
          <p:nvPr/>
        </p:nvSpPr>
        <p:spPr>
          <a:xfrm>
            <a:off x="2760376" y="559319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heckBox"/>
          <p:cNvSpPr/>
          <p:nvPr/>
        </p:nvSpPr>
        <p:spPr>
          <a:xfrm>
            <a:off x="2766906" y="585377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CheckBox"/>
          <p:cNvSpPr/>
          <p:nvPr/>
        </p:nvSpPr>
        <p:spPr>
          <a:xfrm>
            <a:off x="2776072" y="639755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CheckBox"/>
          <p:cNvSpPr/>
          <p:nvPr/>
        </p:nvSpPr>
        <p:spPr>
          <a:xfrm>
            <a:off x="2770402" y="615317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CheckBox"/>
          <p:cNvSpPr/>
          <p:nvPr/>
        </p:nvSpPr>
        <p:spPr>
          <a:xfrm>
            <a:off x="2762800" y="433516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CheckBox"/>
          <p:cNvSpPr/>
          <p:nvPr/>
        </p:nvSpPr>
        <p:spPr>
          <a:xfrm>
            <a:off x="3606719" y="434266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CheckBox"/>
          <p:cNvSpPr/>
          <p:nvPr/>
        </p:nvSpPr>
        <p:spPr>
          <a:xfrm>
            <a:off x="4548707" y="43417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ontent"/>
          <p:cNvSpPr/>
          <p:nvPr>
            <p:custDataLst>
              <p:custData r:id="rId14"/>
            </p:custDataLst>
          </p:nvPr>
        </p:nvSpPr>
        <p:spPr>
          <a:xfrm>
            <a:off x="7912977" y="658000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Assign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heckBox"/>
          <p:cNvSpPr/>
          <p:nvPr/>
        </p:nvSpPr>
        <p:spPr>
          <a:xfrm>
            <a:off x="5864167" y="4688698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2818657"/>
            <a:ext cx="3678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Main Information </a:t>
            </a:r>
          </a:p>
        </p:txBody>
      </p:sp>
    </p:spTree>
    <p:extLst>
      <p:ext uri="{BB962C8B-B14F-4D97-AF65-F5344CB8AC3E}">
        <p14:creationId xmlns:p14="http://schemas.microsoft.com/office/powerpoint/2010/main" val="4971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911995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-dantay\Documents\Placeholders\setting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7266674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etting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77983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325257" y="210264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83062" y="502740"/>
            <a:ext cx="1746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Resource Inventory Hierarchy </a:t>
            </a:r>
            <a:endParaRPr lang="ar-SY" sz="1400" dirty="0"/>
          </a:p>
        </p:txBody>
      </p:sp>
      <p:sp>
        <p:nvSpPr>
          <p:cNvPr id="10" name="Rectangle 9"/>
          <p:cNvSpPr/>
          <p:nvPr/>
        </p:nvSpPr>
        <p:spPr>
          <a:xfrm>
            <a:off x="5588047" y="502740"/>
            <a:ext cx="1212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C</a:t>
            </a:r>
            <a:r>
              <a:rPr lang="en-US" sz="1400" dirty="0" smtClean="0"/>
              <a:t>onfiguration</a:t>
            </a:r>
            <a:endParaRPr lang="ar-SY" sz="1400" dirty="0"/>
          </a:p>
        </p:txBody>
      </p:sp>
      <p:sp>
        <p:nvSpPr>
          <p:cNvPr id="11" name="Rectangle 10"/>
          <p:cNvSpPr/>
          <p:nvPr/>
        </p:nvSpPr>
        <p:spPr>
          <a:xfrm>
            <a:off x="6680660" y="502740"/>
            <a:ext cx="139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Resource </a:t>
            </a:r>
            <a:r>
              <a:rPr lang="en-US" sz="1400" dirty="0"/>
              <a:t>T</a:t>
            </a:r>
            <a:r>
              <a:rPr lang="en-US" sz="1400" dirty="0" smtClean="0"/>
              <a:t>opology </a:t>
            </a:r>
            <a:endParaRPr lang="ar-SY" sz="1400" dirty="0"/>
          </a:p>
        </p:txBody>
      </p:sp>
      <p:sp>
        <p:nvSpPr>
          <p:cNvPr id="12" name="Rectangle 11"/>
          <p:cNvSpPr/>
          <p:nvPr/>
        </p:nvSpPr>
        <p:spPr>
          <a:xfrm>
            <a:off x="7940251" y="610461"/>
            <a:ext cx="1071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Map </a:t>
            </a:r>
            <a:r>
              <a:rPr lang="en-US" sz="1400" dirty="0" smtClean="0"/>
              <a:t>Viewer</a:t>
            </a:r>
            <a:endParaRPr lang="ar-SY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1025960"/>
            <a:ext cx="9144000" cy="58234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5" name="Snip Same Side Corner Rectangle 14"/>
          <p:cNvSpPr/>
          <p:nvPr/>
        </p:nvSpPr>
        <p:spPr>
          <a:xfrm>
            <a:off x="220389" y="428181"/>
            <a:ext cx="889371" cy="597779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NE Details</a:t>
            </a:r>
            <a:endParaRPr lang="ar-SY" sz="1200" b="1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1134984" y="475372"/>
            <a:ext cx="792088" cy="577954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Reports</a:t>
            </a:r>
            <a:endParaRPr lang="ar-SY" sz="1200" b="1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1927072" y="475372"/>
            <a:ext cx="792088" cy="568429"/>
          </a:xfrm>
          <a:prstGeom prst="snip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Charts</a:t>
            </a:r>
            <a:endParaRPr lang="ar-SY" sz="1200" b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7507" y="1320692"/>
            <a:ext cx="2996025" cy="5528684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pPr algn="l" rtl="0"/>
            <a:r>
              <a:rPr lang="en-US" sz="1600" dirty="0" smtClean="0"/>
              <a:t> </a:t>
            </a:r>
          </a:p>
          <a:p>
            <a:pPr algn="l" rtl="0"/>
            <a:r>
              <a:rPr lang="en-US" sz="1500" dirty="0" smtClean="0"/>
              <a:t>RAN </a:t>
            </a:r>
          </a:p>
          <a:p>
            <a:pPr algn="l" rtl="0"/>
            <a:r>
              <a:rPr lang="en-US" sz="1600" dirty="0" smtClean="0"/>
              <a:t>    </a:t>
            </a:r>
            <a:r>
              <a:rPr lang="en-US" sz="1400" dirty="0" smtClean="0"/>
              <a:t>Radio </a:t>
            </a:r>
          </a:p>
          <a:p>
            <a:pPr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Radio site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(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Tejara East )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  <a:cs typeface="Segoe UI" pitchFamily="34" charset="0"/>
            </a:endParaRPr>
          </a:p>
          <a:p>
            <a:pPr marL="0" lvl="1" algn="l" rtl="0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Antenna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Host version       </a:t>
            </a:r>
          </a:p>
          <a:p>
            <a:pPr marL="0" lvl="1" algn="l" rt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Rack</a:t>
            </a:r>
          </a:p>
          <a:p>
            <a:pPr marL="0" lvl="4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Sub rack</a:t>
            </a:r>
          </a:p>
          <a:p>
            <a:pPr marL="0" lvl="5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Slot</a:t>
            </a:r>
          </a:p>
          <a:p>
            <a:pPr marL="0" lvl="6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Board</a:t>
            </a:r>
          </a:p>
          <a:p>
            <a:pPr marL="0" lvl="7"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               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Port</a:t>
            </a:r>
          </a:p>
          <a:p>
            <a:pPr algn="l" rtl="0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Carlton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          Radio site (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cs typeface="Segoe UI" pitchFamily="34" charset="0"/>
              </a:rPr>
              <a:t>Mdine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)</a:t>
            </a:r>
          </a:p>
          <a:p>
            <a:pPr algn="l" rtl="0"/>
            <a:endParaRPr lang="en-US" sz="1600" dirty="0" smtClean="0"/>
          </a:p>
          <a:p>
            <a:pPr algn="l" rtl="0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BSC/RNC</a:t>
            </a:r>
          </a:p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</a:t>
            </a:r>
          </a:p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RNC</a:t>
            </a:r>
          </a:p>
          <a:p>
            <a:pPr algn="l" rtl="0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itchFamily="34" charset="0"/>
              </a:rPr>
              <a:t>        BSC/RNC</a:t>
            </a:r>
          </a:p>
          <a:p>
            <a:pPr algn="l" rtl="0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itchFamily="34" charset="0"/>
            </a:endParaRPr>
          </a:p>
          <a:p>
            <a:pPr algn="l" rtl="0"/>
            <a:r>
              <a:rPr lang="en-US" sz="1500" dirty="0" smtClean="0"/>
              <a:t>Transmission</a:t>
            </a:r>
            <a:endParaRPr lang="ar-SY" sz="1500" dirty="0" smtClean="0"/>
          </a:p>
          <a:p>
            <a:pPr algn="l" rtl="0"/>
            <a:endParaRPr lang="en-US" sz="1600" dirty="0" smtClean="0"/>
          </a:p>
          <a:p>
            <a:pPr algn="l" rtl="0"/>
            <a:r>
              <a:rPr lang="en-US" sz="1500" dirty="0" smtClean="0"/>
              <a:t>Core</a:t>
            </a:r>
          </a:p>
          <a:p>
            <a:pPr algn="l" rtl="0"/>
            <a:r>
              <a:rPr lang="en-US" sz="1600" dirty="0" smtClean="0"/>
              <a:t> </a:t>
            </a:r>
            <a:endParaRPr lang="ar-SY" sz="1600" dirty="0"/>
          </a:p>
        </p:txBody>
      </p:sp>
      <p:pic>
        <p:nvPicPr>
          <p:cNvPr id="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7507" y="17648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562" y="2054275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7067"/>
              </p:ext>
            </p:extLst>
          </p:nvPr>
        </p:nvGraphicFramePr>
        <p:xfrm>
          <a:off x="5284339" y="2060188"/>
          <a:ext cx="3464129" cy="4612385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0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Type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Type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 v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 Type Note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gbts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mbts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Mode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 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 Type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Conn Time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Time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OM_IP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indent="0" algn="l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Deployment Status </a:t>
                      </a:r>
                    </a:p>
                  </a:txBody>
                  <a:tcPr marL="9525" marR="9525" marT="9526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Quotation Num.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C3D6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MR_SN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rgbClr val="C3D6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RMR_SN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Reference WO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 Description </a:t>
                      </a:r>
                    </a:p>
                  </a:txBody>
                  <a:tcPr marL="9525" marR="9525" marT="9526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32782" y="1640459"/>
            <a:ext cx="2935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Radio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Site General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Information</a:t>
            </a:r>
          </a:p>
        </p:txBody>
      </p:sp>
      <p:pic>
        <p:nvPicPr>
          <p:cNvPr id="36" name="Picture 2" descr="C:\Users\t-dantay\Documents\Placeholders\hom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1" y="1095664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541" y="1052287"/>
            <a:ext cx="231287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&gt;Ran&gt;Radio&gt;Radio site&gt;</a:t>
            </a:r>
            <a:r>
              <a:rPr lang="en-US" sz="16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ar-SY" sz="1600" dirty="0"/>
          </a:p>
        </p:txBody>
      </p:sp>
      <p:sp>
        <p:nvSpPr>
          <p:cNvPr id="37" name="Content"/>
          <p:cNvSpPr txBox="1"/>
          <p:nvPr>
            <p:custDataLst>
              <p:custData r:id="rId8"/>
            </p:custDataLst>
          </p:nvPr>
        </p:nvSpPr>
        <p:spPr>
          <a:xfrm>
            <a:off x="3133560" y="4251112"/>
            <a:ext cx="22259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lvl="1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Inventory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C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  <a:cs typeface="Segoe UI" pitchFamily="34" charset="0"/>
              </a:rPr>
              <a:t>omponent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cs typeface="Segoe UI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38637"/>
              </p:ext>
            </p:extLst>
          </p:nvPr>
        </p:nvGraphicFramePr>
        <p:xfrm>
          <a:off x="3205536" y="4540402"/>
          <a:ext cx="1919950" cy="1920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Quantity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Sub 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Slot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Antenna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ar-SY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9" name="Picture 2" descr="C:\Users\t-dantay\Documents\Placeholders\Edi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11" y="5522716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Placeholders\Edi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05" y="6130834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Edi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05" y="6356283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-dantay\Documents\Placeholders\Edit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05" y="5956948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Placeholders\Edit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11" y="5709225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Placeholders\Edi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185" y="5338162"/>
            <a:ext cx="205510" cy="2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StickyNote"/>
          <p:cNvGrpSpPr/>
          <p:nvPr>
            <p:custDataLst>
              <p:custData r:id="rId15"/>
            </p:custDataLst>
          </p:nvPr>
        </p:nvGrpSpPr>
        <p:grpSpPr>
          <a:xfrm>
            <a:off x="3133559" y="1988840"/>
            <a:ext cx="2005719" cy="1882041"/>
            <a:chOff x="3287543" y="2647605"/>
            <a:chExt cx="1371600" cy="1523469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3287543" y="2739944"/>
              <a:ext cx="1371600" cy="1431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Browse menu to view radio site components </a:t>
              </a:r>
            </a:p>
            <a:p>
              <a:pPr algn="l"/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View general information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of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radio 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site 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Business related attributes that can be edited</a:t>
              </a: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algn="l"/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ape"/>
            <p:cNvSpPr>
              <a:spLocks/>
            </p:cNvSpPr>
            <p:nvPr/>
          </p:nvSpPr>
          <p:spPr>
            <a:xfrm rot="401918">
              <a:off x="3780557" y="2647605"/>
              <a:ext cx="385571" cy="17439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52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3" y="4170519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2" y="3963155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" y="4583621"/>
            <a:ext cx="153196" cy="1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602693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" y="55443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749427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" y="4939476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8" y="5151102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40" y="2283720"/>
            <a:ext cx="147065" cy="1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25"/>
            </p:custDataLst>
          </p:nvPr>
        </p:nvSpPr>
        <p:spPr>
          <a:xfrm>
            <a:off x="2195737" y="1480900"/>
            <a:ext cx="800508" cy="2839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26"/>
            </p:custDataLst>
          </p:nvPr>
        </p:nvSpPr>
        <p:spPr>
          <a:xfrm>
            <a:off x="386235" y="1480900"/>
            <a:ext cx="1720801" cy="28399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 rtl="0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795460"/>
            <a:ext cx="630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View Rack Information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9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9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2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2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5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5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5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6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6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6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6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7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7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7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8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8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0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0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0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1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1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2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2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2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3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3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3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3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4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4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4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5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6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6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6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6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6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7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7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8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9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9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9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0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0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1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1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1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1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2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2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2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95DB5DBBB42428C81A8C0C668F440" ma:contentTypeVersion="6" ma:contentTypeDescription="Create a new document." ma:contentTypeScope="" ma:versionID="88df4c4ef0f3c5f2a6dea50187ea45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3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3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4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4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5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5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5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5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5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6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6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6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6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7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7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8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8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8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8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8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9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9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9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0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0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0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1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1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1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1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1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1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2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2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3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3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6.xml><?xml version="1.0" encoding="utf-8"?>
<?mso-contentType ?>
<SharedContentType xmlns="Microsoft.SharePoint.Taxonomy.ContentTypeSync" SourceId="c0c03e98-688a-467b-905c-5430179d3aac" ContentTypeId="0x0101" PreviousValue="false"/>
</file>

<file path=customXml/item6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B465983-8DC0-48FF-93AC-3B2C5996570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FAC728-5F1F-4AD8-A7A0-6145F52777B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56F1AF2-7D85-4E33-8435-EAA1809CB4E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DA28F79-7734-4049-949C-E4C356F2344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FFD42F8-18C8-43D0-8D99-5B4123C856F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7DEC2E0-9A55-46A8-8BAD-8139255D444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1ED73E8-6023-46D7-B437-3F0C5602EE9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105.xml><?xml version="1.0" encoding="utf-8"?>
<ds:datastoreItem xmlns:ds="http://schemas.openxmlformats.org/officeDocument/2006/customXml" ds:itemID="{7B87769A-3FA2-4552-8E21-C13CFEF3958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16B891B-B5AC-4C7B-965A-C38C4E54B25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39A83C7-B44C-4F9D-BDEA-ABCA59587ED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85F676E-8528-4F22-9C82-D21858848AC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A5D1CA2-6587-45F1-BB28-540AD8B098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2583B67-8244-431E-9021-8B6A98D197E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4930D01-52E0-466A-80F7-866824D2031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22E35D6-E658-449E-AF7F-4B39F9AC3B3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4A0F635-6F90-49E9-931B-9850B28C9CF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AFA621D-7E9C-476E-83D1-09E645D1AD9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BB97A0B-9619-4CD5-A51D-86F04A7696F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83A2FBA-B921-40C9-A526-ADC83DB00B1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559533F-1DD0-4CBA-B509-650A1A38733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8F94DC0-4ACB-4FC6-85AF-DBA9FCF0A4F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2453D9F-7B40-4966-8D50-FB6E48EBB12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0C62B90-4686-44F7-BF4F-4DC5AB434C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4E9BB8B-36DC-41E8-9A99-F4D0A3A5C19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B29411C-947D-492F-AA27-FEF2BC12B1C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7C0B22D-76AF-4B06-9CDF-BDC4A159D13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08AC2DA-3AB7-4AC5-A3CC-891D8E95A2B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D749CBB-E0C2-450F-ACD9-37DF07FB7DD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EC3080C-ED24-4C4D-9C7F-3A7E12577E1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6AE80E6-6536-4CD4-AA8B-6948FCA16F5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EF7F115-6DB9-47F6-B917-17A3ED9CC4A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E570568-D712-4ADE-8A43-6EEA0549A1B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930CC9B-2D07-4EE8-B9B1-D13BB334854A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6223611-D11B-4DC4-8950-20D080EC40B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D97A3D5-3670-4DD4-BDD4-BB95EAC58EB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AD3E0DB-D0B5-4001-A0D5-FCACA169679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444DDFF-4E2E-48D8-97D2-33FD612B32C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29F8F28-D631-4598-B0BB-D6ED740BF840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50C281D-4FFD-4244-B85A-3D4AD010A69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B4D7CDD-6D52-4F15-A133-F6FD3604D1C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5BAD228-D75E-46A5-A6D8-43463ACB0CC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64CE85C-E743-49DC-904A-B87D1A9AD37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24727ED-1C44-4373-ABF4-8B93E61B5A9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BAE43F3-1494-4050-9896-1B9EF34174F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2D9AA01-EC98-4A66-814C-98B45EA3C9A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4FFA01C-5F87-4BF4-9D5C-537A008A817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BDFCE10-35E8-4343-A5EA-6D59D358282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B733C1E-0EF5-4C74-BD5C-1CF5360F43D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174859B-3779-477D-BB78-40712B1AF31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9EF3295-84F3-4120-A160-624C6A611C6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DCB9921-F43B-46E2-888E-708EA4AE22D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CBB022A-2D28-4D94-A8EB-6CAA079D027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17C3F64-5F04-4F1A-BF44-4B461D15B6A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0765A85-97C7-41C8-BD78-A24C1786452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531A3D9-9217-4850-AC16-CECD5544E54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242ABA5-D99A-4B21-BC6B-3D746964585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26F0591-B58F-4AFF-87FD-84C10074AA5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1DEF404-D289-4052-971A-213223A8A2D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441AFF4-AC00-44CF-92A3-141B91B61C0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6067315-CD1B-4B3E-87D6-73BAFC4409E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A5648B7-3267-4B4E-9C65-8CF2BEC0222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85C366E-6EFF-4668-98F3-C33951453A2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B829D1E-D1B8-4437-87E1-A89127BDADB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6A6044E-D7A3-45CF-A29E-360D020B89A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C44AF53-D7E6-473A-992C-9FA9F68F095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55D294F-0146-4928-B24F-FE8B6192F6D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7457616-0E0D-49F1-BC37-132E5621249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E6A55A8-6B89-4276-910F-F7ADDF42860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3888EBA-BE5E-4350-B5FD-92355E8005C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4A45E22-46BC-4559-A48F-D22A8DE9539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5A3D65E-F148-46C4-B2A5-E0F66D4C80F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D8FFCA9-B6DB-46AE-A3D8-16A1FBB1B6B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87D29C4-164A-4E70-B1C9-E2A8A9CDAA6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CC1E31B-9A47-43F1-9C91-D35FE06183F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FA0FD26-6DAA-4C4D-9C9B-3DEF26D462F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2044020-91A4-44EF-9EB8-4A1A73FEE47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85A5C91-DA9A-4285-AE38-1C9F3B98050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B0D3A6D-8E82-4713-A045-D30005BA242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F632146-EFC8-4734-B697-213C68BFE1F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080F915-55D0-4F2E-B1AE-324B35F7DD0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CC61A34-84C8-4E27-8F23-E74531EB74F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DBBBEB3-672B-427B-A911-786D10FDD47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5E9C584-CAFF-438E-8BB7-93821EE89E3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0094163-6C5D-498B-B656-CD7E3B66C70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A89A2DD-B71F-49C6-98F3-50536E87B27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1EC8486-9FDD-43FD-AFDC-2ED61ACE3B3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16D3AA4-B841-4EBB-BA50-AE98BB63FE5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617858A-9842-4D81-AD36-587B3979401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0F716C8-8CDA-4CCE-8579-7BED31F93FE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7738916-FC4D-4C71-A26C-3830AD0ED79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01CF6AB-BCDA-4EC8-A0EF-B7D73104A4A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4C2D0DA5-501B-4FEA-A56D-480EEF0965E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2D38DE2-4AE3-4C46-872D-8E21A88C088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1C72FDC-D567-4803-8228-D255216DA89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0E2BEF7-9AAA-49D0-84C1-15B1AEB74D4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165F976-C6C2-49DB-A035-31DBF9B3DE8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F1CFB64-FE5B-4AD4-BD00-A1DBBAADAEB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F1DDEFD-1B39-4E0D-848B-0F1A9D60DE2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0BD1A40-C50D-4A86-8F46-96AAD3AA3A5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3E9AE41-BCB5-4B76-BB26-AAC3FA7D36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9906AD2-C905-4E6C-BF66-91854424E01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3A21112-E2AC-4252-ACD1-A0DDE6F2A5E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42877D4-A3E3-4994-A188-6594B8ED146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48B152A-8DB4-43DC-958C-200BFC5226E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ED0CEB6-9AB6-4416-93C8-DDEE662823A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6508D0C-0B2B-494C-8412-AF3B6380991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0D02683-C4B6-43F0-805D-701F64C72E3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CA34E0F-EC4B-4B8B-9BE1-DE5BC60B4B2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92B2DF4-A012-45A2-A6BD-4E2C9BEF34D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E530D80-5BDF-49C0-AA65-1EEA9E47B42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7F92CBD-ABCA-4F03-B91F-70C02014FA2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50C281-707A-484B-B656-BFF53AF494E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862569F-6228-4FE2-933C-325187FBBB5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26C5D9E-12E4-4E16-9521-60866B8DAEA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FBCDC11-3DB3-436F-A8A3-D97C155885E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5869B0E-73DA-4313-B399-6A64A3409C84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23D8A6D-E7C2-4651-9CFD-930AE5D1C25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8BFD3071-06E6-44D2-B457-B7B76550081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50BC05A-B8AF-4FD9-B73C-AAC68629686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C8CC41E-00AF-4F9F-A303-95506BDAF4E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C444CA6-EBA2-4986-90D4-9516D10CBD4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0071C66-CEDE-4FC5-ADB5-B7618AA3EB18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1D31B6E-B613-4C0A-B9E1-4A85307D2CC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7E45279-808F-4C71-A884-C6B9F386CD5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19E8E59-7640-43B8-A7C9-0A8912F00CF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CB8B8DF-4BE4-4E86-BDFF-BE84D150C6E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09CE91E-87A5-46FB-96E9-956B5696ECB5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42F6298-E72A-455B-BEC5-D71A90A6EBE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03593B1-736D-4760-B6D7-4A5723C3D48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C3591B1-9C06-47BB-822D-A9B69DFDC67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1C23577-FFD0-487C-AD98-9E7CFA71FEC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EFD7231-EF4D-4B8F-84BA-1C5CC49460D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56952AE-B07C-47B9-B312-B9198C9AB11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8A746348-06E1-4B71-AF7C-3EC4A14291D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ACDAE00-0018-403B-BA7D-0B5CBF17EAA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39C9498-A220-421F-8201-D6370C417FD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750D1609-8EF6-4ED7-9226-17423D61D9C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624849F-8F34-47C3-841F-8C4100DA772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A5038EA-5C62-46C7-AA3B-B11984EF3D3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2D40D08-48A5-4D3F-979C-294D996C54F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8C36CA2-377A-44BE-81D2-1FD5D6AF197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FDBC535-AAB1-478B-AD17-1D1F621DCE6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5246BE1-114A-40A0-9FB4-2DF659A8B00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05F336D-AFAB-4C38-8236-6BF280A5BBD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AC7608C-04B2-43C2-8DE6-901B628A489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35928B4-719E-4E96-9375-80B84CF6C56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DC5AEDD-8625-4ACD-8D56-9C726763413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2B7194B-33FF-428D-ABE9-A26B3FD6E16A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6913C0D-1D05-4B93-B5C7-4DE21B7F36A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917B90E-7998-4E5F-B2DA-8F3543C59CC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9A20BDC-2E26-4D14-A081-AE896726906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38DAB89-6CA1-40C1-931E-464CD00F0B2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03A5156-9CD2-4A06-B950-9F1A65EC959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5BDF820-1C3D-48F6-88B0-8634348A1DC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40E96C8-5D49-442B-8A1B-910B88ED1612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B2FDE6F-7255-41C0-B2CC-6F56E8D6F34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E2C0CAE-F388-4500-B9E9-CC74D35FAA9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F286CF3-8C48-416C-A928-15B1E7A1F2E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AFA6666-C90E-4972-ACA0-61313AEB84B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33D6870-E982-42C8-B283-383EEA543DF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9CDD983-B4E2-4926-B442-AB5DBAB3FE3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750FA97-0776-426B-BA16-D8C551D45A4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164EE30-BD67-4587-9762-8F5FC9584D4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3F0D6A6-2640-46B6-A656-F015E155C01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8C33577-8F1E-4085-865E-907BEA14053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8964EDE-74D8-4567-B0E6-D74C0C47D5C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FDD5DFE-3D32-40CA-85CF-FF05B8D08EE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1D47942-AF81-42C7-9CB1-E517B44CDAA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FDB644D-EDDD-4585-96DE-321D94EEB8D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951F551-4B51-49BB-9BD0-7EFF66B57E1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9B34F17-00BF-4FC0-AFB4-79ED2074FD2A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95D4C87-1E6E-4F28-BC1C-F7DCB61F7E9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4E7FA7B9-FF7D-4644-8375-F23FAB9D44E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8341EA9-B1B3-4CC8-B4BE-5D5B896C6B57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B858B37-ACEA-425D-9388-DEABE2DFB68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A831553-0AA4-498B-86B2-4FF110A9B45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A68F515-DBD7-446E-8317-7E5F056E424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C008059-C993-4E32-AEC0-33A893E938F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BB3FF01-32FC-4072-ABFD-6B388DB2370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278402A3-C86F-44D6-B1B1-29974D9A3E2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3AED34E-6B75-40D8-A0F9-A6ABA79F832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A5B1D1F-AB84-4F46-9FB7-D078F8A612A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D0D898E-271C-40AD-8033-747B936EAD5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6B60CB0-3D2F-45DC-9B0D-830344D39C6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332ECCE-95F6-42B9-877D-57690A10EB6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2150457-8293-4886-A2E8-E68D404106C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ED95917-6D2D-4DA0-9B17-8F825D25039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FA11CD2-B35E-4F4F-9DD3-08D7C52E032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6007109-4102-4CA7-8A65-706FA123E41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F85984D-346A-4DF1-BA76-EC988C87E99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48C4A9A-014B-4825-B4F2-11C85E2C36A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AFE1BCB-3D1C-43FE-AD92-A02D0A122F49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092EC56-80B8-4345-9E3A-3CE0C34E0FC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9C7ACD1-0A72-4AFD-8C9F-859033AF60C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861E14B-23E5-4BE6-990D-5636A1C8DA6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2EFD627-D108-42AA-834D-DAC8AF20F4F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8D80896-E08A-4B6C-8E44-AE0E6B8B34B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54A85C4-25D3-40CB-BBD4-C068326D565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8064CA3-646D-4FC4-9335-141B5CC9B73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7C55921-E305-4244-9BC0-B821B6D14D5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56CD83E-138C-48E6-BC67-77448E14C4A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CD7A6CE-09B5-4A70-82BD-71D6AB9F3EE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EA42ADC-C53B-4A4B-BCB7-022357177E4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6BF81C0-CC68-45BF-9191-6A1BA2810FF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6B66AC3A-9F57-4F4E-B9B5-0A9CEE41047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4AD10E3-B9FC-4897-80D8-43652D7E0A7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6BF28A61-F1C1-4C82-9C92-8854C9E6CC0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20750255-65B9-4436-A609-887D570B2D3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E2C8071-2914-4AC6-8B62-5AECA8F9FA0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28C9511-5BF8-43CA-BAD3-E720CB90771F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6620A07-DA36-4C77-8C7E-E11E0724541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5073D9E-00D7-41F3-8B4D-C22E0DE8B60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F843EE6-08C1-4FC1-8847-FBFC687479F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073DDCA-F777-4E74-8CD3-900A52C4B5D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5BD8F711-DB21-475C-8998-1B05C4CCB24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15F64A0D-77FC-483B-9A29-D5A084E687D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EE8535DF-B2EC-468D-A3A3-B8627230F52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691626A-E4B1-4280-B597-2BB05CE8269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0467F55-F846-4311-B4C7-FACA1E8D3C63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DC6DD85-FE79-4BE5-B768-9C506980646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2392225C-B687-4E9E-9034-32C203CCE71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95A2CEF-B1EF-4918-BA02-BA4C449CF98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1BA2898-B7A8-42EA-A770-616AF26155B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8B45624-B9BA-4F26-BA99-D28A8F90A056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2977172-03D6-45D2-A360-CF38E84251F2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92BBC80-B556-47E6-A988-BA2A756BE0A8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FFBC178-FB46-49EE-A258-57357D754FB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960BDDAB-51D5-4D5E-B7BD-414CB01D94E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263135A-4511-4702-A77E-FDB617BA1A0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3A0A45CB-43AE-4D5F-9A45-C372039DE24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FC05CC7-E21F-48A9-8B3D-80559D3D54C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AA7D977-3641-45B1-95A6-66FDC94B6C7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2838F20-A8E5-4D41-AA65-DEB71FC1CE1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047FB16-6E9A-4033-8E00-6C2183FAAD7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6630F8-E6F6-4578-9994-283374F1382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BBB76CC-8C2C-45B6-95E8-CAAE0FD1D3A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9BC984F-7E41-4ED4-959C-916F88B4F10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8FC81CD-8BF9-4740-A124-BD0122BA039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DFEDDCA-3BB1-488E-B921-961D9DE6BB21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96DF369-02C2-4703-ACBE-AAF83923549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598B26B-C79A-42CA-A02B-F3F2928A3BEA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37FCCC56-F41C-4AE8-AE16-FEFBD54C6BC3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E215355-F39A-42D2-8387-39F077AAE440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E59EF0D-E992-4BEA-8455-F0AC057514CF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519C05C2-29AB-4A68-8169-E93EB9A7492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D8664D7-4FED-42FD-84DB-ED72EF736A7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DB1D286-5D59-40F6-9D07-534493179BB3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2894B7D6-D567-422C-BE30-5E5CF099E8C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2B29E35-CD78-4869-885B-258D8FA271C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D35A06F-6D76-4D58-B758-6C09438BE467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FD453B09-34F7-478B-85A7-383BD777DF0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1C6B415-E4E7-4222-B363-158DD451048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3AD810D-6A66-46DA-BB2B-A2C3C6D7AC16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4599B4A-7E16-4790-8783-DB2DDF44A9A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9FE278B-6F37-4C2D-A8B3-3E00F3680AE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5585627-4F53-4CCD-9BFB-CE42C4693EE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172C4F-70E2-4071-B970-B8B2F4A7017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C431889-2ACD-424C-87A7-B28A020740BA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D86315B-92B2-4933-8804-4FC4920072F2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734BAFF-07D0-4E52-982A-085F6D77898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BDDCB09-A83E-4CF2-9A07-0ACA6CDD892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29E0C09-DA7D-4F50-BB84-3E78FE3CBFB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9781779-D474-47EF-8471-4B494F23789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B53D0B9-6AE3-4AF7-B17E-4D5EDEA89D16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B7C476B-56F2-4475-A98D-0823674D4CB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CB62AA2-6FAB-4525-A468-BA0352025A85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6576671-8781-44DB-AA0D-F50160F2041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FB0ABB5-8EDD-4E5F-940A-13494A73153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A8BE861-BECC-49FE-969C-506033DC92B5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D6B46DD-A522-4EED-9E56-8A7FB07C7E0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E23994E-AFDA-4020-8E2F-0B62C863F3F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E356D725-F2F2-4A41-878F-7295F6CE159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C621B446-D019-4839-98B0-A2F42A31D85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A9422CAC-27CF-48FF-94D9-A29FF810CE4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CD4F905F-0065-493C-8B0F-9B8E085DBA0A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0E02188-DA26-48D8-A2EB-7C87F8FDED8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2466671-05BD-438D-B9E6-CBB5E615399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7453E6AA-7EF2-4D0F-9307-2FDAE280C02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B2BB459-D172-4BE3-8C2C-F14CA24C3DA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E09CE7F-65C8-46A1-9B7E-C48CF8C33C5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8897A4C-73AE-4F8C-8EB8-82BE25E757E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8DD55278-A605-43BF-8E1F-529847E08F0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0B79C0D6-DC70-487E-B8D6-2F0898D1A2F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09E01AB-A362-490B-AAEE-0FB6177693D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80B7A82-4521-41B7-B410-BD39B0B85FAD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A904956-8BB7-4AC5-951B-6D7FB31609E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3CF1571E-EF95-4188-BAF6-50AE2731D524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B167897-D436-4283-9077-59CB23F21ED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315AE73-990D-41EE-BB5C-19AAE64163F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18A3EE8-E918-4E54-8D8E-7A130E240D84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5B358CA-CC03-4290-BDB5-157D30989DAF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3F18A71C-6728-44D2-B768-A41EF7163342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7F74DAA3-63A0-4085-B645-4C6E73DB70F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EA700AC-9E25-4569-89AB-F35642C9605E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6D8C5C2-4A8E-4924-80C0-5095DA091487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4D68CFE5-3C47-45F6-A650-79D37B6B849F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2B15BE5A-8677-4E08-96DA-401D99857FF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774E60B-73DE-42B9-81E9-C9B0A5327C8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782D787-AD17-4C9B-91D1-33F2AF6F58B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A7E7FA5F-D12F-4661-BC85-9EF68AAD2E0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1344952-5FB5-49BD-8E53-675BBD00FD0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C74BF42F-696F-4B44-A391-F279CAD7EABC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59C4374-9720-4F33-B5C0-332B7C4BD556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635B6B0-1CA9-4025-ABB1-40B989767B9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0A2E288-D2DD-4468-9775-66EA3C4A5EA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CC9C31C8-E818-460D-912B-1CAFF4C9A51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266D13EE-E890-4172-9D14-301674CEE61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CE6CA8D-2E8E-4355-9EA4-E7686E09068A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AF5EA466-586F-4099-B942-CEEB095472A9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B305EA51-027A-4D25-8463-B2CF25D33E5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691B8C28-25F0-480F-A38F-6D19742E0BE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F38105D-DF1B-47DA-A2C5-73E2A58E2A7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103D5CE-7D9F-4977-A7B0-1569F3B57D65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C24A5C9-16C8-41D1-86BE-BC56FB07BB0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4CD095EE-C9EC-4A6B-B4A3-44DBDB8EF4D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E8ECDDD7-07F2-42F3-B1B4-E92BC20C6F81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46C2505F-2ABE-4A38-939D-778F9C9F181B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88B774AC-FEE0-4787-8557-5A60475B27DB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BEE2AE3-3456-4BFA-B9A0-01C9C02C577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18C9E43-C91D-4CD6-815B-4992D170350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19D17AE-C1E3-4896-9279-782E8A635DE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7978D82-CA2D-4FC1-A3BA-EA55724E35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C2A8DE6-5C41-463A-987A-0ABA398B97A0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A66D78D1-A508-483E-A6E2-BD5EA7432E5A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B99A07AC-E3E4-4D37-8A57-B7CFC9057686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A136631-5417-481B-86AB-BF2D59BFC364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B041E88B-B88E-4D85-ACDD-89444AA75BF3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D56A673B-5E41-460B-A858-68ED490A106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65500912-FBA0-42F7-A5C3-88E83170575A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1656058-74AD-4694-A1B6-190B4AB1C36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E0824FC-349F-41BE-A004-4519EDCEEB7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28C839A-B041-4F85-9E1F-5285523DBCC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95243D4-8F24-4F1E-B3AF-B28C7DAFFC6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D224AB-7D63-497D-A8F2-FA445178CF4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F829E6B-6934-40E0-8B21-1D2FB2ACE8B5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13CE765-61AE-4507-A2F9-38420509DB5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A1462B39-EF42-4E3C-A965-30E0C1A33F6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94E87B6A-3171-4DC8-9CC0-45E1BE236F7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82FBDE5-F986-4578-8C55-77F144831DEE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26D025F-2A7C-4325-9D18-1428FDBDDA6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DCB4B0E8-66CF-4A91-85CD-A568A8971838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F0B9C67A-FB64-4BF8-A408-919F19052D3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EB1865F-64A4-4C50-A726-EAF5287F95E1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0EEBEF67-FF3E-41D4-9851-8AC7085CF7FC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4C057E3-42D2-4EA3-87F1-186BB2AAA5C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828A022-0AE8-4C20-96BE-6C2F85EBFACD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E2B07EF0-7B11-43C3-9A3D-8A2F52B9EBC5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7AC966CD-8CBC-458E-A3AD-C5B8515BBF8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78555D6-D52F-4506-8E9D-81D703FC455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F53CE6F-1D6E-4939-B567-1B702CD4668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480CADA-B1EF-4843-9945-D10AEA800C4D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85E2733-AAB4-4BBC-94F5-7E6AA5DC1495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36A4B9FD-B92A-468A-B7CE-A438E6F2CA09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7AC27A9-624A-4E31-9448-F0CBBFDD5340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A5A58B4D-6060-4126-82BC-55641EBD3FD4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3827B910-366F-4CE0-B0F5-F990CFA2E98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7814E44-E1C0-4A8B-BA5E-93D74B47F12A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D210EA47-C477-4A9E-8E3F-CCC4EFC931FB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4989468-CABC-434E-91AD-4A01AFD8CBD1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08FD192A-C8AD-41F8-A4DB-C08166E54EFF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980E9C09-7C57-492C-B939-8B5A75C813AB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15A3C749-C9E3-4683-BE34-F9CB1F56A312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BCD22945-7A9D-40EF-B0AB-E73EE7FE968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95FC628D-A445-44AE-BD8D-CAEB434E7BAD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A6F715BD-E29C-4B9E-A056-2C012D7F4879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45AA2D9D-2A9B-43D6-B3E9-4892B0B12EFC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7C59EC0-430E-464F-BCAC-15ACEC2A54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3.xml><?xml version="1.0" encoding="utf-8"?>
<ds:datastoreItem xmlns:ds="http://schemas.openxmlformats.org/officeDocument/2006/customXml" ds:itemID="{B5539646-FBE0-4414-B194-93B2F1678870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2691A007-E836-4E2E-A248-A8527EFB5E1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14C36C1A-E646-418D-9CD1-1170F6177C34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FBB34C14-B2D3-41B4-9E19-D406280E9BEA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A37A63EF-FFB3-4535-830A-6C9599F843AC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19C27B4-AC9E-4442-93EF-3432834F6EED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0F726F5-F425-4157-AACF-C2F65647DA90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01E00DDF-CCBA-4E74-B198-8E7628CF061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037143E0-CF28-4BC1-B9A1-AD1E2DD4852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CD81726B-C2D5-4223-8997-4DA9B2E3445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1ACB14D1-CB10-4322-A5E0-C289F3444A9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21A9945-8B06-42BB-887C-64FA30B999C9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8415B72C-A32D-42AE-B6A9-ACB6681FEC5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5D1FDE15-BC6A-46B5-8A2A-FEA5CCC7978F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BDA83408-0BC7-4CB8-8851-3BE819DD5D5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429184D-DFAE-488D-85E8-9420123F4045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F7301E30-B922-4F3A-A469-BB48ACED792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DD7A3D2-91AF-4CC4-9684-8B3E25DE740E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BA7C2BE7-FB5E-4A09-A8B9-ACB8F55D1BCD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6773931-4074-4FEE-9172-DD38DF96A521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B54167A9-85B9-4526-B8F1-96B9BA2442E3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6792578-6D2F-4A3F-9F4A-36679E7A9CA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9870928-5975-448A-9F60-4F803A3DDD2D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E8932957-6A47-48B0-8A01-C297C7E8E4C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762C4ADF-35D9-457F-BAE8-D87324A07D7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92D2E898-0EEA-4748-AB8C-98FACCA3D90B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2BE7B2E5-7BE0-4A4B-8CD9-23EB4D3983D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9AA3B228-85B4-4ABB-B51D-38FE9440D4F8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7DA90E1-DFB4-47DA-95EC-A484A0FBB57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C7264F4-B0ED-4438-9DBA-FAFD453BC68A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17BAE121-E770-4F43-81CF-A881C934479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5014778-583A-4E1A-A13D-BD72AC61FBA3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F73FFBF-6765-4E8D-AB5D-5927F69677C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E945A4B-D162-433B-89D2-586FB0C0A1AD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6F8C35AC-0370-4308-808E-2BAB863A8C4B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C1D71521-3AD5-45EB-947B-A7A0F432EC9C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EA4F8BAE-4BF0-41C0-89BD-FCEA7104BDEC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C6ABF2A-6873-4771-9D9B-CE799DEA01CD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4639D1C5-6B1C-4F6A-9567-888824CC33DF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44C5C5DF-3688-4B35-94E0-A91D6AC897C8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27D4AA28-05C6-4026-BB32-72E9E15D941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77E3833-A990-4ED5-9813-57AFB40BA2A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1F13EEEB-00A2-4A11-8B8A-F5B1CE2D82B4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043E1EEA-5C05-45D7-901C-D59F4AEE57D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E94D858-FF9E-4918-A045-E6BC4B26E01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24DF639F-64D5-490B-B824-35683931332D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CD7CD182-CA82-461B-885E-D09D0B105530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80E6187-96F4-49C6-8959-9C0B11B411A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7E33C82A-19D5-46A1-B5FA-F8C39D3F20D7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AE2AC35B-D682-4EC5-A92D-184B2619EEAE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F7303F31-9092-45A1-A716-B69E8205993F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EE6DBF67-7358-48AE-BBEE-FC25EBFB19D0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68FEA4D1-1040-48DE-8862-52EBDF0DA93B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AE036F45-5B9F-4E9D-B0CD-3576DAC4AB9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FEFACF75-71F0-4E80-97C3-6604E79F5FD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2B294BB-326F-4CDA-9CFE-8E9840E67B10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AF86B06D-FA26-4AB7-927C-51F44BCA6C9B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B8D62013-D448-49D0-9A35-CC5937B09CB9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6AE4E4B0-F1DD-4753-BD23-01FBE81C5030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C94C935C-CB1E-4628-8A34-AFA844CBD603}">
  <ds:schemaRefs>
    <ds:schemaRef ds:uri="http://schemas.microsoft.com/sharepoint/v3/contenttype/forms"/>
  </ds:schemaRefs>
</ds:datastoreItem>
</file>

<file path=customXml/itemProps484.xml><?xml version="1.0" encoding="utf-8"?>
<ds:datastoreItem xmlns:ds="http://schemas.openxmlformats.org/officeDocument/2006/customXml" ds:itemID="{38228963-C808-4697-8885-FA49DDA7C3A5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79780A7A-1465-4D85-A4D4-CC254548C51C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9A167078-A55C-44F0-A9EB-E4AD62008805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042DE871-7EB5-4185-8BC0-424820F56666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E9B537D0-FC05-40EB-9609-D999EA75892E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F192E38D-56AB-46D0-9ADD-0E65E963535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20466F6-E366-419D-B23B-B3642CC6F36A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BF84C01A-3BBE-41ED-B15E-99A48A71DA02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1AF8553D-23D5-4CDA-BF2D-2158FBD1FA52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5279D339-BC7B-43C9-A275-D2D07E94DBDC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A383060-ABC2-4A0D-8446-AE9AE7F7C5C6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12F6C39C-5359-432F-9AC0-203B315EC1C2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395BC1D2-B78F-4B82-A4ED-2A7EBF091912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7E58B74A-C48A-4951-A4EA-B49BB5229EEE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36239D8B-399A-4A4D-9FF7-AFD164D7ED4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2BCFB295-8F00-4053-B5E0-F5481CF8F981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29805A1F-2F66-444A-9BC0-F2D65421AA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9FEEAF-7930-4F3E-A399-CBA2FF6737E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EA01BD7-FE4B-40D7-BC19-40E1A132F906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3935266E-35C3-40AB-927A-10F6127415A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AA88C69-207B-4EC6-A27E-FD1393B8568B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C9B87592-97A0-48FB-8316-CAF269006349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9DFF6AFD-531B-47D0-8117-C07269BE84DB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A0D21A2F-57B8-4B88-A6DB-87CCDBE17CCB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A44BDD68-5BD4-4ED4-86F6-41D059E15A7F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38CCD839-5FC0-4A9B-A8F8-B2EABBB11E3E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2C8D1F9-826B-4A43-B5DD-ADD6301EF83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BF01ECE6-C2B7-436E-AEB2-098B231C4636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D4689DD3-CAC2-4878-BF80-D0BDE393F41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92C62B0-01D9-46F6-AED9-4BFDA3A1BCDA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AA10B9E2-CC99-415F-A40D-F9AB1CC563C0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4F4C516E-D663-4B1F-B289-9A243675CEA4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102A6DCB-5443-45FA-81E4-0C081F207874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B22FD688-55AE-4958-9354-28FFAC151D7D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752EB90-B84D-4896-AC63-48B965EA104D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50702666-0900-44FD-9C05-4EB99B06CAE1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F95AA494-216D-4B68-8DC4-E02CAA53846E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DC37F0D9-EFF1-4A9A-9820-37F305D3CB8A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06BFE964-E0D8-4E38-A5C1-8B1A11196270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91BA98F1-8AB3-44C0-9600-DB9BCD6A2B7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55AAF40-B6D7-4A2C-A3E8-FCBECBADE620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8AEAF0C-9BDB-451D-8BC9-A9A3ED0A0CA2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553F92C-1151-4FCF-8A10-CAF283C78057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DBF2637-C6DE-4DA1-BDF4-C691A6416103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5CC2B7C9-4ECE-425C-9944-B09BA861577A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67AE3758-18B2-46C9-B9C9-7920FEE3D2D0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BF16D656-7DD2-44F8-B9E8-C21A0D85F12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69E00E12-1FCF-4D71-B30A-765B76DE56FD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858BE355-2BB2-45B1-B3E3-43B1934623A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2A009E87-BB54-4EA4-AA63-AEAAF0D076FE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850DF31-6B9B-42A8-8657-593C39A7903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CDE8BCB-774B-4205-A94D-8413954F9F5A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599CE9D-04F9-4CC8-A843-CFD3F7BB4E78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CEF490DB-BAA9-499F-9D4B-7851F0FB9644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F7AABF2B-A6F1-47FB-925C-B63B633FC6B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885E51DE-CF49-422B-85A1-93D154EB422B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DBFE2A57-1353-42B6-81E6-774719A11687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850C0FE0-9D44-4970-9688-CEF4F41D5358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5019C5F8-ECE9-4D25-A6B5-6103AA2AA56F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C50AE974-22E2-4A2F-894F-77D5B00FC2AE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1642130-C585-45B7-A830-E0BA2754B1AE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956F00D0-0E99-4EC4-9C32-1E247DE801B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C09ADF0-A870-46BF-AB51-C225F2FC549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BCC135C3-6DB2-4193-AA7F-45F9FA62AA8B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8EDF8D65-232B-4BC4-B6EF-CA40E10B8E70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E36E40B1-4AEB-4285-AB07-7C19CB9CA99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C64AC0B-5F85-49D6-9420-7CDC2728B72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EE0A2C0-0465-4002-BE6A-8909C599654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45418BE-02B3-4DD3-8FBF-24380C6946A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BB79FED-D3D4-43C4-9984-08854E5D3CD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D66C30-896A-45C5-8C1E-EBDC94386D1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E04F1DC-AC10-4D14-B2D4-C97F3A80837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20A8BC0-B134-4A76-B389-0C1584ABE3F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A8A7B63-42A3-451A-B37F-0A1DEF4D5DD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9E12A8B-092A-42EE-8713-23A704463ED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35EF4BB-2AB9-42D1-AB6E-A5C09A5F06B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79DDC8A-D697-4CEF-BCB2-A4FD58594BE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9498A6D-FDB5-4B04-8FA7-C26681E4284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CAF0BC6-40FB-4AAB-8931-230967434023}">
  <ds:schemaRefs>
    <ds:schemaRef ds:uri="Microsoft.SharePoint.Taxonomy.ContentTypeSync"/>
  </ds:schemaRefs>
</ds:datastoreItem>
</file>

<file path=customXml/itemProps67.xml><?xml version="1.0" encoding="utf-8"?>
<ds:datastoreItem xmlns:ds="http://schemas.openxmlformats.org/officeDocument/2006/customXml" ds:itemID="{1C1800B0-8569-46B9-906D-9C96B5D410A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8FAC183-7A6C-41C5-AE2A-673BA369304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9CDA5FF-4215-438E-A914-5149E28207E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E9D113-9CC0-4185-B969-74F123FC080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D9BFE67-DFD5-4719-A2CB-512CB61E63E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45ED6C8-8063-48DE-B6D4-BACF18324F2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CAF98EB-87BF-49C3-9CD8-72E61077FC8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805B6D8-A956-4CFC-A6C2-989D503278A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0C7A110-EBAE-4FC0-8C9B-4C068C35429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5CBEB2A-370A-4AE8-98FA-BB7C2971346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C5FE823-4A1C-4AFA-B998-74536A956B7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0A87F8A-31AA-4195-B12B-3627D6352AC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A3F002C-08EE-4CED-B8A8-A85A03F38E4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2757B8A-0C66-46EB-8C01-5C5CC0DEB3D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26A1777-8570-4ADF-818D-D1361B2B82E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FA8C067-108F-40CA-917E-85A86CF5340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EA4D7FA-F774-4252-AA5D-F751DF24D13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29395C9-0405-4D83-9A1B-FDC10523F5E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2C84BE4-E7FF-43FB-9B8A-501926448A5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9BC116D-37C8-4EA5-B428-CC73CBEAB50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E734EE3-7539-48D6-B310-46B78D528C8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DEEF808-8587-482B-AD19-F677EDF9F37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B990110-7AEA-4E4A-82AF-6BDBB025572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E1C62EA-9D1D-4966-B652-3CD0DA60733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0009DAF-C1B7-455A-97DE-6A512A1B40F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D3A6647-F1CE-4020-942A-9B7B4506E18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0926437-7DA1-40E9-953B-05A552ABBA3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207206B-71AB-44EB-A5A1-F8334C8F772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7F0B153-B649-4A4D-A4B4-C06720BF058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786DC4F-7A83-4946-B234-E3D0BB8E356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AC0B46D-2F23-4DE3-A5F8-4A326998697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75D7E35-FEAE-4EA9-B6F1-A2C2B2CB325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99FA414-6A8C-4AB5-980C-5D05C4599A0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E3D9CE9-02FD-4A6F-AE49-631F086896C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6DF8F64-0417-45CB-8E46-6B2E43EF19E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0F3D797-5946-4F19-889C-2B8C71B430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3184</Words>
  <Application>Microsoft Office PowerPoint</Application>
  <PresentationFormat>On-screen Show (4:3)</PresentationFormat>
  <Paragraphs>1547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Calisto MT</vt:lpstr>
      <vt:lpstr>Segoe UI</vt:lpstr>
      <vt:lpstr>Times New Roman</vt:lpstr>
      <vt:lpstr>Wingdings</vt:lpstr>
      <vt:lpstr>سمة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Alnasser Mousa</dc:creator>
  <cp:lastModifiedBy>Alnasser Mousa</cp:lastModifiedBy>
  <cp:revision>476</cp:revision>
  <dcterms:created xsi:type="dcterms:W3CDTF">2018-05-24T08:08:25Z</dcterms:created>
  <dcterms:modified xsi:type="dcterms:W3CDTF">2018-07-19T11:40:08Z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0x0101008CF95DB5DBBB42428C81A8C0C668F440</vt:lpwstr>
  </property>
</Properties>
</file>