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3"/>
  </p:notesMasterIdLst>
  <p:sldIdLst>
    <p:sldId id="256" r:id="rId3"/>
    <p:sldId id="290" r:id="rId4"/>
    <p:sldId id="293" r:id="rId5"/>
    <p:sldId id="295" r:id="rId6"/>
    <p:sldId id="296" r:id="rId7"/>
    <p:sldId id="294" r:id="rId8"/>
    <p:sldId id="289" r:id="rId9"/>
    <p:sldId id="298" r:id="rId10"/>
    <p:sldId id="287" r:id="rId11"/>
    <p:sldId id="284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Oswald Regular" panose="020B0604020202020204" charset="0"/>
      <p:regular r:id="rId16"/>
      <p:bold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3DE"/>
    <a:srgbClr val="F2EC00"/>
    <a:srgbClr val="FCF600"/>
    <a:srgbClr val="FFFF97"/>
    <a:srgbClr val="FFAFAF"/>
    <a:srgbClr val="FFC5C5"/>
    <a:srgbClr val="F5F4F4"/>
    <a:srgbClr val="FFFF6D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2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772440c2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772440c2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9" name="Google Shape;8779;g5e772440c2_5_8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0" name="Google Shape;8780;g5e772440c2_5_8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8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48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1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78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2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8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2600" y="689275"/>
            <a:ext cx="44388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82800" y="787950"/>
            <a:ext cx="47784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3000" y="1314450"/>
            <a:ext cx="42381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342475" y="960250"/>
            <a:ext cx="166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7145550" y="960275"/>
            <a:ext cx="167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5871857" y="2204054"/>
            <a:ext cx="2652900" cy="22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4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rgbClr val="00E3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" name="Google Shape;36;p4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_1_1_1_1_1_1_1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 + TEXT + IMAGES 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5525741" y="3538353"/>
            <a:ext cx="29898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1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1000">
                <a:solidFill>
                  <a:srgbClr val="00E3DE"/>
                </a:solidFill>
              </a:defRPr>
            </a:lvl1pPr>
          </a:lstStyle>
          <a:p>
            <a:pPr lvl="0" algn="ctr">
              <a:buClr>
                <a:schemeClr val="accent1"/>
              </a:buClr>
              <a:buSzPts val="1000"/>
            </a:pPr>
            <a:r>
              <a:t>xx%</a:t>
            </a:r>
          </a:p>
        </p:txBody>
      </p:sp>
      <p:sp>
        <p:nvSpPr>
          <p:cNvPr id="94" name="Google Shape;94;p11"/>
          <p:cNvSpPr/>
          <p:nvPr/>
        </p:nvSpPr>
        <p:spPr>
          <a:xfrm>
            <a:off x="538600" y="341400"/>
            <a:ext cx="17121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6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1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1" name="Google Shape;131;p19"/>
          <p:cNvSpPr/>
          <p:nvPr/>
        </p:nvSpPr>
        <p:spPr>
          <a:xfrm>
            <a:off x="2102069" y="2118634"/>
            <a:ext cx="4950372" cy="635065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2182800" y="2217310"/>
            <a:ext cx="47784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Self-Service Reporting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3DE"/>
        </a:solidFill>
        <a:effectLst/>
      </p:bgPr>
    </p:bg>
    <p:spTree>
      <p:nvGrpSpPr>
        <p:cNvPr id="1" name="Shape 8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 txBox="1">
            <a:spLocks/>
          </p:cNvSpPr>
          <p:nvPr/>
        </p:nvSpPr>
        <p:spPr>
          <a:xfrm>
            <a:off x="3297827" y="2173555"/>
            <a:ext cx="2548346" cy="796390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Demo!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48650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538600" y="417603"/>
            <a:ext cx="15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1" dirty="0"/>
              <a:t>Definition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8600" y="1200306"/>
            <a:ext cx="654781" cy="557020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1303900" y="1121020"/>
            <a:ext cx="6357808" cy="17851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Platform with engine to generate adhoc reports, with advance tuning query techniques.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3DED9-BB43-42FC-A13E-55933CBA6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00" y="2479282"/>
            <a:ext cx="2252859" cy="1634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D2A2E-DADC-4DF9-8E94-6142C5E96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946" y="2479282"/>
            <a:ext cx="2202783" cy="1634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8379F-3B3A-4C76-8C0D-A187AECBC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643" y="2021802"/>
            <a:ext cx="1831076" cy="1029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E73-388B-4EE6-9F71-4AD4DB852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343" y="3657812"/>
            <a:ext cx="1831076" cy="11005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26A25AD-76B3-457B-83E8-7B26DF14B7DF}"/>
              </a:ext>
            </a:extLst>
          </p:cNvPr>
          <p:cNvSpPr/>
          <p:nvPr/>
        </p:nvSpPr>
        <p:spPr>
          <a:xfrm>
            <a:off x="3015032" y="2860158"/>
            <a:ext cx="461815" cy="3508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5E7F55-B85B-4A36-99C4-0F4B2F2E9E3A}"/>
              </a:ext>
            </a:extLst>
          </p:cNvPr>
          <p:cNvSpPr/>
          <p:nvPr/>
        </p:nvSpPr>
        <p:spPr>
          <a:xfrm rot="20461876">
            <a:off x="6122362" y="2618849"/>
            <a:ext cx="461815" cy="3508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25CB5E-721E-41FB-BCBB-32C674C5F963}"/>
              </a:ext>
            </a:extLst>
          </p:cNvPr>
          <p:cNvSpPr/>
          <p:nvPr/>
        </p:nvSpPr>
        <p:spPr>
          <a:xfrm rot="5400000">
            <a:off x="7412906" y="3181541"/>
            <a:ext cx="461815" cy="3508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48650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538600" y="417603"/>
            <a:ext cx="15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1" dirty="0"/>
              <a:t>Targeted Audience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8600" y="1260600"/>
            <a:ext cx="520319" cy="530571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1302943" y="1200306"/>
            <a:ext cx="6357808" cy="14157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Technicians who handle the end-customer daily requests. 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DE8A0D-83E7-461B-B197-B1822277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345" y="1864270"/>
            <a:ext cx="2571953" cy="28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9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48650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506701" y="417603"/>
            <a:ext cx="15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b="1" dirty="0"/>
              <a:t>Scenario</a:t>
            </a:r>
            <a:r>
              <a:rPr lang="en-US" sz="1200" b="1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8600" y="1260600"/>
            <a:ext cx="520319" cy="530571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1302943" y="1200306"/>
            <a:ext cx="6357808" cy="1046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Urgent report request from the manager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E058-7FAB-421D-85FA-B5DAF8E56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226" y="1963036"/>
            <a:ext cx="3631019" cy="27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48650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506701" y="417603"/>
            <a:ext cx="15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b="1" dirty="0"/>
              <a:t>Scenario</a:t>
            </a:r>
            <a:r>
              <a:rPr lang="en-US" sz="1200" b="1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8600" y="1260600"/>
            <a:ext cx="520319" cy="530571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1302943" y="1200306"/>
            <a:ext cx="6357808" cy="1046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Urgent report request from the manager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40511-647F-4DB4-A8D9-48330D03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85" y="2880097"/>
            <a:ext cx="2963356" cy="1889407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6E79E6D-AC7B-46B7-B5E2-84DB2F3334BC}"/>
              </a:ext>
            </a:extLst>
          </p:cNvPr>
          <p:cNvSpPr txBox="1"/>
          <p:nvPr/>
        </p:nvSpPr>
        <p:spPr>
          <a:xfrm>
            <a:off x="478044" y="2054065"/>
            <a:ext cx="3750117" cy="14157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C000"/>
                </a:solidFill>
                <a:latin typeface="Raleway" panose="020B0604020202020204" charset="0"/>
              </a:rPr>
              <a:t>How manager see employees 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0CB36-62B3-4003-BC7F-89D265EB5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926" y="2880096"/>
            <a:ext cx="3175000" cy="1889407"/>
          </a:xfrm>
          <a:prstGeom prst="rect">
            <a:avLst/>
          </a:prstGeom>
        </p:spPr>
      </p:pic>
      <p:sp>
        <p:nvSpPr>
          <p:cNvPr id="21" name="TextBox 25">
            <a:extLst>
              <a:ext uri="{FF2B5EF4-FFF2-40B4-BE49-F238E27FC236}">
                <a16:creationId xmlns:a16="http://schemas.microsoft.com/office/drawing/2014/main" id="{419834C9-D2FE-4B3A-849D-E216E702F536}"/>
              </a:ext>
            </a:extLst>
          </p:cNvPr>
          <p:cNvSpPr txBox="1"/>
          <p:nvPr/>
        </p:nvSpPr>
        <p:spPr>
          <a:xfrm>
            <a:off x="4602060" y="2246746"/>
            <a:ext cx="3750117" cy="1046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C000"/>
                </a:solidFill>
                <a:latin typeface="Raleway" panose="020B0604020202020204" charset="0"/>
              </a:rPr>
              <a:t>The Truth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48650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538600" y="417603"/>
            <a:ext cx="15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1" dirty="0"/>
              <a:t>Targeted Audience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8600" y="1260600"/>
            <a:ext cx="520319" cy="530571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1302943" y="1200306"/>
            <a:ext cx="6357808" cy="1046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CEO, Department managers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4DF0B-A7B9-4CD2-BA38-FD4758BF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16" y="1791171"/>
            <a:ext cx="3686702" cy="2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/>
          <p:nvPr/>
        </p:nvSpPr>
        <p:spPr>
          <a:xfrm>
            <a:off x="538600" y="341400"/>
            <a:ext cx="17121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How it works</a:t>
            </a:r>
            <a:endParaRPr b="1" dirty="0"/>
          </a:p>
          <a:p>
            <a:endParaRPr b="1" dirty="0"/>
          </a:p>
          <a:p>
            <a:endParaRPr b="1" dirty="0"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99321-E168-4457-9D7D-D15AB9DC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31" y="600950"/>
            <a:ext cx="2675512" cy="136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86234-33EE-4E70-9D83-8F441604F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00" y="1597431"/>
            <a:ext cx="1943100" cy="2352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C7E58-B138-4E5F-8041-E51BBC23B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657" y="3038599"/>
            <a:ext cx="2602821" cy="1455383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9BDC405-4FA5-4B0E-B848-B4384A7CF1E7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2565229" y="-996"/>
            <a:ext cx="427849" cy="2769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741E23B-6B2C-4E98-B9EE-E1C5C1591D12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2590481" y="2754274"/>
            <a:ext cx="377345" cy="27690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1C1EF66-320F-41E2-B101-EA910B449940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366200" y="2095779"/>
            <a:ext cx="2769326" cy="677989"/>
          </a:xfrm>
          <a:prstGeom prst="curvedConnector3">
            <a:avLst>
              <a:gd name="adj1" fmla="val -4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A189750-A1FD-432D-917E-C69F0C9C4A29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rot="16200000" flipV="1">
            <a:off x="3783219" y="1356750"/>
            <a:ext cx="264830" cy="3098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/>
          <p:nvPr/>
        </p:nvSpPr>
        <p:spPr>
          <a:xfrm>
            <a:off x="538600" y="341400"/>
            <a:ext cx="17121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How it works</a:t>
            </a:r>
            <a:endParaRPr b="1" dirty="0"/>
          </a:p>
          <a:p>
            <a:endParaRPr b="1" dirty="0"/>
          </a:p>
          <a:p>
            <a:endParaRPr b="1" dirty="0"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99321-E168-4457-9D7D-D15AB9DC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38" y="1984311"/>
            <a:ext cx="3561118" cy="1813382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9BDC405-4FA5-4B0E-B848-B4384A7CF1E7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rot="16200000" flipH="1">
            <a:off x="3127166" y="917141"/>
            <a:ext cx="919647" cy="3053987"/>
          </a:xfrm>
          <a:prstGeom prst="curvedConnector4">
            <a:avLst>
              <a:gd name="adj1" fmla="val -26013"/>
              <a:gd name="adj2" fmla="val 7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1A6CFA1-9C76-440E-A774-462F83E70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984" y="1881964"/>
            <a:ext cx="3317912" cy="2043988"/>
          </a:xfrm>
          <a:prstGeom prst="rect">
            <a:avLst/>
          </a:prstGeom>
        </p:spPr>
      </p:pic>
      <p:sp>
        <p:nvSpPr>
          <p:cNvPr id="22" name="TextBox 25">
            <a:extLst>
              <a:ext uri="{FF2B5EF4-FFF2-40B4-BE49-F238E27FC236}">
                <a16:creationId xmlns:a16="http://schemas.microsoft.com/office/drawing/2014/main" id="{628AA3E1-44CE-4E59-9EBC-412DD9B21492}"/>
              </a:ext>
            </a:extLst>
          </p:cNvPr>
          <p:cNvSpPr txBox="1"/>
          <p:nvPr/>
        </p:nvSpPr>
        <p:spPr>
          <a:xfrm>
            <a:off x="5818895" y="1242216"/>
            <a:ext cx="190809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C000"/>
                </a:solidFill>
              </a:rPr>
              <a:t>Attributes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996623D-AB86-405F-9A48-C3EA2103D237}"/>
              </a:ext>
            </a:extLst>
          </p:cNvPr>
          <p:cNvSpPr/>
          <p:nvPr/>
        </p:nvSpPr>
        <p:spPr>
          <a:xfrm rot="16200000">
            <a:off x="6733248" y="236751"/>
            <a:ext cx="119320" cy="274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80365601-6CC1-44CA-9D39-5D078516AF7B}"/>
              </a:ext>
            </a:extLst>
          </p:cNvPr>
          <p:cNvSpPr txBox="1"/>
          <p:nvPr/>
        </p:nvSpPr>
        <p:spPr>
          <a:xfrm>
            <a:off x="7477851" y="4077348"/>
            <a:ext cx="190809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C000"/>
                </a:solidFill>
              </a:rPr>
              <a:t>Filters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F2B55F2-590E-4F83-9042-C6CBB440512F}"/>
              </a:ext>
            </a:extLst>
          </p:cNvPr>
          <p:cNvSpPr/>
          <p:nvPr/>
        </p:nvSpPr>
        <p:spPr>
          <a:xfrm>
            <a:off x="8506045" y="1984309"/>
            <a:ext cx="358518" cy="1912463"/>
          </a:xfrm>
          <a:prstGeom prst="rightBrace">
            <a:avLst>
              <a:gd name="adj1" fmla="val 8333"/>
              <a:gd name="adj2" fmla="val 47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575410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/>
              <a:t>Added Values</a:t>
            </a:r>
            <a:endParaRPr sz="1600" b="1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873187" y="4577505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grpSp>
        <p:nvGrpSpPr>
          <p:cNvPr id="38" name="Group 37"/>
          <p:cNvGrpSpPr/>
          <p:nvPr/>
        </p:nvGrpSpPr>
        <p:grpSpPr>
          <a:xfrm>
            <a:off x="3190675" y="493089"/>
            <a:ext cx="2384751" cy="3128544"/>
            <a:chOff x="3697288" y="414338"/>
            <a:chExt cx="4784725" cy="6038850"/>
          </a:xfrm>
          <a:scene3d>
            <a:camera prst="orthographicFront"/>
            <a:lightRig rig="threePt" dir="t"/>
          </a:scene3d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6154738" y="414338"/>
              <a:ext cx="2327275" cy="4789488"/>
            </a:xfrm>
            <a:custGeom>
              <a:avLst/>
              <a:gdLst>
                <a:gd name="T0" fmla="*/ 510 w 1466"/>
                <a:gd name="T1" fmla="*/ 10 h 3017"/>
                <a:gd name="T2" fmla="*/ 594 w 1466"/>
                <a:gd name="T3" fmla="*/ 75 h 3017"/>
                <a:gd name="T4" fmla="*/ 660 w 1466"/>
                <a:gd name="T5" fmla="*/ 191 h 3017"/>
                <a:gd name="T6" fmla="*/ 703 w 1466"/>
                <a:gd name="T7" fmla="*/ 351 h 3017"/>
                <a:gd name="T8" fmla="*/ 716 w 1466"/>
                <a:gd name="T9" fmla="*/ 545 h 3017"/>
                <a:gd name="T10" fmla="*/ 694 w 1466"/>
                <a:gd name="T11" fmla="*/ 753 h 3017"/>
                <a:gd name="T12" fmla="*/ 634 w 1466"/>
                <a:gd name="T13" fmla="*/ 925 h 3017"/>
                <a:gd name="T14" fmla="*/ 550 w 1466"/>
                <a:gd name="T15" fmla="*/ 1070 h 3017"/>
                <a:gd name="T16" fmla="*/ 466 w 1466"/>
                <a:gd name="T17" fmla="*/ 1192 h 3017"/>
                <a:gd name="T18" fmla="*/ 399 w 1466"/>
                <a:gd name="T19" fmla="*/ 1297 h 3017"/>
                <a:gd name="T20" fmla="*/ 370 w 1466"/>
                <a:gd name="T21" fmla="*/ 1389 h 3017"/>
                <a:gd name="T22" fmla="*/ 397 w 1466"/>
                <a:gd name="T23" fmla="*/ 1465 h 3017"/>
                <a:gd name="T24" fmla="*/ 462 w 1466"/>
                <a:gd name="T25" fmla="*/ 1506 h 3017"/>
                <a:gd name="T26" fmla="*/ 557 w 1466"/>
                <a:gd name="T27" fmla="*/ 1523 h 3017"/>
                <a:gd name="T28" fmla="*/ 674 w 1466"/>
                <a:gd name="T29" fmla="*/ 1525 h 3017"/>
                <a:gd name="T30" fmla="*/ 806 w 1466"/>
                <a:gd name="T31" fmla="*/ 1520 h 3017"/>
                <a:gd name="T32" fmla="*/ 944 w 1466"/>
                <a:gd name="T33" fmla="*/ 1520 h 3017"/>
                <a:gd name="T34" fmla="*/ 1083 w 1466"/>
                <a:gd name="T35" fmla="*/ 1532 h 3017"/>
                <a:gd name="T36" fmla="*/ 1216 w 1466"/>
                <a:gd name="T37" fmla="*/ 1569 h 3017"/>
                <a:gd name="T38" fmla="*/ 1331 w 1466"/>
                <a:gd name="T39" fmla="*/ 1647 h 3017"/>
                <a:gd name="T40" fmla="*/ 1413 w 1466"/>
                <a:gd name="T41" fmla="*/ 1756 h 3017"/>
                <a:gd name="T42" fmla="*/ 1458 w 1466"/>
                <a:gd name="T43" fmla="*/ 1883 h 3017"/>
                <a:gd name="T44" fmla="*/ 1464 w 1466"/>
                <a:gd name="T45" fmla="*/ 2016 h 3017"/>
                <a:gd name="T46" fmla="*/ 1427 w 1466"/>
                <a:gd name="T47" fmla="*/ 2143 h 3017"/>
                <a:gd name="T48" fmla="*/ 1346 w 1466"/>
                <a:gd name="T49" fmla="*/ 2249 h 3017"/>
                <a:gd name="T50" fmla="*/ 1361 w 1466"/>
                <a:gd name="T51" fmla="*/ 2264 h 3017"/>
                <a:gd name="T52" fmla="*/ 1395 w 1466"/>
                <a:gd name="T53" fmla="*/ 2309 h 3017"/>
                <a:gd name="T54" fmla="*/ 1428 w 1466"/>
                <a:gd name="T55" fmla="*/ 2385 h 3017"/>
                <a:gd name="T56" fmla="*/ 1447 w 1466"/>
                <a:gd name="T57" fmla="*/ 2495 h 3017"/>
                <a:gd name="T58" fmla="*/ 1438 w 1466"/>
                <a:gd name="T59" fmla="*/ 2599 h 3017"/>
                <a:gd name="T60" fmla="*/ 896 w 1466"/>
                <a:gd name="T61" fmla="*/ 2690 h 3017"/>
                <a:gd name="T62" fmla="*/ 936 w 1466"/>
                <a:gd name="T63" fmla="*/ 2767 h 3017"/>
                <a:gd name="T64" fmla="*/ 941 w 1466"/>
                <a:gd name="T65" fmla="*/ 2849 h 3017"/>
                <a:gd name="T66" fmla="*/ 906 w 1466"/>
                <a:gd name="T67" fmla="*/ 2933 h 3017"/>
                <a:gd name="T68" fmla="*/ 855 w 1466"/>
                <a:gd name="T69" fmla="*/ 2983 h 3017"/>
                <a:gd name="T70" fmla="*/ 775 w 1466"/>
                <a:gd name="T71" fmla="*/ 3014 h 3017"/>
                <a:gd name="T72" fmla="*/ 675 w 1466"/>
                <a:gd name="T73" fmla="*/ 3004 h 3017"/>
                <a:gd name="T74" fmla="*/ 592 w 1466"/>
                <a:gd name="T75" fmla="*/ 2946 h 3017"/>
                <a:gd name="T76" fmla="*/ 549 w 1466"/>
                <a:gd name="T77" fmla="*/ 2854 h 3017"/>
                <a:gd name="T78" fmla="*/ 556 w 1466"/>
                <a:gd name="T79" fmla="*/ 2752 h 3017"/>
                <a:gd name="T80" fmla="*/ 613 w 1466"/>
                <a:gd name="T81" fmla="*/ 2669 h 3017"/>
                <a:gd name="T82" fmla="*/ 0 w 1466"/>
                <a:gd name="T83" fmla="*/ 2599 h 3017"/>
                <a:gd name="T84" fmla="*/ 67 w 1466"/>
                <a:gd name="T85" fmla="*/ 2123 h 3017"/>
                <a:gd name="T86" fmla="*/ 140 w 1466"/>
                <a:gd name="T87" fmla="*/ 2132 h 3017"/>
                <a:gd name="T88" fmla="*/ 257 w 1466"/>
                <a:gd name="T89" fmla="*/ 2106 h 3017"/>
                <a:gd name="T90" fmla="*/ 350 w 1466"/>
                <a:gd name="T91" fmla="*/ 2035 h 3017"/>
                <a:gd name="T92" fmla="*/ 406 w 1466"/>
                <a:gd name="T93" fmla="*/ 1932 h 3017"/>
                <a:gd name="T94" fmla="*/ 415 w 1466"/>
                <a:gd name="T95" fmla="*/ 1817 h 3017"/>
                <a:gd name="T96" fmla="*/ 383 w 1466"/>
                <a:gd name="T97" fmla="*/ 1720 h 3017"/>
                <a:gd name="T98" fmla="*/ 300 w 1466"/>
                <a:gd name="T99" fmla="*/ 1627 h 3017"/>
                <a:gd name="T100" fmla="*/ 183 w 1466"/>
                <a:gd name="T101" fmla="*/ 1578 h 3017"/>
                <a:gd name="T102" fmla="*/ 101 w 1466"/>
                <a:gd name="T103" fmla="*/ 1578 h 3017"/>
                <a:gd name="T104" fmla="*/ 0 w 1466"/>
                <a:gd name="T105" fmla="*/ 1613 h 3017"/>
                <a:gd name="T106" fmla="*/ 82 w 1466"/>
                <a:gd name="T107" fmla="*/ 659 h 3017"/>
                <a:gd name="T108" fmla="*/ 172 w 1466"/>
                <a:gd name="T109" fmla="*/ 440 h 3017"/>
                <a:gd name="T110" fmla="*/ 213 w 1466"/>
                <a:gd name="T111" fmla="*/ 247 h 3017"/>
                <a:gd name="T112" fmla="*/ 255 w 1466"/>
                <a:gd name="T113" fmla="*/ 119 h 3017"/>
                <a:gd name="T114" fmla="*/ 315 w 1466"/>
                <a:gd name="T115" fmla="*/ 41 h 3017"/>
                <a:gd name="T116" fmla="*/ 406 w 1466"/>
                <a:gd name="T117" fmla="*/ 4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6" h="3017">
                  <a:moveTo>
                    <a:pt x="447" y="0"/>
                  </a:moveTo>
                  <a:lnTo>
                    <a:pt x="479" y="1"/>
                  </a:lnTo>
                  <a:lnTo>
                    <a:pt x="510" y="10"/>
                  </a:lnTo>
                  <a:lnTo>
                    <a:pt x="540" y="25"/>
                  </a:lnTo>
                  <a:lnTo>
                    <a:pt x="568" y="47"/>
                  </a:lnTo>
                  <a:lnTo>
                    <a:pt x="594" y="75"/>
                  </a:lnTo>
                  <a:lnTo>
                    <a:pt x="619" y="108"/>
                  </a:lnTo>
                  <a:lnTo>
                    <a:pt x="641" y="148"/>
                  </a:lnTo>
                  <a:lnTo>
                    <a:pt x="660" y="191"/>
                  </a:lnTo>
                  <a:lnTo>
                    <a:pt x="678" y="240"/>
                  </a:lnTo>
                  <a:lnTo>
                    <a:pt x="693" y="293"/>
                  </a:lnTo>
                  <a:lnTo>
                    <a:pt x="703" y="351"/>
                  </a:lnTo>
                  <a:lnTo>
                    <a:pt x="711" y="412"/>
                  </a:lnTo>
                  <a:lnTo>
                    <a:pt x="716" y="477"/>
                  </a:lnTo>
                  <a:lnTo>
                    <a:pt x="716" y="545"/>
                  </a:lnTo>
                  <a:lnTo>
                    <a:pt x="712" y="615"/>
                  </a:lnTo>
                  <a:lnTo>
                    <a:pt x="705" y="688"/>
                  </a:lnTo>
                  <a:lnTo>
                    <a:pt x="694" y="753"/>
                  </a:lnTo>
                  <a:lnTo>
                    <a:pt x="678" y="813"/>
                  </a:lnTo>
                  <a:lnTo>
                    <a:pt x="657" y="870"/>
                  </a:lnTo>
                  <a:lnTo>
                    <a:pt x="634" y="925"/>
                  </a:lnTo>
                  <a:lnTo>
                    <a:pt x="607" y="975"/>
                  </a:lnTo>
                  <a:lnTo>
                    <a:pt x="579" y="1024"/>
                  </a:lnTo>
                  <a:lnTo>
                    <a:pt x="550" y="1070"/>
                  </a:lnTo>
                  <a:lnTo>
                    <a:pt x="522" y="1113"/>
                  </a:lnTo>
                  <a:lnTo>
                    <a:pt x="493" y="1154"/>
                  </a:lnTo>
                  <a:lnTo>
                    <a:pt x="466" y="1192"/>
                  </a:lnTo>
                  <a:lnTo>
                    <a:pt x="441" y="1229"/>
                  </a:lnTo>
                  <a:lnTo>
                    <a:pt x="418" y="1264"/>
                  </a:lnTo>
                  <a:lnTo>
                    <a:pt x="399" y="1297"/>
                  </a:lnTo>
                  <a:lnTo>
                    <a:pt x="384" y="1329"/>
                  </a:lnTo>
                  <a:lnTo>
                    <a:pt x="375" y="1359"/>
                  </a:lnTo>
                  <a:lnTo>
                    <a:pt x="370" y="1389"/>
                  </a:lnTo>
                  <a:lnTo>
                    <a:pt x="373" y="1416"/>
                  </a:lnTo>
                  <a:lnTo>
                    <a:pt x="383" y="1444"/>
                  </a:lnTo>
                  <a:lnTo>
                    <a:pt x="397" y="1465"/>
                  </a:lnTo>
                  <a:lnTo>
                    <a:pt x="414" y="1482"/>
                  </a:lnTo>
                  <a:lnTo>
                    <a:pt x="436" y="1496"/>
                  </a:lnTo>
                  <a:lnTo>
                    <a:pt x="462" y="1506"/>
                  </a:lnTo>
                  <a:lnTo>
                    <a:pt x="490" y="1515"/>
                  </a:lnTo>
                  <a:lnTo>
                    <a:pt x="523" y="1519"/>
                  </a:lnTo>
                  <a:lnTo>
                    <a:pt x="557" y="1523"/>
                  </a:lnTo>
                  <a:lnTo>
                    <a:pt x="594" y="1525"/>
                  </a:lnTo>
                  <a:lnTo>
                    <a:pt x="634" y="1525"/>
                  </a:lnTo>
                  <a:lnTo>
                    <a:pt x="674" y="1525"/>
                  </a:lnTo>
                  <a:lnTo>
                    <a:pt x="717" y="1524"/>
                  </a:lnTo>
                  <a:lnTo>
                    <a:pt x="761" y="1521"/>
                  </a:lnTo>
                  <a:lnTo>
                    <a:pt x="806" y="1520"/>
                  </a:lnTo>
                  <a:lnTo>
                    <a:pt x="852" y="1519"/>
                  </a:lnTo>
                  <a:lnTo>
                    <a:pt x="898" y="1519"/>
                  </a:lnTo>
                  <a:lnTo>
                    <a:pt x="944" y="1520"/>
                  </a:lnTo>
                  <a:lnTo>
                    <a:pt x="992" y="1521"/>
                  </a:lnTo>
                  <a:lnTo>
                    <a:pt x="1037" y="1526"/>
                  </a:lnTo>
                  <a:lnTo>
                    <a:pt x="1083" y="1532"/>
                  </a:lnTo>
                  <a:lnTo>
                    <a:pt x="1127" y="1541"/>
                  </a:lnTo>
                  <a:lnTo>
                    <a:pt x="1171" y="1551"/>
                  </a:lnTo>
                  <a:lnTo>
                    <a:pt x="1216" y="1569"/>
                  </a:lnTo>
                  <a:lnTo>
                    <a:pt x="1258" y="1591"/>
                  </a:lnTo>
                  <a:lnTo>
                    <a:pt x="1297" y="1617"/>
                  </a:lnTo>
                  <a:lnTo>
                    <a:pt x="1331" y="1647"/>
                  </a:lnTo>
                  <a:lnTo>
                    <a:pt x="1362" y="1681"/>
                  </a:lnTo>
                  <a:lnTo>
                    <a:pt x="1390" y="1717"/>
                  </a:lnTo>
                  <a:lnTo>
                    <a:pt x="1413" y="1756"/>
                  </a:lnTo>
                  <a:lnTo>
                    <a:pt x="1432" y="1796"/>
                  </a:lnTo>
                  <a:lnTo>
                    <a:pt x="1447" y="1839"/>
                  </a:lnTo>
                  <a:lnTo>
                    <a:pt x="1458" y="1883"/>
                  </a:lnTo>
                  <a:lnTo>
                    <a:pt x="1464" y="1927"/>
                  </a:lnTo>
                  <a:lnTo>
                    <a:pt x="1466" y="1972"/>
                  </a:lnTo>
                  <a:lnTo>
                    <a:pt x="1464" y="2016"/>
                  </a:lnTo>
                  <a:lnTo>
                    <a:pt x="1456" y="2059"/>
                  </a:lnTo>
                  <a:lnTo>
                    <a:pt x="1444" y="2101"/>
                  </a:lnTo>
                  <a:lnTo>
                    <a:pt x="1427" y="2143"/>
                  </a:lnTo>
                  <a:lnTo>
                    <a:pt x="1405" y="2181"/>
                  </a:lnTo>
                  <a:lnTo>
                    <a:pt x="1379" y="2217"/>
                  </a:lnTo>
                  <a:lnTo>
                    <a:pt x="1346" y="2249"/>
                  </a:lnTo>
                  <a:lnTo>
                    <a:pt x="1349" y="2251"/>
                  </a:lnTo>
                  <a:lnTo>
                    <a:pt x="1353" y="2256"/>
                  </a:lnTo>
                  <a:lnTo>
                    <a:pt x="1361" y="2264"/>
                  </a:lnTo>
                  <a:lnTo>
                    <a:pt x="1372" y="2275"/>
                  </a:lnTo>
                  <a:lnTo>
                    <a:pt x="1382" y="2290"/>
                  </a:lnTo>
                  <a:lnTo>
                    <a:pt x="1395" y="2309"/>
                  </a:lnTo>
                  <a:lnTo>
                    <a:pt x="1406" y="2331"/>
                  </a:lnTo>
                  <a:lnTo>
                    <a:pt x="1418" y="2356"/>
                  </a:lnTo>
                  <a:lnTo>
                    <a:pt x="1428" y="2385"/>
                  </a:lnTo>
                  <a:lnTo>
                    <a:pt x="1438" y="2419"/>
                  </a:lnTo>
                  <a:lnTo>
                    <a:pt x="1443" y="2454"/>
                  </a:lnTo>
                  <a:lnTo>
                    <a:pt x="1447" y="2495"/>
                  </a:lnTo>
                  <a:lnTo>
                    <a:pt x="1446" y="2539"/>
                  </a:lnTo>
                  <a:lnTo>
                    <a:pt x="1443" y="2570"/>
                  </a:lnTo>
                  <a:lnTo>
                    <a:pt x="1438" y="2599"/>
                  </a:lnTo>
                  <a:lnTo>
                    <a:pt x="795" y="2599"/>
                  </a:lnTo>
                  <a:lnTo>
                    <a:pt x="875" y="2669"/>
                  </a:lnTo>
                  <a:lnTo>
                    <a:pt x="896" y="2690"/>
                  </a:lnTo>
                  <a:lnTo>
                    <a:pt x="913" y="2714"/>
                  </a:lnTo>
                  <a:lnTo>
                    <a:pt x="927" y="2740"/>
                  </a:lnTo>
                  <a:lnTo>
                    <a:pt x="936" y="2767"/>
                  </a:lnTo>
                  <a:lnTo>
                    <a:pt x="942" y="2796"/>
                  </a:lnTo>
                  <a:lnTo>
                    <a:pt x="943" y="2817"/>
                  </a:lnTo>
                  <a:lnTo>
                    <a:pt x="941" y="2849"/>
                  </a:lnTo>
                  <a:lnTo>
                    <a:pt x="934" y="2879"/>
                  </a:lnTo>
                  <a:lnTo>
                    <a:pt x="921" y="2907"/>
                  </a:lnTo>
                  <a:lnTo>
                    <a:pt x="906" y="2933"/>
                  </a:lnTo>
                  <a:lnTo>
                    <a:pt x="885" y="2958"/>
                  </a:lnTo>
                  <a:lnTo>
                    <a:pt x="878" y="2965"/>
                  </a:lnTo>
                  <a:lnTo>
                    <a:pt x="855" y="2983"/>
                  </a:lnTo>
                  <a:lnTo>
                    <a:pt x="830" y="2997"/>
                  </a:lnTo>
                  <a:lnTo>
                    <a:pt x="802" y="3009"/>
                  </a:lnTo>
                  <a:lnTo>
                    <a:pt x="775" y="3014"/>
                  </a:lnTo>
                  <a:lnTo>
                    <a:pt x="745" y="3017"/>
                  </a:lnTo>
                  <a:lnTo>
                    <a:pt x="709" y="3013"/>
                  </a:lnTo>
                  <a:lnTo>
                    <a:pt x="675" y="3004"/>
                  </a:lnTo>
                  <a:lnTo>
                    <a:pt x="644" y="2990"/>
                  </a:lnTo>
                  <a:lnTo>
                    <a:pt x="616" y="2970"/>
                  </a:lnTo>
                  <a:lnTo>
                    <a:pt x="592" y="2946"/>
                  </a:lnTo>
                  <a:lnTo>
                    <a:pt x="572" y="2918"/>
                  </a:lnTo>
                  <a:lnTo>
                    <a:pt x="559" y="2887"/>
                  </a:lnTo>
                  <a:lnTo>
                    <a:pt x="549" y="2854"/>
                  </a:lnTo>
                  <a:lnTo>
                    <a:pt x="546" y="2819"/>
                  </a:lnTo>
                  <a:lnTo>
                    <a:pt x="548" y="2786"/>
                  </a:lnTo>
                  <a:lnTo>
                    <a:pt x="556" y="2752"/>
                  </a:lnTo>
                  <a:lnTo>
                    <a:pt x="570" y="2722"/>
                  </a:lnTo>
                  <a:lnTo>
                    <a:pt x="589" y="2694"/>
                  </a:lnTo>
                  <a:lnTo>
                    <a:pt x="613" y="2669"/>
                  </a:lnTo>
                  <a:lnTo>
                    <a:pt x="626" y="2658"/>
                  </a:lnTo>
                  <a:lnTo>
                    <a:pt x="626" y="2599"/>
                  </a:lnTo>
                  <a:lnTo>
                    <a:pt x="0" y="2599"/>
                  </a:lnTo>
                  <a:lnTo>
                    <a:pt x="0" y="2095"/>
                  </a:lnTo>
                  <a:lnTo>
                    <a:pt x="32" y="2111"/>
                  </a:lnTo>
                  <a:lnTo>
                    <a:pt x="67" y="2123"/>
                  </a:lnTo>
                  <a:lnTo>
                    <a:pt x="102" y="2130"/>
                  </a:lnTo>
                  <a:lnTo>
                    <a:pt x="139" y="2132"/>
                  </a:lnTo>
                  <a:lnTo>
                    <a:pt x="140" y="2132"/>
                  </a:lnTo>
                  <a:lnTo>
                    <a:pt x="181" y="2129"/>
                  </a:lnTo>
                  <a:lnTo>
                    <a:pt x="220" y="2121"/>
                  </a:lnTo>
                  <a:lnTo>
                    <a:pt x="257" y="2106"/>
                  </a:lnTo>
                  <a:lnTo>
                    <a:pt x="292" y="2087"/>
                  </a:lnTo>
                  <a:lnTo>
                    <a:pt x="323" y="2063"/>
                  </a:lnTo>
                  <a:lnTo>
                    <a:pt x="350" y="2035"/>
                  </a:lnTo>
                  <a:lnTo>
                    <a:pt x="374" y="2004"/>
                  </a:lnTo>
                  <a:lnTo>
                    <a:pt x="392" y="1971"/>
                  </a:lnTo>
                  <a:lnTo>
                    <a:pt x="406" y="1932"/>
                  </a:lnTo>
                  <a:lnTo>
                    <a:pt x="414" y="1893"/>
                  </a:lnTo>
                  <a:lnTo>
                    <a:pt x="418" y="1853"/>
                  </a:lnTo>
                  <a:lnTo>
                    <a:pt x="415" y="1817"/>
                  </a:lnTo>
                  <a:lnTo>
                    <a:pt x="408" y="1784"/>
                  </a:lnTo>
                  <a:lnTo>
                    <a:pt x="398" y="1750"/>
                  </a:lnTo>
                  <a:lnTo>
                    <a:pt x="383" y="1720"/>
                  </a:lnTo>
                  <a:lnTo>
                    <a:pt x="360" y="1684"/>
                  </a:lnTo>
                  <a:lnTo>
                    <a:pt x="332" y="1653"/>
                  </a:lnTo>
                  <a:lnTo>
                    <a:pt x="300" y="1627"/>
                  </a:lnTo>
                  <a:lnTo>
                    <a:pt x="264" y="1605"/>
                  </a:lnTo>
                  <a:lnTo>
                    <a:pt x="225" y="1588"/>
                  </a:lnTo>
                  <a:lnTo>
                    <a:pt x="183" y="1578"/>
                  </a:lnTo>
                  <a:lnTo>
                    <a:pt x="139" y="1575"/>
                  </a:lnTo>
                  <a:lnTo>
                    <a:pt x="138" y="1575"/>
                  </a:lnTo>
                  <a:lnTo>
                    <a:pt x="101" y="1578"/>
                  </a:lnTo>
                  <a:lnTo>
                    <a:pt x="65" y="1585"/>
                  </a:lnTo>
                  <a:lnTo>
                    <a:pt x="32" y="1597"/>
                  </a:lnTo>
                  <a:lnTo>
                    <a:pt x="0" y="1613"/>
                  </a:lnTo>
                  <a:lnTo>
                    <a:pt x="0" y="791"/>
                  </a:lnTo>
                  <a:lnTo>
                    <a:pt x="42" y="727"/>
                  </a:lnTo>
                  <a:lnTo>
                    <a:pt x="82" y="659"/>
                  </a:lnTo>
                  <a:lnTo>
                    <a:pt x="116" y="589"/>
                  </a:lnTo>
                  <a:lnTo>
                    <a:pt x="147" y="515"/>
                  </a:lnTo>
                  <a:lnTo>
                    <a:pt x="172" y="440"/>
                  </a:lnTo>
                  <a:lnTo>
                    <a:pt x="189" y="363"/>
                  </a:lnTo>
                  <a:lnTo>
                    <a:pt x="202" y="301"/>
                  </a:lnTo>
                  <a:lnTo>
                    <a:pt x="213" y="247"/>
                  </a:lnTo>
                  <a:lnTo>
                    <a:pt x="226" y="198"/>
                  </a:lnTo>
                  <a:lnTo>
                    <a:pt x="240" y="156"/>
                  </a:lnTo>
                  <a:lnTo>
                    <a:pt x="255" y="119"/>
                  </a:lnTo>
                  <a:lnTo>
                    <a:pt x="272" y="89"/>
                  </a:lnTo>
                  <a:lnTo>
                    <a:pt x="292" y="62"/>
                  </a:lnTo>
                  <a:lnTo>
                    <a:pt x="315" y="41"/>
                  </a:lnTo>
                  <a:lnTo>
                    <a:pt x="341" y="25"/>
                  </a:lnTo>
                  <a:lnTo>
                    <a:pt x="371" y="12"/>
                  </a:lnTo>
                  <a:lnTo>
                    <a:pt x="406" y="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00E3DE"/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5F4F4"/>
                  </a:solidFill>
                </a:ln>
                <a:solidFill>
                  <a:srgbClr val="F5F4F4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3697288" y="4002088"/>
              <a:ext cx="2328863" cy="2451100"/>
            </a:xfrm>
            <a:custGeom>
              <a:avLst/>
              <a:gdLst>
                <a:gd name="T0" fmla="*/ 722 w 1467"/>
                <a:gd name="T1" fmla="*/ 0 h 1544"/>
                <a:gd name="T2" fmla="*/ 791 w 1467"/>
                <a:gd name="T3" fmla="*/ 13 h 1544"/>
                <a:gd name="T4" fmla="*/ 850 w 1467"/>
                <a:gd name="T5" fmla="*/ 47 h 1544"/>
                <a:gd name="T6" fmla="*/ 894 w 1467"/>
                <a:gd name="T7" fmla="*/ 99 h 1544"/>
                <a:gd name="T8" fmla="*/ 917 w 1467"/>
                <a:gd name="T9" fmla="*/ 162 h 1544"/>
                <a:gd name="T10" fmla="*/ 918 w 1467"/>
                <a:gd name="T11" fmla="*/ 231 h 1544"/>
                <a:gd name="T12" fmla="*/ 896 w 1467"/>
                <a:gd name="T13" fmla="*/ 295 h 1544"/>
                <a:gd name="T14" fmla="*/ 853 w 1467"/>
                <a:gd name="T15" fmla="*/ 347 h 1544"/>
                <a:gd name="T16" fmla="*/ 841 w 1467"/>
                <a:gd name="T17" fmla="*/ 418 h 1544"/>
                <a:gd name="T18" fmla="*/ 1467 w 1467"/>
                <a:gd name="T19" fmla="*/ 922 h 1544"/>
                <a:gd name="T20" fmla="*/ 1400 w 1467"/>
                <a:gd name="T21" fmla="*/ 894 h 1544"/>
                <a:gd name="T22" fmla="*/ 1327 w 1467"/>
                <a:gd name="T23" fmla="*/ 885 h 1544"/>
                <a:gd name="T24" fmla="*/ 1285 w 1467"/>
                <a:gd name="T25" fmla="*/ 888 h 1544"/>
                <a:gd name="T26" fmla="*/ 1209 w 1467"/>
                <a:gd name="T27" fmla="*/ 911 h 1544"/>
                <a:gd name="T28" fmla="*/ 1143 w 1467"/>
                <a:gd name="T29" fmla="*/ 954 h 1544"/>
                <a:gd name="T30" fmla="*/ 1092 w 1467"/>
                <a:gd name="T31" fmla="*/ 1013 h 1544"/>
                <a:gd name="T32" fmla="*/ 1060 w 1467"/>
                <a:gd name="T33" fmla="*/ 1084 h 1544"/>
                <a:gd name="T34" fmla="*/ 1049 w 1467"/>
                <a:gd name="T35" fmla="*/ 1164 h 1544"/>
                <a:gd name="T36" fmla="*/ 1064 w 1467"/>
                <a:gd name="T37" fmla="*/ 1252 h 1544"/>
                <a:gd name="T38" fmla="*/ 1103 w 1467"/>
                <a:gd name="T39" fmla="*/ 1328 h 1544"/>
                <a:gd name="T40" fmla="*/ 1163 w 1467"/>
                <a:gd name="T41" fmla="*/ 1388 h 1544"/>
                <a:gd name="T42" fmla="*/ 1239 w 1467"/>
                <a:gd name="T43" fmla="*/ 1427 h 1544"/>
                <a:gd name="T44" fmla="*/ 1327 w 1467"/>
                <a:gd name="T45" fmla="*/ 1442 h 1544"/>
                <a:gd name="T46" fmla="*/ 1365 w 1467"/>
                <a:gd name="T47" fmla="*/ 1439 h 1544"/>
                <a:gd name="T48" fmla="*/ 1434 w 1467"/>
                <a:gd name="T49" fmla="*/ 1420 h 1544"/>
                <a:gd name="T50" fmla="*/ 1467 w 1467"/>
                <a:gd name="T51" fmla="*/ 1544 h 1544"/>
                <a:gd name="T52" fmla="*/ 1418 w 1467"/>
                <a:gd name="T53" fmla="*/ 1544 h 1544"/>
                <a:gd name="T54" fmla="*/ 1290 w 1467"/>
                <a:gd name="T55" fmla="*/ 1542 h 1544"/>
                <a:gd name="T56" fmla="*/ 1179 w 1467"/>
                <a:gd name="T57" fmla="*/ 1537 h 1544"/>
                <a:gd name="T58" fmla="*/ 1087 w 1467"/>
                <a:gd name="T59" fmla="*/ 1530 h 1544"/>
                <a:gd name="T60" fmla="*/ 1017 w 1467"/>
                <a:gd name="T61" fmla="*/ 1522 h 1544"/>
                <a:gd name="T62" fmla="*/ 974 w 1467"/>
                <a:gd name="T63" fmla="*/ 1517 h 1544"/>
                <a:gd name="T64" fmla="*/ 958 w 1467"/>
                <a:gd name="T65" fmla="*/ 1515 h 1544"/>
                <a:gd name="T66" fmla="*/ 945 w 1467"/>
                <a:gd name="T67" fmla="*/ 1511 h 1544"/>
                <a:gd name="T68" fmla="*/ 910 w 1467"/>
                <a:gd name="T69" fmla="*/ 1500 h 1544"/>
                <a:gd name="T70" fmla="*/ 861 w 1467"/>
                <a:gd name="T71" fmla="*/ 1481 h 1544"/>
                <a:gd name="T72" fmla="*/ 808 w 1467"/>
                <a:gd name="T73" fmla="*/ 1453 h 1544"/>
                <a:gd name="T74" fmla="*/ 758 w 1467"/>
                <a:gd name="T75" fmla="*/ 1417 h 1544"/>
                <a:gd name="T76" fmla="*/ 717 w 1467"/>
                <a:gd name="T77" fmla="*/ 1372 h 1544"/>
                <a:gd name="T78" fmla="*/ 0 w 1467"/>
                <a:gd name="T79" fmla="*/ 1319 h 1544"/>
                <a:gd name="T80" fmla="*/ 671 w 1467"/>
                <a:gd name="T81" fmla="*/ 418 h 1544"/>
                <a:gd name="T82" fmla="*/ 568 w 1467"/>
                <a:gd name="T83" fmla="*/ 324 h 1544"/>
                <a:gd name="T84" fmla="*/ 535 w 1467"/>
                <a:gd name="T85" fmla="*/ 266 h 1544"/>
                <a:gd name="T86" fmla="*/ 523 w 1467"/>
                <a:gd name="T87" fmla="*/ 200 h 1544"/>
                <a:gd name="T88" fmla="*/ 536 w 1467"/>
                <a:gd name="T89" fmla="*/ 131 h 1544"/>
                <a:gd name="T90" fmla="*/ 569 w 1467"/>
                <a:gd name="T91" fmla="*/ 72 h 1544"/>
                <a:gd name="T92" fmla="*/ 621 w 1467"/>
                <a:gd name="T93" fmla="*/ 28 h 1544"/>
                <a:gd name="T94" fmla="*/ 686 w 1467"/>
                <a:gd name="T95" fmla="*/ 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7" h="1544">
                  <a:moveTo>
                    <a:pt x="722" y="0"/>
                  </a:moveTo>
                  <a:lnTo>
                    <a:pt x="722" y="0"/>
                  </a:lnTo>
                  <a:lnTo>
                    <a:pt x="758" y="4"/>
                  </a:lnTo>
                  <a:lnTo>
                    <a:pt x="791" y="13"/>
                  </a:lnTo>
                  <a:lnTo>
                    <a:pt x="822" y="27"/>
                  </a:lnTo>
                  <a:lnTo>
                    <a:pt x="850" y="47"/>
                  </a:lnTo>
                  <a:lnTo>
                    <a:pt x="873" y="71"/>
                  </a:lnTo>
                  <a:lnTo>
                    <a:pt x="894" y="99"/>
                  </a:lnTo>
                  <a:lnTo>
                    <a:pt x="908" y="129"/>
                  </a:lnTo>
                  <a:lnTo>
                    <a:pt x="917" y="162"/>
                  </a:lnTo>
                  <a:lnTo>
                    <a:pt x="920" y="198"/>
                  </a:lnTo>
                  <a:lnTo>
                    <a:pt x="918" y="231"/>
                  </a:lnTo>
                  <a:lnTo>
                    <a:pt x="910" y="265"/>
                  </a:lnTo>
                  <a:lnTo>
                    <a:pt x="896" y="295"/>
                  </a:lnTo>
                  <a:lnTo>
                    <a:pt x="878" y="322"/>
                  </a:lnTo>
                  <a:lnTo>
                    <a:pt x="853" y="347"/>
                  </a:lnTo>
                  <a:lnTo>
                    <a:pt x="841" y="359"/>
                  </a:lnTo>
                  <a:lnTo>
                    <a:pt x="841" y="418"/>
                  </a:lnTo>
                  <a:lnTo>
                    <a:pt x="1467" y="418"/>
                  </a:lnTo>
                  <a:lnTo>
                    <a:pt x="1467" y="922"/>
                  </a:lnTo>
                  <a:lnTo>
                    <a:pt x="1434" y="906"/>
                  </a:lnTo>
                  <a:lnTo>
                    <a:pt x="1400" y="894"/>
                  </a:lnTo>
                  <a:lnTo>
                    <a:pt x="1364" y="887"/>
                  </a:lnTo>
                  <a:lnTo>
                    <a:pt x="1327" y="885"/>
                  </a:lnTo>
                  <a:lnTo>
                    <a:pt x="1326" y="885"/>
                  </a:lnTo>
                  <a:lnTo>
                    <a:pt x="1285" y="888"/>
                  </a:lnTo>
                  <a:lnTo>
                    <a:pt x="1246" y="896"/>
                  </a:lnTo>
                  <a:lnTo>
                    <a:pt x="1209" y="911"/>
                  </a:lnTo>
                  <a:lnTo>
                    <a:pt x="1174" y="930"/>
                  </a:lnTo>
                  <a:lnTo>
                    <a:pt x="1143" y="954"/>
                  </a:lnTo>
                  <a:lnTo>
                    <a:pt x="1117" y="982"/>
                  </a:lnTo>
                  <a:lnTo>
                    <a:pt x="1092" y="1013"/>
                  </a:lnTo>
                  <a:lnTo>
                    <a:pt x="1074" y="1046"/>
                  </a:lnTo>
                  <a:lnTo>
                    <a:pt x="1060" y="1084"/>
                  </a:lnTo>
                  <a:lnTo>
                    <a:pt x="1052" y="1124"/>
                  </a:lnTo>
                  <a:lnTo>
                    <a:pt x="1049" y="1164"/>
                  </a:lnTo>
                  <a:lnTo>
                    <a:pt x="1052" y="1209"/>
                  </a:lnTo>
                  <a:lnTo>
                    <a:pt x="1064" y="1252"/>
                  </a:lnTo>
                  <a:lnTo>
                    <a:pt x="1080" y="1292"/>
                  </a:lnTo>
                  <a:lnTo>
                    <a:pt x="1103" y="1328"/>
                  </a:lnTo>
                  <a:lnTo>
                    <a:pt x="1131" y="1360"/>
                  </a:lnTo>
                  <a:lnTo>
                    <a:pt x="1163" y="1388"/>
                  </a:lnTo>
                  <a:lnTo>
                    <a:pt x="1200" y="1411"/>
                  </a:lnTo>
                  <a:lnTo>
                    <a:pt x="1239" y="1427"/>
                  </a:lnTo>
                  <a:lnTo>
                    <a:pt x="1282" y="1438"/>
                  </a:lnTo>
                  <a:lnTo>
                    <a:pt x="1327" y="1442"/>
                  </a:lnTo>
                  <a:lnTo>
                    <a:pt x="1328" y="1442"/>
                  </a:lnTo>
                  <a:lnTo>
                    <a:pt x="1365" y="1439"/>
                  </a:lnTo>
                  <a:lnTo>
                    <a:pt x="1401" y="1432"/>
                  </a:lnTo>
                  <a:lnTo>
                    <a:pt x="1434" y="1420"/>
                  </a:lnTo>
                  <a:lnTo>
                    <a:pt x="1467" y="1404"/>
                  </a:lnTo>
                  <a:lnTo>
                    <a:pt x="1467" y="1544"/>
                  </a:lnTo>
                  <a:lnTo>
                    <a:pt x="1440" y="1544"/>
                  </a:lnTo>
                  <a:lnTo>
                    <a:pt x="1418" y="1544"/>
                  </a:lnTo>
                  <a:lnTo>
                    <a:pt x="1352" y="1544"/>
                  </a:lnTo>
                  <a:lnTo>
                    <a:pt x="1290" y="1542"/>
                  </a:lnTo>
                  <a:lnTo>
                    <a:pt x="1232" y="1539"/>
                  </a:lnTo>
                  <a:lnTo>
                    <a:pt x="1179" y="1537"/>
                  </a:lnTo>
                  <a:lnTo>
                    <a:pt x="1131" y="1534"/>
                  </a:lnTo>
                  <a:lnTo>
                    <a:pt x="1087" y="1530"/>
                  </a:lnTo>
                  <a:lnTo>
                    <a:pt x="1049" y="1526"/>
                  </a:lnTo>
                  <a:lnTo>
                    <a:pt x="1017" y="1522"/>
                  </a:lnTo>
                  <a:lnTo>
                    <a:pt x="992" y="1520"/>
                  </a:lnTo>
                  <a:lnTo>
                    <a:pt x="974" y="1517"/>
                  </a:lnTo>
                  <a:lnTo>
                    <a:pt x="962" y="1515"/>
                  </a:lnTo>
                  <a:lnTo>
                    <a:pt x="958" y="1515"/>
                  </a:lnTo>
                  <a:lnTo>
                    <a:pt x="955" y="1514"/>
                  </a:lnTo>
                  <a:lnTo>
                    <a:pt x="945" y="1511"/>
                  </a:lnTo>
                  <a:lnTo>
                    <a:pt x="930" y="1506"/>
                  </a:lnTo>
                  <a:lnTo>
                    <a:pt x="910" y="1500"/>
                  </a:lnTo>
                  <a:lnTo>
                    <a:pt x="887" y="1491"/>
                  </a:lnTo>
                  <a:lnTo>
                    <a:pt x="861" y="1481"/>
                  </a:lnTo>
                  <a:lnTo>
                    <a:pt x="835" y="1468"/>
                  </a:lnTo>
                  <a:lnTo>
                    <a:pt x="808" y="1453"/>
                  </a:lnTo>
                  <a:lnTo>
                    <a:pt x="782" y="1437"/>
                  </a:lnTo>
                  <a:lnTo>
                    <a:pt x="758" y="1417"/>
                  </a:lnTo>
                  <a:lnTo>
                    <a:pt x="736" y="1395"/>
                  </a:lnTo>
                  <a:lnTo>
                    <a:pt x="717" y="1372"/>
                  </a:lnTo>
                  <a:lnTo>
                    <a:pt x="703" y="1345"/>
                  </a:lnTo>
                  <a:lnTo>
                    <a:pt x="0" y="1319"/>
                  </a:lnTo>
                  <a:lnTo>
                    <a:pt x="2" y="418"/>
                  </a:lnTo>
                  <a:lnTo>
                    <a:pt x="671" y="418"/>
                  </a:lnTo>
                  <a:lnTo>
                    <a:pt x="591" y="348"/>
                  </a:lnTo>
                  <a:lnTo>
                    <a:pt x="568" y="324"/>
                  </a:lnTo>
                  <a:lnTo>
                    <a:pt x="548" y="296"/>
                  </a:lnTo>
                  <a:lnTo>
                    <a:pt x="535" y="266"/>
                  </a:lnTo>
                  <a:lnTo>
                    <a:pt x="527" y="234"/>
                  </a:lnTo>
                  <a:lnTo>
                    <a:pt x="523" y="200"/>
                  </a:lnTo>
                  <a:lnTo>
                    <a:pt x="527" y="164"/>
                  </a:lnTo>
                  <a:lnTo>
                    <a:pt x="536" y="131"/>
                  </a:lnTo>
                  <a:lnTo>
                    <a:pt x="550" y="100"/>
                  </a:lnTo>
                  <a:lnTo>
                    <a:pt x="569" y="72"/>
                  </a:lnTo>
                  <a:lnTo>
                    <a:pt x="594" y="48"/>
                  </a:lnTo>
                  <a:lnTo>
                    <a:pt x="621" y="28"/>
                  </a:lnTo>
                  <a:lnTo>
                    <a:pt x="652" y="13"/>
                  </a:lnTo>
                  <a:lnTo>
                    <a:pt x="686" y="4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FFFF6D"/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3700463" y="1825626"/>
              <a:ext cx="2990850" cy="2714625"/>
            </a:xfrm>
            <a:custGeom>
              <a:avLst/>
              <a:gdLst>
                <a:gd name="T0" fmla="*/ 1465 w 1884"/>
                <a:gd name="T1" fmla="*/ 914 h 1710"/>
                <a:gd name="T2" fmla="*/ 1542 w 1884"/>
                <a:gd name="T3" fmla="*/ 826 h 1710"/>
                <a:gd name="T4" fmla="*/ 1573 w 1884"/>
                <a:gd name="T5" fmla="*/ 800 h 1710"/>
                <a:gd name="T6" fmla="*/ 1625 w 1884"/>
                <a:gd name="T7" fmla="*/ 774 h 1710"/>
                <a:gd name="T8" fmla="*/ 1684 w 1884"/>
                <a:gd name="T9" fmla="*/ 766 h 1710"/>
                <a:gd name="T10" fmla="*/ 1721 w 1884"/>
                <a:gd name="T11" fmla="*/ 770 h 1710"/>
                <a:gd name="T12" fmla="*/ 1787 w 1884"/>
                <a:gd name="T13" fmla="*/ 794 h 1710"/>
                <a:gd name="T14" fmla="*/ 1839 w 1884"/>
                <a:gd name="T15" fmla="*/ 839 h 1710"/>
                <a:gd name="T16" fmla="*/ 1872 w 1884"/>
                <a:gd name="T17" fmla="*/ 899 h 1710"/>
                <a:gd name="T18" fmla="*/ 1884 w 1884"/>
                <a:gd name="T19" fmla="*/ 964 h 1710"/>
                <a:gd name="T20" fmla="*/ 1877 w 1884"/>
                <a:gd name="T21" fmla="*/ 1013 h 1710"/>
                <a:gd name="T22" fmla="*/ 1865 w 1884"/>
                <a:gd name="T23" fmla="*/ 1046 h 1710"/>
                <a:gd name="T24" fmla="*/ 1831 w 1884"/>
                <a:gd name="T25" fmla="*/ 1099 h 1710"/>
                <a:gd name="T26" fmla="*/ 1780 w 1884"/>
                <a:gd name="T27" fmla="*/ 1138 h 1710"/>
                <a:gd name="T28" fmla="*/ 1719 w 1884"/>
                <a:gd name="T29" fmla="*/ 1160 h 1710"/>
                <a:gd name="T30" fmla="*/ 1685 w 1884"/>
                <a:gd name="T31" fmla="*/ 1164 h 1710"/>
                <a:gd name="T32" fmla="*/ 1626 w 1884"/>
                <a:gd name="T33" fmla="*/ 1154 h 1710"/>
                <a:gd name="T34" fmla="*/ 1574 w 1884"/>
                <a:gd name="T35" fmla="*/ 1129 h 1710"/>
                <a:gd name="T36" fmla="*/ 1543 w 1884"/>
                <a:gd name="T37" fmla="*/ 1105 h 1710"/>
                <a:gd name="T38" fmla="*/ 1525 w 1884"/>
                <a:gd name="T39" fmla="*/ 1083 h 1710"/>
                <a:gd name="T40" fmla="*/ 1465 w 1884"/>
                <a:gd name="T41" fmla="*/ 1710 h 1710"/>
                <a:gd name="T42" fmla="*/ 977 w 1884"/>
                <a:gd name="T43" fmla="*/ 1676 h 1710"/>
                <a:gd name="T44" fmla="*/ 997 w 1884"/>
                <a:gd name="T45" fmla="*/ 1606 h 1710"/>
                <a:gd name="T46" fmla="*/ 995 w 1884"/>
                <a:gd name="T47" fmla="*/ 1524 h 1710"/>
                <a:gd name="T48" fmla="*/ 967 w 1884"/>
                <a:gd name="T49" fmla="*/ 1442 h 1710"/>
                <a:gd name="T50" fmla="*/ 916 w 1884"/>
                <a:gd name="T51" fmla="*/ 1373 h 1710"/>
                <a:gd name="T52" fmla="*/ 848 w 1884"/>
                <a:gd name="T53" fmla="*/ 1322 h 1710"/>
                <a:gd name="T54" fmla="*/ 765 w 1884"/>
                <a:gd name="T55" fmla="*/ 1295 h 1710"/>
                <a:gd name="T56" fmla="*/ 719 w 1884"/>
                <a:gd name="T57" fmla="*/ 1292 h 1710"/>
                <a:gd name="T58" fmla="*/ 639 w 1884"/>
                <a:gd name="T59" fmla="*/ 1303 h 1710"/>
                <a:gd name="T60" fmla="*/ 567 w 1884"/>
                <a:gd name="T61" fmla="*/ 1337 h 1710"/>
                <a:gd name="T62" fmla="*/ 510 w 1884"/>
                <a:gd name="T63" fmla="*/ 1388 h 1710"/>
                <a:gd name="T64" fmla="*/ 467 w 1884"/>
                <a:gd name="T65" fmla="*/ 1453 h 1710"/>
                <a:gd name="T66" fmla="*/ 444 w 1884"/>
                <a:gd name="T67" fmla="*/ 1530 h 1710"/>
                <a:gd name="T68" fmla="*/ 444 w 1884"/>
                <a:gd name="T69" fmla="*/ 1607 h 1710"/>
                <a:gd name="T70" fmla="*/ 463 w 1884"/>
                <a:gd name="T71" fmla="*/ 1677 h 1710"/>
                <a:gd name="T72" fmla="*/ 0 w 1884"/>
                <a:gd name="T73" fmla="*/ 1710 h 1710"/>
                <a:gd name="T74" fmla="*/ 698 w 1884"/>
                <a:gd name="T75" fmla="*/ 1079 h 1710"/>
                <a:gd name="T76" fmla="*/ 699 w 1884"/>
                <a:gd name="T77" fmla="*/ 1075 h 1710"/>
                <a:gd name="T78" fmla="*/ 705 w 1884"/>
                <a:gd name="T79" fmla="*/ 1062 h 1710"/>
                <a:gd name="T80" fmla="*/ 716 w 1884"/>
                <a:gd name="T81" fmla="*/ 1039 h 1710"/>
                <a:gd name="T82" fmla="*/ 736 w 1884"/>
                <a:gd name="T83" fmla="*/ 1002 h 1710"/>
                <a:gd name="T84" fmla="*/ 762 w 1884"/>
                <a:gd name="T85" fmla="*/ 952 h 1710"/>
                <a:gd name="T86" fmla="*/ 799 w 1884"/>
                <a:gd name="T87" fmla="*/ 885 h 1710"/>
                <a:gd name="T88" fmla="*/ 848 w 1884"/>
                <a:gd name="T89" fmla="*/ 801 h 1710"/>
                <a:gd name="T90" fmla="*/ 910 w 1884"/>
                <a:gd name="T91" fmla="*/ 691 h 1710"/>
                <a:gd name="T92" fmla="*/ 980 w 1884"/>
                <a:gd name="T93" fmla="*/ 572 h 1710"/>
                <a:gd name="T94" fmla="*/ 1056 w 1884"/>
                <a:gd name="T95" fmla="*/ 451 h 1710"/>
                <a:gd name="T96" fmla="*/ 1136 w 1884"/>
                <a:gd name="T97" fmla="*/ 335 h 1710"/>
                <a:gd name="T98" fmla="*/ 1216 w 1884"/>
                <a:gd name="T99" fmla="*/ 230 h 1710"/>
                <a:gd name="T100" fmla="*/ 1300 w 1884"/>
                <a:gd name="T101" fmla="*/ 145 h 1710"/>
                <a:gd name="T102" fmla="*/ 1383 w 1884"/>
                <a:gd name="T103" fmla="*/ 79 h 1710"/>
                <a:gd name="T104" fmla="*/ 1465 w 1884"/>
                <a:gd name="T10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4" h="1710">
                  <a:moveTo>
                    <a:pt x="1465" y="0"/>
                  </a:moveTo>
                  <a:lnTo>
                    <a:pt x="1465" y="914"/>
                  </a:lnTo>
                  <a:lnTo>
                    <a:pt x="1535" y="835"/>
                  </a:lnTo>
                  <a:lnTo>
                    <a:pt x="1542" y="826"/>
                  </a:lnTo>
                  <a:lnTo>
                    <a:pt x="1550" y="818"/>
                  </a:lnTo>
                  <a:lnTo>
                    <a:pt x="1573" y="800"/>
                  </a:lnTo>
                  <a:lnTo>
                    <a:pt x="1599" y="786"/>
                  </a:lnTo>
                  <a:lnTo>
                    <a:pt x="1625" y="774"/>
                  </a:lnTo>
                  <a:lnTo>
                    <a:pt x="1654" y="769"/>
                  </a:lnTo>
                  <a:lnTo>
                    <a:pt x="1684" y="766"/>
                  </a:lnTo>
                  <a:lnTo>
                    <a:pt x="1685" y="766"/>
                  </a:lnTo>
                  <a:lnTo>
                    <a:pt x="1721" y="770"/>
                  </a:lnTo>
                  <a:lnTo>
                    <a:pt x="1755" y="779"/>
                  </a:lnTo>
                  <a:lnTo>
                    <a:pt x="1787" y="794"/>
                  </a:lnTo>
                  <a:lnTo>
                    <a:pt x="1815" y="815"/>
                  </a:lnTo>
                  <a:lnTo>
                    <a:pt x="1839" y="839"/>
                  </a:lnTo>
                  <a:lnTo>
                    <a:pt x="1859" y="868"/>
                  </a:lnTo>
                  <a:lnTo>
                    <a:pt x="1872" y="899"/>
                  </a:lnTo>
                  <a:lnTo>
                    <a:pt x="1882" y="934"/>
                  </a:lnTo>
                  <a:lnTo>
                    <a:pt x="1884" y="964"/>
                  </a:lnTo>
                  <a:lnTo>
                    <a:pt x="1882" y="994"/>
                  </a:lnTo>
                  <a:lnTo>
                    <a:pt x="1877" y="1013"/>
                  </a:lnTo>
                  <a:lnTo>
                    <a:pt x="1871" y="1032"/>
                  </a:lnTo>
                  <a:lnTo>
                    <a:pt x="1865" y="1046"/>
                  </a:lnTo>
                  <a:lnTo>
                    <a:pt x="1850" y="1075"/>
                  </a:lnTo>
                  <a:lnTo>
                    <a:pt x="1831" y="1099"/>
                  </a:lnTo>
                  <a:lnTo>
                    <a:pt x="1808" y="1121"/>
                  </a:lnTo>
                  <a:lnTo>
                    <a:pt x="1780" y="1138"/>
                  </a:lnTo>
                  <a:lnTo>
                    <a:pt x="1751" y="1152"/>
                  </a:lnTo>
                  <a:lnTo>
                    <a:pt x="1719" y="1160"/>
                  </a:lnTo>
                  <a:lnTo>
                    <a:pt x="1685" y="1164"/>
                  </a:lnTo>
                  <a:lnTo>
                    <a:pt x="1685" y="1164"/>
                  </a:lnTo>
                  <a:lnTo>
                    <a:pt x="1655" y="1161"/>
                  </a:lnTo>
                  <a:lnTo>
                    <a:pt x="1626" y="1154"/>
                  </a:lnTo>
                  <a:lnTo>
                    <a:pt x="1600" y="1144"/>
                  </a:lnTo>
                  <a:lnTo>
                    <a:pt x="1574" y="1129"/>
                  </a:lnTo>
                  <a:lnTo>
                    <a:pt x="1550" y="1112"/>
                  </a:lnTo>
                  <a:lnTo>
                    <a:pt x="1543" y="1105"/>
                  </a:lnTo>
                  <a:lnTo>
                    <a:pt x="1536" y="1097"/>
                  </a:lnTo>
                  <a:lnTo>
                    <a:pt x="1525" y="1083"/>
                  </a:lnTo>
                  <a:lnTo>
                    <a:pt x="1465" y="1083"/>
                  </a:lnTo>
                  <a:lnTo>
                    <a:pt x="1465" y="1710"/>
                  </a:lnTo>
                  <a:lnTo>
                    <a:pt x="961" y="1710"/>
                  </a:lnTo>
                  <a:lnTo>
                    <a:pt x="977" y="1676"/>
                  </a:lnTo>
                  <a:lnTo>
                    <a:pt x="989" y="1642"/>
                  </a:lnTo>
                  <a:lnTo>
                    <a:pt x="997" y="1606"/>
                  </a:lnTo>
                  <a:lnTo>
                    <a:pt x="999" y="1569"/>
                  </a:lnTo>
                  <a:lnTo>
                    <a:pt x="995" y="1524"/>
                  </a:lnTo>
                  <a:lnTo>
                    <a:pt x="984" y="1481"/>
                  </a:lnTo>
                  <a:lnTo>
                    <a:pt x="967" y="1442"/>
                  </a:lnTo>
                  <a:lnTo>
                    <a:pt x="945" y="1405"/>
                  </a:lnTo>
                  <a:lnTo>
                    <a:pt x="916" y="1373"/>
                  </a:lnTo>
                  <a:lnTo>
                    <a:pt x="884" y="1345"/>
                  </a:lnTo>
                  <a:lnTo>
                    <a:pt x="848" y="1322"/>
                  </a:lnTo>
                  <a:lnTo>
                    <a:pt x="807" y="1306"/>
                  </a:lnTo>
                  <a:lnTo>
                    <a:pt x="765" y="1295"/>
                  </a:lnTo>
                  <a:lnTo>
                    <a:pt x="720" y="1292"/>
                  </a:lnTo>
                  <a:lnTo>
                    <a:pt x="719" y="1292"/>
                  </a:lnTo>
                  <a:lnTo>
                    <a:pt x="678" y="1294"/>
                  </a:lnTo>
                  <a:lnTo>
                    <a:pt x="639" y="1303"/>
                  </a:lnTo>
                  <a:lnTo>
                    <a:pt x="602" y="1317"/>
                  </a:lnTo>
                  <a:lnTo>
                    <a:pt x="567" y="1337"/>
                  </a:lnTo>
                  <a:lnTo>
                    <a:pt x="536" y="1360"/>
                  </a:lnTo>
                  <a:lnTo>
                    <a:pt x="510" y="1388"/>
                  </a:lnTo>
                  <a:lnTo>
                    <a:pt x="485" y="1419"/>
                  </a:lnTo>
                  <a:lnTo>
                    <a:pt x="467" y="1453"/>
                  </a:lnTo>
                  <a:lnTo>
                    <a:pt x="453" y="1490"/>
                  </a:lnTo>
                  <a:lnTo>
                    <a:pt x="444" y="1530"/>
                  </a:lnTo>
                  <a:lnTo>
                    <a:pt x="441" y="1571"/>
                  </a:lnTo>
                  <a:lnTo>
                    <a:pt x="444" y="1607"/>
                  </a:lnTo>
                  <a:lnTo>
                    <a:pt x="451" y="1643"/>
                  </a:lnTo>
                  <a:lnTo>
                    <a:pt x="463" y="1677"/>
                  </a:lnTo>
                  <a:lnTo>
                    <a:pt x="478" y="1710"/>
                  </a:lnTo>
                  <a:lnTo>
                    <a:pt x="0" y="1710"/>
                  </a:lnTo>
                  <a:lnTo>
                    <a:pt x="2" y="1079"/>
                  </a:lnTo>
                  <a:lnTo>
                    <a:pt x="698" y="1079"/>
                  </a:lnTo>
                  <a:lnTo>
                    <a:pt x="698" y="1078"/>
                  </a:lnTo>
                  <a:lnTo>
                    <a:pt x="699" y="1075"/>
                  </a:lnTo>
                  <a:lnTo>
                    <a:pt x="701" y="1070"/>
                  </a:lnTo>
                  <a:lnTo>
                    <a:pt x="705" y="1062"/>
                  </a:lnTo>
                  <a:lnTo>
                    <a:pt x="710" y="1052"/>
                  </a:lnTo>
                  <a:lnTo>
                    <a:pt x="716" y="1039"/>
                  </a:lnTo>
                  <a:lnTo>
                    <a:pt x="725" y="1022"/>
                  </a:lnTo>
                  <a:lnTo>
                    <a:pt x="736" y="1002"/>
                  </a:lnTo>
                  <a:lnTo>
                    <a:pt x="747" y="979"/>
                  </a:lnTo>
                  <a:lnTo>
                    <a:pt x="762" y="952"/>
                  </a:lnTo>
                  <a:lnTo>
                    <a:pt x="780" y="921"/>
                  </a:lnTo>
                  <a:lnTo>
                    <a:pt x="799" y="885"/>
                  </a:lnTo>
                  <a:lnTo>
                    <a:pt x="823" y="845"/>
                  </a:lnTo>
                  <a:lnTo>
                    <a:pt x="848" y="801"/>
                  </a:lnTo>
                  <a:lnTo>
                    <a:pt x="878" y="748"/>
                  </a:lnTo>
                  <a:lnTo>
                    <a:pt x="910" y="691"/>
                  </a:lnTo>
                  <a:lnTo>
                    <a:pt x="944" y="634"/>
                  </a:lnTo>
                  <a:lnTo>
                    <a:pt x="980" y="572"/>
                  </a:lnTo>
                  <a:lnTo>
                    <a:pt x="1017" y="512"/>
                  </a:lnTo>
                  <a:lnTo>
                    <a:pt x="1056" y="451"/>
                  </a:lnTo>
                  <a:lnTo>
                    <a:pt x="1095" y="392"/>
                  </a:lnTo>
                  <a:lnTo>
                    <a:pt x="1136" y="335"/>
                  </a:lnTo>
                  <a:lnTo>
                    <a:pt x="1176" y="280"/>
                  </a:lnTo>
                  <a:lnTo>
                    <a:pt x="1216" y="230"/>
                  </a:lnTo>
                  <a:lnTo>
                    <a:pt x="1258" y="185"/>
                  </a:lnTo>
                  <a:lnTo>
                    <a:pt x="1300" y="145"/>
                  </a:lnTo>
                  <a:lnTo>
                    <a:pt x="1340" y="113"/>
                  </a:lnTo>
                  <a:lnTo>
                    <a:pt x="1383" y="79"/>
                  </a:lnTo>
                  <a:lnTo>
                    <a:pt x="1424" y="42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D5D5"/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487988" y="4665663"/>
              <a:ext cx="2905125" cy="1785938"/>
            </a:xfrm>
            <a:custGeom>
              <a:avLst/>
              <a:gdLst>
                <a:gd name="T0" fmla="*/ 907 w 1830"/>
                <a:gd name="T1" fmla="*/ 34 h 1125"/>
                <a:gd name="T2" fmla="*/ 885 w 1830"/>
                <a:gd name="T3" fmla="*/ 141 h 1125"/>
                <a:gd name="T4" fmla="*/ 891 w 1830"/>
                <a:gd name="T5" fmla="*/ 197 h 1125"/>
                <a:gd name="T6" fmla="*/ 944 w 1830"/>
                <a:gd name="T7" fmla="*/ 311 h 1125"/>
                <a:gd name="T8" fmla="*/ 1040 w 1830"/>
                <a:gd name="T9" fmla="*/ 389 h 1125"/>
                <a:gd name="T10" fmla="*/ 1165 w 1830"/>
                <a:gd name="T11" fmla="*/ 418 h 1125"/>
                <a:gd name="T12" fmla="*/ 1206 w 1830"/>
                <a:gd name="T13" fmla="*/ 416 h 1125"/>
                <a:gd name="T14" fmla="*/ 1273 w 1830"/>
                <a:gd name="T15" fmla="*/ 396 h 1125"/>
                <a:gd name="T16" fmla="*/ 1362 w 1830"/>
                <a:gd name="T17" fmla="*/ 336 h 1125"/>
                <a:gd name="T18" fmla="*/ 1420 w 1830"/>
                <a:gd name="T19" fmla="*/ 252 h 1125"/>
                <a:gd name="T20" fmla="*/ 1442 w 1830"/>
                <a:gd name="T21" fmla="*/ 167 h 1125"/>
                <a:gd name="T22" fmla="*/ 1434 w 1830"/>
                <a:gd name="T23" fmla="*/ 67 h 1125"/>
                <a:gd name="T24" fmla="*/ 1830 w 1830"/>
                <a:gd name="T25" fmla="*/ 0 h 1125"/>
                <a:gd name="T26" fmla="*/ 1780 w 1830"/>
                <a:gd name="T27" fmla="*/ 78 h 1125"/>
                <a:gd name="T28" fmla="*/ 1730 w 1830"/>
                <a:gd name="T29" fmla="*/ 127 h 1125"/>
                <a:gd name="T30" fmla="*/ 1702 w 1830"/>
                <a:gd name="T31" fmla="*/ 149 h 1125"/>
                <a:gd name="T32" fmla="*/ 1706 w 1830"/>
                <a:gd name="T33" fmla="*/ 161 h 1125"/>
                <a:gd name="T34" fmla="*/ 1732 w 1830"/>
                <a:gd name="T35" fmla="*/ 210 h 1125"/>
                <a:gd name="T36" fmla="*/ 1759 w 1830"/>
                <a:gd name="T37" fmla="*/ 294 h 1125"/>
                <a:gd name="T38" fmla="*/ 1766 w 1830"/>
                <a:gd name="T39" fmla="*/ 402 h 1125"/>
                <a:gd name="T40" fmla="*/ 1741 w 1830"/>
                <a:gd name="T41" fmla="*/ 490 h 1125"/>
                <a:gd name="T42" fmla="*/ 1692 w 1830"/>
                <a:gd name="T43" fmla="*/ 560 h 1125"/>
                <a:gd name="T44" fmla="*/ 1639 w 1830"/>
                <a:gd name="T45" fmla="*/ 611 h 1125"/>
                <a:gd name="T46" fmla="*/ 1600 w 1830"/>
                <a:gd name="T47" fmla="*/ 640 h 1125"/>
                <a:gd name="T48" fmla="*/ 1593 w 1830"/>
                <a:gd name="T49" fmla="*/ 648 h 1125"/>
                <a:gd name="T50" fmla="*/ 1613 w 1830"/>
                <a:gd name="T51" fmla="*/ 682 h 1125"/>
                <a:gd name="T52" fmla="*/ 1638 w 1830"/>
                <a:gd name="T53" fmla="*/ 746 h 1125"/>
                <a:gd name="T54" fmla="*/ 1644 w 1830"/>
                <a:gd name="T55" fmla="*/ 837 h 1125"/>
                <a:gd name="T56" fmla="*/ 1610 w 1830"/>
                <a:gd name="T57" fmla="*/ 946 h 1125"/>
                <a:gd name="T58" fmla="*/ 1542 w 1830"/>
                <a:gd name="T59" fmla="*/ 1039 h 1125"/>
                <a:gd name="T60" fmla="*/ 1447 w 1830"/>
                <a:gd name="T61" fmla="*/ 1098 h 1125"/>
                <a:gd name="T62" fmla="*/ 1359 w 1830"/>
                <a:gd name="T63" fmla="*/ 1111 h 1125"/>
                <a:gd name="T64" fmla="*/ 1270 w 1830"/>
                <a:gd name="T65" fmla="*/ 1112 h 1125"/>
                <a:gd name="T66" fmla="*/ 1128 w 1830"/>
                <a:gd name="T67" fmla="*/ 1114 h 1125"/>
                <a:gd name="T68" fmla="*/ 952 w 1830"/>
                <a:gd name="T69" fmla="*/ 1117 h 1125"/>
                <a:gd name="T70" fmla="*/ 763 w 1830"/>
                <a:gd name="T71" fmla="*/ 1120 h 1125"/>
                <a:gd name="T72" fmla="*/ 578 w 1830"/>
                <a:gd name="T73" fmla="*/ 1123 h 1125"/>
                <a:gd name="T74" fmla="*/ 420 w 1830"/>
                <a:gd name="T75" fmla="*/ 1125 h 1125"/>
                <a:gd name="T76" fmla="*/ 342 w 1830"/>
                <a:gd name="T77" fmla="*/ 884 h 1125"/>
                <a:gd name="T78" fmla="*/ 286 w 1830"/>
                <a:gd name="T79" fmla="*/ 924 h 1125"/>
                <a:gd name="T80" fmla="*/ 200 w 1830"/>
                <a:gd name="T81" fmla="*/ 944 h 1125"/>
                <a:gd name="T82" fmla="*/ 131 w 1830"/>
                <a:gd name="T83" fmla="*/ 932 h 1125"/>
                <a:gd name="T84" fmla="*/ 48 w 1830"/>
                <a:gd name="T85" fmla="*/ 873 h 1125"/>
                <a:gd name="T86" fmla="*/ 4 w 1830"/>
                <a:gd name="T87" fmla="*/ 782 h 1125"/>
                <a:gd name="T88" fmla="*/ 13 w 1830"/>
                <a:gd name="T89" fmla="*/ 677 h 1125"/>
                <a:gd name="T90" fmla="*/ 71 w 1830"/>
                <a:gd name="T91" fmla="*/ 594 h 1125"/>
                <a:gd name="T92" fmla="*/ 163 w 1830"/>
                <a:gd name="T93" fmla="*/ 550 h 1125"/>
                <a:gd name="T94" fmla="*/ 234 w 1830"/>
                <a:gd name="T95" fmla="*/ 550 h 1125"/>
                <a:gd name="T96" fmla="*/ 324 w 1830"/>
                <a:gd name="T97" fmla="*/ 590 h 1125"/>
                <a:gd name="T98" fmla="*/ 420 w 1830"/>
                <a:gd name="T99" fmla="*/ 62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0" h="1125">
                  <a:moveTo>
                    <a:pt x="420" y="0"/>
                  </a:moveTo>
                  <a:lnTo>
                    <a:pt x="923" y="0"/>
                  </a:lnTo>
                  <a:lnTo>
                    <a:pt x="907" y="34"/>
                  </a:lnTo>
                  <a:lnTo>
                    <a:pt x="895" y="68"/>
                  </a:lnTo>
                  <a:lnTo>
                    <a:pt x="887" y="104"/>
                  </a:lnTo>
                  <a:lnTo>
                    <a:pt x="885" y="141"/>
                  </a:lnTo>
                  <a:lnTo>
                    <a:pt x="887" y="169"/>
                  </a:lnTo>
                  <a:lnTo>
                    <a:pt x="891" y="195"/>
                  </a:lnTo>
                  <a:lnTo>
                    <a:pt x="891" y="197"/>
                  </a:lnTo>
                  <a:lnTo>
                    <a:pt x="903" y="238"/>
                  </a:lnTo>
                  <a:lnTo>
                    <a:pt x="921" y="276"/>
                  </a:lnTo>
                  <a:lnTo>
                    <a:pt x="944" y="311"/>
                  </a:lnTo>
                  <a:lnTo>
                    <a:pt x="972" y="342"/>
                  </a:lnTo>
                  <a:lnTo>
                    <a:pt x="1004" y="367"/>
                  </a:lnTo>
                  <a:lnTo>
                    <a:pt x="1040" y="389"/>
                  </a:lnTo>
                  <a:lnTo>
                    <a:pt x="1079" y="406"/>
                  </a:lnTo>
                  <a:lnTo>
                    <a:pt x="1121" y="415"/>
                  </a:lnTo>
                  <a:lnTo>
                    <a:pt x="1165" y="418"/>
                  </a:lnTo>
                  <a:lnTo>
                    <a:pt x="1166" y="418"/>
                  </a:lnTo>
                  <a:lnTo>
                    <a:pt x="1180" y="418"/>
                  </a:lnTo>
                  <a:lnTo>
                    <a:pt x="1206" y="416"/>
                  </a:lnTo>
                  <a:lnTo>
                    <a:pt x="1220" y="414"/>
                  </a:lnTo>
                  <a:lnTo>
                    <a:pt x="1240" y="408"/>
                  </a:lnTo>
                  <a:lnTo>
                    <a:pt x="1273" y="396"/>
                  </a:lnTo>
                  <a:lnTo>
                    <a:pt x="1305" y="380"/>
                  </a:lnTo>
                  <a:lnTo>
                    <a:pt x="1335" y="361"/>
                  </a:lnTo>
                  <a:lnTo>
                    <a:pt x="1362" y="336"/>
                  </a:lnTo>
                  <a:lnTo>
                    <a:pt x="1385" y="311"/>
                  </a:lnTo>
                  <a:lnTo>
                    <a:pt x="1405" y="282"/>
                  </a:lnTo>
                  <a:lnTo>
                    <a:pt x="1420" y="252"/>
                  </a:lnTo>
                  <a:lnTo>
                    <a:pt x="1430" y="223"/>
                  </a:lnTo>
                  <a:lnTo>
                    <a:pt x="1438" y="194"/>
                  </a:lnTo>
                  <a:lnTo>
                    <a:pt x="1442" y="167"/>
                  </a:lnTo>
                  <a:lnTo>
                    <a:pt x="1443" y="139"/>
                  </a:lnTo>
                  <a:lnTo>
                    <a:pt x="1441" y="102"/>
                  </a:lnTo>
                  <a:lnTo>
                    <a:pt x="1434" y="67"/>
                  </a:lnTo>
                  <a:lnTo>
                    <a:pt x="1421" y="33"/>
                  </a:lnTo>
                  <a:lnTo>
                    <a:pt x="1406" y="0"/>
                  </a:lnTo>
                  <a:lnTo>
                    <a:pt x="1830" y="0"/>
                  </a:lnTo>
                  <a:lnTo>
                    <a:pt x="1815" y="29"/>
                  </a:lnTo>
                  <a:lnTo>
                    <a:pt x="1797" y="56"/>
                  </a:lnTo>
                  <a:lnTo>
                    <a:pt x="1780" y="78"/>
                  </a:lnTo>
                  <a:lnTo>
                    <a:pt x="1763" y="97"/>
                  </a:lnTo>
                  <a:lnTo>
                    <a:pt x="1747" y="115"/>
                  </a:lnTo>
                  <a:lnTo>
                    <a:pt x="1730" y="127"/>
                  </a:lnTo>
                  <a:lnTo>
                    <a:pt x="1718" y="138"/>
                  </a:lnTo>
                  <a:lnTo>
                    <a:pt x="1709" y="145"/>
                  </a:lnTo>
                  <a:lnTo>
                    <a:pt x="1702" y="149"/>
                  </a:lnTo>
                  <a:lnTo>
                    <a:pt x="1699" y="150"/>
                  </a:lnTo>
                  <a:lnTo>
                    <a:pt x="1700" y="154"/>
                  </a:lnTo>
                  <a:lnTo>
                    <a:pt x="1706" y="161"/>
                  </a:lnTo>
                  <a:lnTo>
                    <a:pt x="1713" y="174"/>
                  </a:lnTo>
                  <a:lnTo>
                    <a:pt x="1722" y="190"/>
                  </a:lnTo>
                  <a:lnTo>
                    <a:pt x="1732" y="210"/>
                  </a:lnTo>
                  <a:lnTo>
                    <a:pt x="1742" y="235"/>
                  </a:lnTo>
                  <a:lnTo>
                    <a:pt x="1751" y="262"/>
                  </a:lnTo>
                  <a:lnTo>
                    <a:pt x="1759" y="294"/>
                  </a:lnTo>
                  <a:lnTo>
                    <a:pt x="1765" y="327"/>
                  </a:lnTo>
                  <a:lnTo>
                    <a:pt x="1767" y="364"/>
                  </a:lnTo>
                  <a:lnTo>
                    <a:pt x="1766" y="402"/>
                  </a:lnTo>
                  <a:lnTo>
                    <a:pt x="1762" y="433"/>
                  </a:lnTo>
                  <a:lnTo>
                    <a:pt x="1754" y="462"/>
                  </a:lnTo>
                  <a:lnTo>
                    <a:pt x="1741" y="490"/>
                  </a:lnTo>
                  <a:lnTo>
                    <a:pt x="1727" y="515"/>
                  </a:lnTo>
                  <a:lnTo>
                    <a:pt x="1710" y="538"/>
                  </a:lnTo>
                  <a:lnTo>
                    <a:pt x="1692" y="560"/>
                  </a:lnTo>
                  <a:lnTo>
                    <a:pt x="1674" y="579"/>
                  </a:lnTo>
                  <a:lnTo>
                    <a:pt x="1657" y="596"/>
                  </a:lnTo>
                  <a:lnTo>
                    <a:pt x="1639" y="611"/>
                  </a:lnTo>
                  <a:lnTo>
                    <a:pt x="1623" y="623"/>
                  </a:lnTo>
                  <a:lnTo>
                    <a:pt x="1610" y="633"/>
                  </a:lnTo>
                  <a:lnTo>
                    <a:pt x="1600" y="640"/>
                  </a:lnTo>
                  <a:lnTo>
                    <a:pt x="1593" y="645"/>
                  </a:lnTo>
                  <a:lnTo>
                    <a:pt x="1591" y="646"/>
                  </a:lnTo>
                  <a:lnTo>
                    <a:pt x="1593" y="648"/>
                  </a:lnTo>
                  <a:lnTo>
                    <a:pt x="1598" y="655"/>
                  </a:lnTo>
                  <a:lnTo>
                    <a:pt x="1605" y="666"/>
                  </a:lnTo>
                  <a:lnTo>
                    <a:pt x="1613" y="682"/>
                  </a:lnTo>
                  <a:lnTo>
                    <a:pt x="1622" y="700"/>
                  </a:lnTo>
                  <a:lnTo>
                    <a:pt x="1630" y="722"/>
                  </a:lnTo>
                  <a:lnTo>
                    <a:pt x="1638" y="746"/>
                  </a:lnTo>
                  <a:lnTo>
                    <a:pt x="1643" y="774"/>
                  </a:lnTo>
                  <a:lnTo>
                    <a:pt x="1645" y="805"/>
                  </a:lnTo>
                  <a:lnTo>
                    <a:pt x="1644" y="837"/>
                  </a:lnTo>
                  <a:lnTo>
                    <a:pt x="1638" y="871"/>
                  </a:lnTo>
                  <a:lnTo>
                    <a:pt x="1625" y="909"/>
                  </a:lnTo>
                  <a:lnTo>
                    <a:pt x="1610" y="946"/>
                  </a:lnTo>
                  <a:lnTo>
                    <a:pt x="1591" y="979"/>
                  </a:lnTo>
                  <a:lnTo>
                    <a:pt x="1568" y="1012"/>
                  </a:lnTo>
                  <a:lnTo>
                    <a:pt x="1542" y="1039"/>
                  </a:lnTo>
                  <a:lnTo>
                    <a:pt x="1513" y="1064"/>
                  </a:lnTo>
                  <a:lnTo>
                    <a:pt x="1482" y="1083"/>
                  </a:lnTo>
                  <a:lnTo>
                    <a:pt x="1447" y="1098"/>
                  </a:lnTo>
                  <a:lnTo>
                    <a:pt x="1412" y="1108"/>
                  </a:lnTo>
                  <a:lnTo>
                    <a:pt x="1374" y="1111"/>
                  </a:lnTo>
                  <a:lnTo>
                    <a:pt x="1359" y="1111"/>
                  </a:lnTo>
                  <a:lnTo>
                    <a:pt x="1337" y="1112"/>
                  </a:lnTo>
                  <a:lnTo>
                    <a:pt x="1307" y="1112"/>
                  </a:lnTo>
                  <a:lnTo>
                    <a:pt x="1270" y="1112"/>
                  </a:lnTo>
                  <a:lnTo>
                    <a:pt x="1227" y="1113"/>
                  </a:lnTo>
                  <a:lnTo>
                    <a:pt x="1180" y="1113"/>
                  </a:lnTo>
                  <a:lnTo>
                    <a:pt x="1128" y="1114"/>
                  </a:lnTo>
                  <a:lnTo>
                    <a:pt x="1071" y="1116"/>
                  </a:lnTo>
                  <a:lnTo>
                    <a:pt x="1013" y="1117"/>
                  </a:lnTo>
                  <a:lnTo>
                    <a:pt x="952" y="1117"/>
                  </a:lnTo>
                  <a:lnTo>
                    <a:pt x="890" y="1118"/>
                  </a:lnTo>
                  <a:lnTo>
                    <a:pt x="826" y="1119"/>
                  </a:lnTo>
                  <a:lnTo>
                    <a:pt x="763" y="1120"/>
                  </a:lnTo>
                  <a:lnTo>
                    <a:pt x="699" y="1121"/>
                  </a:lnTo>
                  <a:lnTo>
                    <a:pt x="638" y="1121"/>
                  </a:lnTo>
                  <a:lnTo>
                    <a:pt x="578" y="1123"/>
                  </a:lnTo>
                  <a:lnTo>
                    <a:pt x="521" y="1124"/>
                  </a:lnTo>
                  <a:lnTo>
                    <a:pt x="468" y="1124"/>
                  </a:lnTo>
                  <a:lnTo>
                    <a:pt x="420" y="1125"/>
                  </a:lnTo>
                  <a:lnTo>
                    <a:pt x="420" y="796"/>
                  </a:lnTo>
                  <a:lnTo>
                    <a:pt x="349" y="875"/>
                  </a:lnTo>
                  <a:lnTo>
                    <a:pt x="342" y="884"/>
                  </a:lnTo>
                  <a:lnTo>
                    <a:pt x="334" y="892"/>
                  </a:lnTo>
                  <a:lnTo>
                    <a:pt x="311" y="910"/>
                  </a:lnTo>
                  <a:lnTo>
                    <a:pt x="286" y="924"/>
                  </a:lnTo>
                  <a:lnTo>
                    <a:pt x="258" y="934"/>
                  </a:lnTo>
                  <a:lnTo>
                    <a:pt x="230" y="941"/>
                  </a:lnTo>
                  <a:lnTo>
                    <a:pt x="200" y="944"/>
                  </a:lnTo>
                  <a:lnTo>
                    <a:pt x="199" y="944"/>
                  </a:lnTo>
                  <a:lnTo>
                    <a:pt x="164" y="941"/>
                  </a:lnTo>
                  <a:lnTo>
                    <a:pt x="131" y="932"/>
                  </a:lnTo>
                  <a:lnTo>
                    <a:pt x="100" y="917"/>
                  </a:lnTo>
                  <a:lnTo>
                    <a:pt x="72" y="897"/>
                  </a:lnTo>
                  <a:lnTo>
                    <a:pt x="48" y="873"/>
                  </a:lnTo>
                  <a:lnTo>
                    <a:pt x="28" y="845"/>
                  </a:lnTo>
                  <a:lnTo>
                    <a:pt x="13" y="815"/>
                  </a:lnTo>
                  <a:lnTo>
                    <a:pt x="4" y="782"/>
                  </a:lnTo>
                  <a:lnTo>
                    <a:pt x="0" y="746"/>
                  </a:lnTo>
                  <a:lnTo>
                    <a:pt x="4" y="710"/>
                  </a:lnTo>
                  <a:lnTo>
                    <a:pt x="13" y="677"/>
                  </a:lnTo>
                  <a:lnTo>
                    <a:pt x="28" y="646"/>
                  </a:lnTo>
                  <a:lnTo>
                    <a:pt x="46" y="618"/>
                  </a:lnTo>
                  <a:lnTo>
                    <a:pt x="71" y="594"/>
                  </a:lnTo>
                  <a:lnTo>
                    <a:pt x="98" y="574"/>
                  </a:lnTo>
                  <a:lnTo>
                    <a:pt x="130" y="559"/>
                  </a:lnTo>
                  <a:lnTo>
                    <a:pt x="163" y="550"/>
                  </a:lnTo>
                  <a:lnTo>
                    <a:pt x="199" y="546"/>
                  </a:lnTo>
                  <a:lnTo>
                    <a:pt x="199" y="546"/>
                  </a:lnTo>
                  <a:lnTo>
                    <a:pt x="234" y="550"/>
                  </a:lnTo>
                  <a:lnTo>
                    <a:pt x="265" y="558"/>
                  </a:lnTo>
                  <a:lnTo>
                    <a:pt x="296" y="572"/>
                  </a:lnTo>
                  <a:lnTo>
                    <a:pt x="324" y="590"/>
                  </a:lnTo>
                  <a:lnTo>
                    <a:pt x="348" y="613"/>
                  </a:lnTo>
                  <a:lnTo>
                    <a:pt x="359" y="627"/>
                  </a:lnTo>
                  <a:lnTo>
                    <a:pt x="420" y="6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B0F0"/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31657" y="1594392"/>
            <a:ext cx="1229179" cy="838200"/>
            <a:chOff x="2220087" y="1905000"/>
            <a:chExt cx="2197925" cy="838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FFC5C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FF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5283164" y="1594392"/>
            <a:ext cx="1229179" cy="838200"/>
            <a:chOff x="2220087" y="1905000"/>
            <a:chExt cx="2197925" cy="8382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00E3DE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00E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V="1">
            <a:off x="2356961" y="3128568"/>
            <a:ext cx="1229179" cy="838200"/>
            <a:chOff x="2220087" y="1905000"/>
            <a:chExt cx="2197925" cy="8382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FFFF6D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FFF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flipH="1" flipV="1">
            <a:off x="5137333" y="3262135"/>
            <a:ext cx="1229179" cy="838200"/>
            <a:chOff x="2220087" y="1905000"/>
            <a:chExt cx="2197925" cy="8382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00B0F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Placeholder 18"/>
          <p:cNvSpPr txBox="1">
            <a:spLocks/>
          </p:cNvSpPr>
          <p:nvPr/>
        </p:nvSpPr>
        <p:spPr>
          <a:xfrm>
            <a:off x="6512343" y="1397690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Naming Convention</a:t>
            </a:r>
          </a:p>
        </p:txBody>
      </p:sp>
      <p:sp>
        <p:nvSpPr>
          <p:cNvPr id="63" name="Text Placeholder 18"/>
          <p:cNvSpPr txBox="1">
            <a:spLocks/>
          </p:cNvSpPr>
          <p:nvPr/>
        </p:nvSpPr>
        <p:spPr>
          <a:xfrm>
            <a:off x="382450" y="1395278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AFAF"/>
                </a:solidFill>
              </a:rPr>
              <a:t>Optimization</a:t>
            </a: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6206433" y="3897274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Authentication</a:t>
            </a:r>
          </a:p>
        </p:txBody>
      </p:sp>
      <p:sp>
        <p:nvSpPr>
          <p:cNvPr id="65" name="Text Placeholder 18"/>
          <p:cNvSpPr txBox="1">
            <a:spLocks/>
          </p:cNvSpPr>
          <p:nvPr/>
        </p:nvSpPr>
        <p:spPr>
          <a:xfrm>
            <a:off x="863333" y="3627644"/>
            <a:ext cx="1500104" cy="66785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2EC00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8177660"/>
      </p:ext>
    </p:extLst>
  </p:cSld>
  <p:clrMapOvr>
    <a:masterClrMapping/>
  </p:clrMapOvr>
</p:sld>
</file>

<file path=ppt/theme/theme1.xml><?xml version="1.0" encoding="utf-8"?>
<a:theme xmlns:a="http://schemas.openxmlformats.org/drawingml/2006/main" name="Photography Portfolio by Slidego">
  <a:themeElements>
    <a:clrScheme name="Simple Light">
      <a:dk1>
        <a:srgbClr val="434343"/>
      </a:dk1>
      <a:lt1>
        <a:srgbClr val="F5F4F4"/>
      </a:lt1>
      <a:dk2>
        <a:srgbClr val="595959"/>
      </a:dk2>
      <a:lt2>
        <a:srgbClr val="EEEEEE"/>
      </a:lt2>
      <a:accent1>
        <a:srgbClr val="FA8072"/>
      </a:accent1>
      <a:accent2>
        <a:srgbClr val="2F5E4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88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Oswald Regular</vt:lpstr>
      <vt:lpstr>Proxima Nova</vt:lpstr>
      <vt:lpstr>Oswald</vt:lpstr>
      <vt:lpstr>Playfair Display</vt:lpstr>
      <vt:lpstr>Raleway</vt:lpstr>
      <vt:lpstr>Proxima Nova Semibold</vt:lpstr>
      <vt:lpstr>Photography Portfolio by Slidego</vt:lpstr>
      <vt:lpstr>SlidesGo Final Pages</vt:lpstr>
      <vt:lpstr>Self-Service Reporting</vt:lpstr>
      <vt:lpstr>ABOUT ME</vt:lpstr>
      <vt:lpstr>ABOUT ME</vt:lpstr>
      <vt:lpstr>ABOUT ME</vt:lpstr>
      <vt:lpstr>ABOUT ME</vt:lpstr>
      <vt:lpstr>ABOUT ME</vt:lpstr>
      <vt:lpstr>How it works  </vt:lpstr>
      <vt:lpstr>How it works  </vt:lpstr>
      <vt:lpstr>Added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 PORTFOLIO</dc:title>
  <dc:creator>ASUS</dc:creator>
  <cp:lastModifiedBy>Ahmadmk</cp:lastModifiedBy>
  <cp:revision>51</cp:revision>
  <dcterms:modified xsi:type="dcterms:W3CDTF">2019-12-13T02:18:49Z</dcterms:modified>
</cp:coreProperties>
</file>