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61" r:id="rId3"/>
    <p:sldId id="262" r:id="rId4"/>
    <p:sldId id="311" r:id="rId5"/>
    <p:sldId id="312" r:id="rId6"/>
    <p:sldId id="313" r:id="rId7"/>
    <p:sldId id="314" r:id="rId8"/>
    <p:sldId id="315" r:id="rId9"/>
    <p:sldId id="317" r:id="rId10"/>
    <p:sldId id="268" r:id="rId11"/>
  </p:sldIdLst>
  <p:sldSz cx="9144000" cy="5143500" type="screen16x9"/>
  <p:notesSz cx="6858000" cy="9144000"/>
  <p:embeddedFontLst>
    <p:embeddedFont>
      <p:font typeface="Work Sans" charset="0"/>
      <p:regular r:id="rId13"/>
      <p:bold r:id="rId14"/>
      <p:italic r:id="rId15"/>
      <p:boldItalic r:id="rId16"/>
    </p:embeddedFont>
    <p:embeddedFont>
      <p:font typeface="Noto Serif Thai" charset="-34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553A118-5384-44C7-8167-A59EC3C2F79B}">
  <a:tblStyle styleId="{8553A118-5384-44C7-8167-A59EC3C2F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9CB8BC-FFD6-4709-99B3-95AC097704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3629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74f04d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74f04d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d77d9efb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d77d9efb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d5189c3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d5189c3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8000"/>
          </a:blip>
          <a:srcRect l="1115" t="15119" r="14346" b="40199"/>
          <a:stretch/>
        </p:blipFill>
        <p:spPr>
          <a:xfrm rot="5400000">
            <a:off x="4528176" y="525250"/>
            <a:ext cx="5148923" cy="4082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 rot="5400000">
            <a:off x="3745290" y="1268174"/>
            <a:ext cx="5148508" cy="2596461"/>
            <a:chOff x="0" y="203225"/>
            <a:chExt cx="9144775" cy="11317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58000"/>
          </a:blip>
          <a:srcRect l="13542" t="93196" r="1919" b="1134"/>
          <a:stretch/>
        </p:blipFill>
        <p:spPr>
          <a:xfrm rot="5400000">
            <a:off x="-2354973" y="2307624"/>
            <a:ext cx="5148923" cy="51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 rot="-5400000" flipH="1">
            <a:off x="-2298277" y="2290427"/>
            <a:ext cx="5148508" cy="551954"/>
            <a:chOff x="0" y="203225"/>
            <a:chExt cx="9144775" cy="1131750"/>
          </a:xfrm>
        </p:grpSpPr>
        <p:pic>
          <p:nvPicPr>
            <p:cNvPr id="15" name="Google Shape;1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308800"/>
            <a:ext cx="5172600" cy="20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358900"/>
            <a:ext cx="5619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2256600" y="1805025"/>
            <a:ext cx="4630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l="27380" r="60101"/>
          <a:stretch/>
        </p:blipFill>
        <p:spPr>
          <a:xfrm>
            <a:off x="0" y="0"/>
            <a:ext cx="8790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2">
            <a:alphaModFix/>
          </a:blip>
          <a:srcRect l="89843"/>
          <a:stretch/>
        </p:blipFill>
        <p:spPr>
          <a:xfrm>
            <a:off x="8430771" y="0"/>
            <a:ext cx="7132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7"/>
          <p:cNvGrpSpPr/>
          <p:nvPr/>
        </p:nvGrpSpPr>
        <p:grpSpPr>
          <a:xfrm rot="-5400000" flipH="1">
            <a:off x="-2164666" y="2100141"/>
            <a:ext cx="5143936" cy="943653"/>
            <a:chOff x="0" y="203225"/>
            <a:chExt cx="9144775" cy="1131750"/>
          </a:xfrm>
        </p:grpSpPr>
        <p:pic>
          <p:nvPicPr>
            <p:cNvPr id="74" name="Google Shape;74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7"/>
          <p:cNvGrpSpPr/>
          <p:nvPr/>
        </p:nvGrpSpPr>
        <p:grpSpPr>
          <a:xfrm rot="5400000">
            <a:off x="6270505" y="2100141"/>
            <a:ext cx="5143936" cy="943653"/>
            <a:chOff x="0" y="203225"/>
            <a:chExt cx="9144775" cy="1131750"/>
          </a:xfrm>
        </p:grpSpPr>
        <p:pic>
          <p:nvPicPr>
            <p:cNvPr id="77" name="Google Shape;7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"/>
          <p:cNvPicPr preferRelativeResize="0"/>
          <p:nvPr/>
        </p:nvPicPr>
        <p:blipFill rotWithShape="1">
          <a:blip r:embed="rId2">
            <a:alphaModFix/>
          </a:blip>
          <a:srcRect l="19478" t="2724" b="13698"/>
          <a:stretch/>
        </p:blipFill>
        <p:spPr>
          <a:xfrm flipH="1">
            <a:off x="5386252" y="0"/>
            <a:ext cx="37577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8"/>
          <p:cNvGrpSpPr/>
          <p:nvPr/>
        </p:nvGrpSpPr>
        <p:grpSpPr>
          <a:xfrm rot="5400000">
            <a:off x="4570277" y="815888"/>
            <a:ext cx="5143936" cy="3512160"/>
            <a:chOff x="0" y="203225"/>
            <a:chExt cx="9144775" cy="1131750"/>
          </a:xfrm>
        </p:grpSpPr>
        <p:pic>
          <p:nvPicPr>
            <p:cNvPr id="82" name="Google Shape;82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8"/>
          <p:cNvPicPr preferRelativeResize="0"/>
          <p:nvPr/>
        </p:nvPicPr>
        <p:blipFill rotWithShape="1">
          <a:blip r:embed="rId2">
            <a:alphaModFix/>
          </a:blip>
          <a:srcRect l="79401" t="15302" r="5315" b="1119"/>
          <a:stretch/>
        </p:blipFill>
        <p:spPr>
          <a:xfrm flipH="1">
            <a:off x="0" y="0"/>
            <a:ext cx="71322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8"/>
          <p:cNvGrpSpPr/>
          <p:nvPr/>
        </p:nvGrpSpPr>
        <p:grpSpPr>
          <a:xfrm rot="-5400000" flipH="1">
            <a:off x="-2012823" y="2368423"/>
            <a:ext cx="5143936" cy="407090"/>
            <a:chOff x="0" y="203225"/>
            <a:chExt cx="9144775" cy="1131750"/>
          </a:xfrm>
        </p:grpSpPr>
        <p:pic>
          <p:nvPicPr>
            <p:cNvPr id="86" name="Google Shape;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1331150" y="1738950"/>
            <a:ext cx="46680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1"/>
          </p:nvPr>
        </p:nvSpPr>
        <p:spPr>
          <a:xfrm>
            <a:off x="4767226" y="1353734"/>
            <a:ext cx="34902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2"/>
          </p:nvPr>
        </p:nvSpPr>
        <p:spPr>
          <a:xfrm>
            <a:off x="886574" y="1353734"/>
            <a:ext cx="34902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2">
            <a:alphaModFix/>
          </a:blip>
          <a:srcRect l="37791" r="55675"/>
          <a:stretch/>
        </p:blipFill>
        <p:spPr>
          <a:xfrm rot="5400000">
            <a:off x="4124601" y="122500"/>
            <a:ext cx="896399" cy="9145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5"/>
          <p:cNvGrpSpPr/>
          <p:nvPr/>
        </p:nvGrpSpPr>
        <p:grpSpPr>
          <a:xfrm rot="10800000">
            <a:off x="-14211" y="4137685"/>
            <a:ext cx="9143861" cy="1005560"/>
            <a:chOff x="0" y="203225"/>
            <a:chExt cx="9144775" cy="1131750"/>
          </a:xfrm>
        </p:grpSpPr>
        <p:pic>
          <p:nvPicPr>
            <p:cNvPr id="253" name="Google Shape;25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2"/>
          <p:cNvPicPr preferRelativeResize="0"/>
          <p:nvPr/>
        </p:nvPicPr>
        <p:blipFill rotWithShape="1">
          <a:blip r:embed="rId2">
            <a:alphaModFix amt="58000"/>
          </a:blip>
          <a:srcRect l="1115" t="15119" r="14346" b="40199"/>
          <a:stretch/>
        </p:blipFill>
        <p:spPr>
          <a:xfrm rot="5400000">
            <a:off x="4528176" y="525250"/>
            <a:ext cx="5148923" cy="4082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32"/>
          <p:cNvGrpSpPr/>
          <p:nvPr/>
        </p:nvGrpSpPr>
        <p:grpSpPr>
          <a:xfrm rot="5400000">
            <a:off x="3745290" y="1268174"/>
            <a:ext cx="5148508" cy="2596461"/>
            <a:chOff x="0" y="203225"/>
            <a:chExt cx="9144775" cy="1131750"/>
          </a:xfrm>
        </p:grpSpPr>
        <p:pic>
          <p:nvPicPr>
            <p:cNvPr id="355" name="Google Shape;35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32"/>
          <p:cNvPicPr preferRelativeResize="0"/>
          <p:nvPr/>
        </p:nvPicPr>
        <p:blipFill rotWithShape="1">
          <a:blip r:embed="rId2">
            <a:alphaModFix amt="58000"/>
          </a:blip>
          <a:srcRect l="13542" t="93196" r="1919" b="1134"/>
          <a:stretch/>
        </p:blipFill>
        <p:spPr>
          <a:xfrm rot="5400000">
            <a:off x="-2354973" y="2307624"/>
            <a:ext cx="5148923" cy="51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32"/>
          <p:cNvGrpSpPr/>
          <p:nvPr/>
        </p:nvGrpSpPr>
        <p:grpSpPr>
          <a:xfrm rot="-5400000" flipH="1">
            <a:off x="-2298277" y="2290427"/>
            <a:ext cx="5148508" cy="551954"/>
            <a:chOff x="0" y="203225"/>
            <a:chExt cx="9144775" cy="1131750"/>
          </a:xfrm>
        </p:grpSpPr>
        <p:pic>
          <p:nvPicPr>
            <p:cNvPr id="359" name="Google Shape;35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3"/>
          <p:cNvGrpSpPr/>
          <p:nvPr/>
        </p:nvGrpSpPr>
        <p:grpSpPr>
          <a:xfrm>
            <a:off x="0" y="-58625"/>
            <a:ext cx="9144776" cy="5512790"/>
            <a:chOff x="0" y="-58625"/>
            <a:chExt cx="9144776" cy="5512790"/>
          </a:xfrm>
        </p:grpSpPr>
        <p:pic>
          <p:nvPicPr>
            <p:cNvPr id="363" name="Google Shape;363;p33"/>
            <p:cNvPicPr preferRelativeResize="0"/>
            <p:nvPr/>
          </p:nvPicPr>
          <p:blipFill rotWithShape="1">
            <a:blip r:embed="rId2">
              <a:alphaModFix/>
            </a:blip>
            <a:srcRect t="43390" b="45418"/>
            <a:stretch/>
          </p:blipFill>
          <p:spPr>
            <a:xfrm>
              <a:off x="0" y="-58625"/>
              <a:ext cx="9144003" cy="6819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4" name="Google Shape;364;p33"/>
            <p:cNvGrpSpPr/>
            <p:nvPr/>
          </p:nvGrpSpPr>
          <p:grpSpPr>
            <a:xfrm>
              <a:off x="0" y="68107"/>
              <a:ext cx="9144775" cy="631516"/>
              <a:chOff x="0" y="203225"/>
              <a:chExt cx="9144775" cy="1131750"/>
            </a:xfrm>
          </p:grpSpPr>
          <p:pic>
            <p:nvPicPr>
              <p:cNvPr id="365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0" y="203225"/>
                <a:ext cx="9144775" cy="1131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Google Shape;366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0" y="203225"/>
                <a:ext cx="9144775" cy="1131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7" name="Google Shape;367;p33"/>
            <p:cNvPicPr preferRelativeResize="0"/>
            <p:nvPr/>
          </p:nvPicPr>
          <p:blipFill rotWithShape="1">
            <a:blip r:embed="rId2">
              <a:alphaModFix/>
            </a:blip>
            <a:srcRect t="77070" b="14077"/>
            <a:stretch/>
          </p:blipFill>
          <p:spPr>
            <a:xfrm>
              <a:off x="0" y="4604000"/>
              <a:ext cx="9144003" cy="5394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8" name="Google Shape;368;p33"/>
            <p:cNvGrpSpPr/>
            <p:nvPr/>
          </p:nvGrpSpPr>
          <p:grpSpPr>
            <a:xfrm rot="10800000" flipH="1">
              <a:off x="0" y="4604221"/>
              <a:ext cx="9144776" cy="849944"/>
              <a:chOff x="-1" y="203225"/>
              <a:chExt cx="9144776" cy="1131750"/>
            </a:xfrm>
          </p:grpSpPr>
          <p:pic>
            <p:nvPicPr>
              <p:cNvPr id="369" name="Google Shape;369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0" y="203225"/>
                <a:ext cx="9144775" cy="1131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Google Shape;370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-1" y="616596"/>
                <a:ext cx="9144775" cy="7183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71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ctrTitle"/>
          </p:nvPr>
        </p:nvSpPr>
        <p:spPr>
          <a:xfrm>
            <a:off x="713225" y="1308800"/>
            <a:ext cx="5172600" cy="20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/>
              <a:t>AHMAD NABIL ALWI 2200018300 </a:t>
            </a:r>
            <a:br>
              <a:rPr lang="en" sz="2800" dirty="0" smtClean="0"/>
            </a:br>
            <a:r>
              <a:rPr lang="en" sz="2400" dirty="0" smtClean="0"/>
              <a:t>Pemrograman Berorientasi Objek</a:t>
            </a:r>
            <a:br>
              <a:rPr lang="en" sz="2400" dirty="0" smtClean="0"/>
            </a:br>
            <a:r>
              <a:rPr lang="en" sz="2800" dirty="0" smtClean="0"/>
              <a:t>G</a:t>
            </a:r>
            <a:br>
              <a:rPr lang="en" sz="2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-US" sz="1050" dirty="0"/>
              <a:t>https://github.com/ahmadnabilalwi08/Aplikasi-Melihat-Transkrip-Nilai</a:t>
            </a:r>
            <a:endParaRPr sz="1050"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2971800" y="3867150"/>
            <a:ext cx="5619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Transkrip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endParaRPr sz="2800" dirty="0"/>
          </a:p>
        </p:txBody>
      </p:sp>
      <p:cxnSp>
        <p:nvCxnSpPr>
          <p:cNvPr id="383" name="Google Shape;383;p37"/>
          <p:cNvCxnSpPr/>
          <p:nvPr/>
        </p:nvCxnSpPr>
        <p:spPr>
          <a:xfrm>
            <a:off x="2877975" y="4426100"/>
            <a:ext cx="633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>
            <a:spLocks noGrp="1"/>
          </p:cNvSpPr>
          <p:nvPr>
            <p:ph type="title"/>
          </p:nvPr>
        </p:nvSpPr>
        <p:spPr>
          <a:xfrm>
            <a:off x="1295400" y="2266950"/>
            <a:ext cx="46680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   KASIH</a:t>
            </a:r>
            <a:endParaRPr dirty="0"/>
          </a:p>
        </p:txBody>
      </p:sp>
      <p:cxnSp>
        <p:nvCxnSpPr>
          <p:cNvPr id="514" name="Google Shape;514;p49"/>
          <p:cNvCxnSpPr/>
          <p:nvPr/>
        </p:nvCxnSpPr>
        <p:spPr>
          <a:xfrm rot="10800000">
            <a:off x="-35825" y="4217750"/>
            <a:ext cx="633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762000" y="1047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Aplikasi</a:t>
            </a:r>
            <a:endParaRPr dirty="0"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1"/>
          </p:nvPr>
        </p:nvSpPr>
        <p:spPr>
          <a:xfrm>
            <a:off x="4767226" y="1353734"/>
            <a:ext cx="34902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2"/>
          </p:nvPr>
        </p:nvSpPr>
        <p:spPr>
          <a:xfrm>
            <a:off x="914400" y="2038350"/>
            <a:ext cx="8181226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NIM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semester,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semester.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Fitur-Fitur Aplikasi</a:t>
            </a:r>
            <a:endParaRPr dirty="0"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2256600" y="1805025"/>
            <a:ext cx="4630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marL="285750" indent="-285750">
              <a:buSzPts val="1100"/>
            </a:pPr>
            <a:r>
              <a:rPr lang="en-US" dirty="0" err="1" smtClean="0"/>
              <a:t>Pilihan</a:t>
            </a:r>
            <a:r>
              <a:rPr lang="en-US" dirty="0" smtClean="0"/>
              <a:t> Semester</a:t>
            </a:r>
          </a:p>
          <a:p>
            <a:pPr marL="285750" indent="-285750">
              <a:buSzPts val="1100"/>
            </a:pPr>
            <a:r>
              <a:rPr lang="en-US" dirty="0" smtClean="0"/>
              <a:t>Format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Transkrip</a:t>
            </a:r>
            <a:endParaRPr lang="en-US" dirty="0" smtClean="0"/>
          </a:p>
          <a:p>
            <a:pPr marL="285750" indent="-285750">
              <a:buSzPts val="1100"/>
            </a:pPr>
            <a:r>
              <a:rPr lang="en-US" dirty="0" err="1" smtClean="0"/>
              <a:t>Pemisah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285750" indent="-285750">
              <a:buSzPts val="1100"/>
            </a:pPr>
            <a:r>
              <a:rPr lang="en-US" dirty="0" smtClean="0"/>
              <a:t>Loop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Transkrip</a:t>
            </a:r>
            <a:r>
              <a:rPr lang="en-US" dirty="0" smtClean="0"/>
              <a:t> List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685800" y="5143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Kerja</a:t>
            </a:r>
            <a:endParaRPr dirty="0"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762000" y="127635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76350"/>
            <a:ext cx="4191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 Class</a:t>
            </a:r>
            <a:endParaRPr dirty="0"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762000" y="127635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4950"/>
            <a:ext cx="4876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Rancangan Antarmuka</a:t>
            </a:r>
            <a:endParaRPr dirty="0"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762000" y="127635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57350"/>
            <a:ext cx="2355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Screenshoot Coding Di IDE</a:t>
            </a:r>
            <a:endParaRPr dirty="0"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1066800" y="120015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135255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Screenshoot Tampilan Luaran Program</a:t>
            </a:r>
            <a:endParaRPr sz="2800" dirty="0"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1066800" y="120015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34523"/>
            <a:ext cx="7467600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Screenshoot Tampilan Unggahan Halaman Projek Github</a:t>
            </a:r>
            <a:endParaRPr sz="2800" dirty="0"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1066800" y="120015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57350"/>
            <a:ext cx="536792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vironmental Impact of Ethanol Production by Slidesgo">
  <a:themeElements>
    <a:clrScheme name="Simple Light">
      <a:dk1>
        <a:srgbClr val="FFFFFF"/>
      </a:dk1>
      <a:lt1>
        <a:srgbClr val="1D0318"/>
      </a:lt1>
      <a:dk2>
        <a:srgbClr val="82E2E6"/>
      </a:dk2>
      <a:lt2>
        <a:srgbClr val="3C3458"/>
      </a:lt2>
      <a:accent1>
        <a:srgbClr val="BEC00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104</Words>
  <Application>Microsoft Office PowerPoint</Application>
  <PresentationFormat>On-screen Show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Nunito Light</vt:lpstr>
      <vt:lpstr>Work Sans</vt:lpstr>
      <vt:lpstr>Noto Serif Thai</vt:lpstr>
      <vt:lpstr>Environmental Impact of Ethanol Production by Slidesgo</vt:lpstr>
      <vt:lpstr>AHMAD NABIL ALWI 2200018300  Pemrograman Berorientasi Objek G  https://github.com/ahmadnabilalwi08/Aplikasi-Melihat-Transkrip-Nilai</vt:lpstr>
      <vt:lpstr>Deskripsi Aplikasi</vt:lpstr>
      <vt:lpstr>Fitur-Fitur Aplikasi</vt:lpstr>
      <vt:lpstr>Alur Kerja</vt:lpstr>
      <vt:lpstr>Diagram Class</vt:lpstr>
      <vt:lpstr>Rancangan Antarmuka</vt:lpstr>
      <vt:lpstr>Screenshoot Coding Di IDE</vt:lpstr>
      <vt:lpstr>Screenshoot Tampilan Luaran Program</vt:lpstr>
      <vt:lpstr>Screenshoot Tampilan Unggahan Halaman Projek Github</vt:lpstr>
      <vt:lpstr>TERIMA   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AHMAD NABIL ALWI 2200018300  Pemrograman Berorientasi Objek G  https://github.com/ahmadnabilalwi08/Aplikasi-Melihat-Transkrip-Nilai</dc:title>
  <dc:creator>USER</dc:creator>
  <cp:lastModifiedBy>USER</cp:lastModifiedBy>
  <cp:revision>5</cp:revision>
  <dcterms:modified xsi:type="dcterms:W3CDTF">2024-01-14T09:10:10Z</dcterms:modified>
</cp:coreProperties>
</file>