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6" d="100"/>
          <a:sy n="86" d="100"/>
        </p:scale>
        <p:origin x="-90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DA41BF-5CA2-4DEB-B275-62068E000F86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D28FE-A6FE-436C-BED8-D5F592937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16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D28FE-A6FE-436C-BED8-D5F592937E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2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D28FE-A6FE-436C-BED8-D5F592937E9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48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8B04-0043-4D10-943B-0F5431CC2AE7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FF609-B7F1-4BA7-9FE9-365F1C0DF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97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8B04-0043-4D10-943B-0F5431CC2AE7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FF609-B7F1-4BA7-9FE9-365F1C0DF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70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8B04-0043-4D10-943B-0F5431CC2AE7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FF609-B7F1-4BA7-9FE9-365F1C0DF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82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8B04-0043-4D10-943B-0F5431CC2AE7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FF609-B7F1-4BA7-9FE9-365F1C0DF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99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8B04-0043-4D10-943B-0F5431CC2AE7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FF609-B7F1-4BA7-9FE9-365F1C0DF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199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8B04-0043-4D10-943B-0F5431CC2AE7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FF609-B7F1-4BA7-9FE9-365F1C0DF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950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8B04-0043-4D10-943B-0F5431CC2AE7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FF609-B7F1-4BA7-9FE9-365F1C0DF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682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8B04-0043-4D10-943B-0F5431CC2AE7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FF609-B7F1-4BA7-9FE9-365F1C0DF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813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8B04-0043-4D10-943B-0F5431CC2AE7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FF609-B7F1-4BA7-9FE9-365F1C0DF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02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8B04-0043-4D10-943B-0F5431CC2AE7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FF609-B7F1-4BA7-9FE9-365F1C0DF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34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8B04-0043-4D10-943B-0F5431CC2AE7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FF609-B7F1-4BA7-9FE9-365F1C0DF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354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8B04-0043-4D10-943B-0F5431CC2AE7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FF609-B7F1-4BA7-9FE9-365F1C0DF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09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../UNIKOM_Ahmad%20Paudji-Ismail%20Zakky-Handoyo_BAB%202.docx" TargetMode="External"/><Relationship Id="rId4" Type="http://schemas.openxmlformats.org/officeDocument/2006/relationships/hyperlink" Target="../UNIKOM_Ahmad%20Paudji-Ismail%20Zakky-Handoyo_BAB%201.docx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../../Data%20Analisis/Model/UML/Usecase/usecase_dtti_3-09-2014.uml" TargetMode="External"/><Relationship Id="rId4" Type="http://schemas.openxmlformats.org/officeDocument/2006/relationships/hyperlink" Target="../../Data%20Analisis/Model/Database/ERD_DTTI.png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5499" y="446629"/>
            <a:ext cx="73239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latin typeface="Sertig" pitchFamily="34" charset="0"/>
              </a:rPr>
              <a:t>PROGRESS PROYEK RANCANG BANGUN APLIKASI </a:t>
            </a:r>
          </a:p>
          <a:p>
            <a:pPr algn="ctr"/>
            <a:r>
              <a:rPr lang="en-US" sz="2400" b="1" dirty="0" smtClean="0">
                <a:latin typeface="Sertig" pitchFamily="34" charset="0"/>
              </a:rPr>
              <a:t>SISTEM INFORMASI MANAJEMEN SUMBER DAYA MANUSIA </a:t>
            </a:r>
          </a:p>
          <a:p>
            <a:pPr algn="ctr"/>
            <a:r>
              <a:rPr lang="en-US" sz="2400" b="1" dirty="0" smtClean="0">
                <a:latin typeface="Sertig" pitchFamily="34" charset="0"/>
              </a:rPr>
              <a:t>PT. DUTA TRANSFORMASI INSANI</a:t>
            </a:r>
            <a:endParaRPr lang="en-US" sz="2400" b="1" dirty="0">
              <a:latin typeface="Sertig" pitchFamily="34" charset="0"/>
            </a:endParaRPr>
          </a:p>
        </p:txBody>
      </p:sp>
      <p:pic>
        <p:nvPicPr>
          <p:cNvPr id="1029" name="Picture 5" descr="http://www.alyassern.biz/images/logo%20unikom%20indonesi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60020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667000" y="4278868"/>
            <a:ext cx="4260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Ahmad </a:t>
            </a:r>
            <a:r>
              <a:rPr lang="en-US" dirty="0" err="1" smtClean="0"/>
              <a:t>Paudji</a:t>
            </a:r>
            <a:r>
              <a:rPr lang="en-US" dirty="0" smtClean="0"/>
              <a:t> H.S – </a:t>
            </a:r>
            <a:r>
              <a:rPr lang="en-US" dirty="0" err="1" smtClean="0"/>
              <a:t>Handoyo</a:t>
            </a:r>
            <a:r>
              <a:rPr lang="en-US" dirty="0" smtClean="0"/>
              <a:t> – Ismail </a:t>
            </a:r>
            <a:r>
              <a:rPr lang="en-US" dirty="0" err="1" smtClean="0"/>
              <a:t>Zakky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06170" y="3974068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Oleh</a:t>
            </a:r>
            <a:r>
              <a:rPr lang="en-US" b="1" dirty="0" smtClean="0"/>
              <a:t>: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371753" y="4786829"/>
            <a:ext cx="47680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latin typeface="Sertig" pitchFamily="34" charset="0"/>
              </a:rPr>
              <a:t>Fakultas</a:t>
            </a:r>
            <a:r>
              <a:rPr lang="en-US" sz="2400" b="1" dirty="0" smtClean="0">
                <a:latin typeface="Sertig" pitchFamily="34" charset="0"/>
              </a:rPr>
              <a:t> </a:t>
            </a:r>
            <a:r>
              <a:rPr lang="en-US" sz="2400" b="1" dirty="0" err="1" smtClean="0">
                <a:latin typeface="Sertig" pitchFamily="34" charset="0"/>
              </a:rPr>
              <a:t>Teknik</a:t>
            </a:r>
            <a:r>
              <a:rPr lang="en-US" sz="2400" b="1" dirty="0" smtClean="0">
                <a:latin typeface="Sertig" pitchFamily="34" charset="0"/>
              </a:rPr>
              <a:t> </a:t>
            </a:r>
            <a:r>
              <a:rPr lang="en-US" sz="2400" b="1" dirty="0" err="1" smtClean="0">
                <a:latin typeface="Sertig" pitchFamily="34" charset="0"/>
              </a:rPr>
              <a:t>dan</a:t>
            </a:r>
            <a:r>
              <a:rPr lang="en-US" sz="2400" b="1" dirty="0" smtClean="0">
                <a:latin typeface="Sertig" pitchFamily="34" charset="0"/>
              </a:rPr>
              <a:t> </a:t>
            </a:r>
            <a:r>
              <a:rPr lang="en-US" sz="2400" b="1" dirty="0" err="1" smtClean="0">
                <a:latin typeface="Sertig" pitchFamily="34" charset="0"/>
              </a:rPr>
              <a:t>Ilmu</a:t>
            </a:r>
            <a:r>
              <a:rPr lang="en-US" sz="2400" b="1" dirty="0" smtClean="0">
                <a:latin typeface="Sertig" pitchFamily="34" charset="0"/>
              </a:rPr>
              <a:t> </a:t>
            </a:r>
            <a:r>
              <a:rPr lang="en-US" sz="2400" b="1" dirty="0" err="1" smtClean="0">
                <a:latin typeface="Sertig" pitchFamily="34" charset="0"/>
              </a:rPr>
              <a:t>Komputer</a:t>
            </a:r>
            <a:r>
              <a:rPr lang="en-US" sz="2400" b="1" dirty="0" smtClean="0">
                <a:latin typeface="Sertig" pitchFamily="34" charset="0"/>
              </a:rPr>
              <a:t> </a:t>
            </a:r>
          </a:p>
          <a:p>
            <a:pPr algn="ctr"/>
            <a:r>
              <a:rPr lang="en-US" sz="2400" b="1" dirty="0" smtClean="0">
                <a:latin typeface="Sertig" pitchFamily="34" charset="0"/>
              </a:rPr>
              <a:t>Program </a:t>
            </a:r>
            <a:r>
              <a:rPr lang="en-US" sz="2400" b="1" dirty="0" err="1" smtClean="0">
                <a:latin typeface="Sertig" pitchFamily="34" charset="0"/>
              </a:rPr>
              <a:t>Studi</a:t>
            </a:r>
            <a:r>
              <a:rPr lang="en-US" sz="2400" b="1" dirty="0" smtClean="0">
                <a:latin typeface="Sertig" pitchFamily="34" charset="0"/>
              </a:rPr>
              <a:t> </a:t>
            </a:r>
            <a:r>
              <a:rPr lang="en-US" sz="2400" b="1" dirty="0" err="1" smtClean="0">
                <a:latin typeface="Sertig" pitchFamily="34" charset="0"/>
              </a:rPr>
              <a:t>Teknik</a:t>
            </a:r>
            <a:r>
              <a:rPr lang="en-US" sz="2400" b="1" dirty="0" smtClean="0">
                <a:latin typeface="Sertig" pitchFamily="34" charset="0"/>
              </a:rPr>
              <a:t> </a:t>
            </a:r>
            <a:r>
              <a:rPr lang="en-US" sz="2400" b="1" dirty="0" err="1" smtClean="0">
                <a:latin typeface="Sertig" pitchFamily="34" charset="0"/>
              </a:rPr>
              <a:t>Informatika</a:t>
            </a:r>
            <a:r>
              <a:rPr lang="en-US" sz="2400" b="1" dirty="0" smtClean="0">
                <a:latin typeface="Sertig" pitchFamily="34" charset="0"/>
              </a:rPr>
              <a:t> </a:t>
            </a:r>
          </a:p>
          <a:p>
            <a:pPr algn="ctr"/>
            <a:r>
              <a:rPr lang="en-US" sz="2400" b="1" dirty="0" err="1" smtClean="0">
                <a:latin typeface="Sertig" pitchFamily="34" charset="0"/>
              </a:rPr>
              <a:t>Universitas</a:t>
            </a:r>
            <a:r>
              <a:rPr lang="en-US" sz="2400" b="1" dirty="0" smtClean="0">
                <a:latin typeface="Sertig" pitchFamily="34" charset="0"/>
              </a:rPr>
              <a:t> </a:t>
            </a:r>
            <a:r>
              <a:rPr lang="en-US" sz="2400" b="1" dirty="0" err="1" smtClean="0">
                <a:latin typeface="Sertig" pitchFamily="34" charset="0"/>
              </a:rPr>
              <a:t>Komputer</a:t>
            </a:r>
            <a:r>
              <a:rPr lang="en-US" sz="2400" b="1" dirty="0" smtClean="0">
                <a:latin typeface="Sertig" pitchFamily="34" charset="0"/>
              </a:rPr>
              <a:t> Indonesia</a:t>
            </a:r>
            <a:endParaRPr lang="en-US" sz="2400" b="1" dirty="0">
              <a:latin typeface="Sertig" pitchFamily="34" charset="0"/>
            </a:endParaRPr>
          </a:p>
        </p:txBody>
      </p:sp>
      <p:pic>
        <p:nvPicPr>
          <p:cNvPr id="1031" name="Picture 7" descr="D:\Github\DTTI\Asset\Images\cover-bg-lef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:\Github\DTTI\Asset\Images\cover-bg-righ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063" y="2133600"/>
            <a:ext cx="4106865" cy="477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491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D:\Github\DTTI\Asset\Images\cover-bg-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D:\Github\DTTI\Asset\Images\cover-bg-righ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335" y="2087479"/>
            <a:ext cx="4106865" cy="477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81070" y="1217615"/>
            <a:ext cx="5024610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rtig" pitchFamily="34" charset="0"/>
              </a:rPr>
              <a:t>ASK Question ?? </a:t>
            </a:r>
            <a:endParaRPr lang="en-US" sz="5400" b="1" dirty="0">
              <a:solidFill>
                <a:schemeClr val="tx1">
                  <a:lumMod val="85000"/>
                  <a:lumOff val="15000"/>
                </a:schemeClr>
              </a:solidFill>
              <a:latin typeface="Sertig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0250" y="2590800"/>
            <a:ext cx="827515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 smtClean="0">
                <a:latin typeface="Sertig" pitchFamily="34" charset="0"/>
              </a:rPr>
              <a:t>Format NIK </a:t>
            </a:r>
            <a:r>
              <a:rPr lang="en-US" sz="2000" dirty="0" err="1" smtClean="0">
                <a:latin typeface="Sertig" pitchFamily="34" charset="0"/>
              </a:rPr>
              <a:t>pegawai</a:t>
            </a:r>
            <a:r>
              <a:rPr lang="en-US" sz="2000" dirty="0" smtClean="0">
                <a:latin typeface="Sertig" pitchFamily="34" charset="0"/>
              </a:rPr>
              <a:t> ? </a:t>
            </a:r>
          </a:p>
          <a:p>
            <a:pPr marL="342900" indent="-342900">
              <a:buAutoNum type="arabicPeriod"/>
            </a:pPr>
            <a:r>
              <a:rPr lang="en-US" sz="2000" dirty="0" err="1" smtClean="0">
                <a:latin typeface="Sertig" pitchFamily="34" charset="0"/>
              </a:rPr>
              <a:t>Perbedaan</a:t>
            </a:r>
            <a:r>
              <a:rPr lang="en-US" sz="2000" dirty="0" smtClean="0">
                <a:latin typeface="Sertig" pitchFamily="34" charset="0"/>
              </a:rPr>
              <a:t> </a:t>
            </a:r>
            <a:r>
              <a:rPr lang="en-US" sz="2000" dirty="0" err="1" smtClean="0">
                <a:latin typeface="Sertig" pitchFamily="34" charset="0"/>
              </a:rPr>
              <a:t>NoPeg</a:t>
            </a:r>
            <a:r>
              <a:rPr lang="en-US" sz="2000" dirty="0" smtClean="0">
                <a:latin typeface="Sertig" pitchFamily="34" charset="0"/>
              </a:rPr>
              <a:t>, </a:t>
            </a:r>
            <a:r>
              <a:rPr lang="en-US" sz="2000" dirty="0" err="1" smtClean="0">
                <a:latin typeface="Sertig" pitchFamily="34" charset="0"/>
              </a:rPr>
              <a:t>NoAkun</a:t>
            </a:r>
            <a:r>
              <a:rPr lang="en-US" sz="2000" dirty="0" smtClean="0">
                <a:latin typeface="Sertig" pitchFamily="34" charset="0"/>
              </a:rPr>
              <a:t>, </a:t>
            </a:r>
            <a:r>
              <a:rPr lang="en-US" sz="2000" dirty="0" err="1" smtClean="0">
                <a:latin typeface="Sertig" pitchFamily="34" charset="0"/>
              </a:rPr>
              <a:t>NoAbsen</a:t>
            </a:r>
            <a:r>
              <a:rPr lang="en-US" sz="2000" dirty="0" smtClean="0">
                <a:latin typeface="Sertig" pitchFamily="34" charset="0"/>
              </a:rPr>
              <a:t> ?</a:t>
            </a:r>
          </a:p>
          <a:p>
            <a:pPr marL="342900" indent="-342900">
              <a:buAutoNum type="arabicPeriod"/>
            </a:pPr>
            <a:r>
              <a:rPr lang="en-US" sz="2000" dirty="0" err="1" smtClean="0">
                <a:latin typeface="Sertig" pitchFamily="34" charset="0"/>
              </a:rPr>
              <a:t>Tanggal</a:t>
            </a:r>
            <a:r>
              <a:rPr lang="en-US" sz="2000" dirty="0" smtClean="0">
                <a:latin typeface="Sertig" pitchFamily="34" charset="0"/>
              </a:rPr>
              <a:t> </a:t>
            </a:r>
            <a:r>
              <a:rPr lang="en-US" sz="2000" dirty="0" err="1" smtClean="0">
                <a:latin typeface="Sertig" pitchFamily="34" charset="0"/>
              </a:rPr>
              <a:t>pembagian</a:t>
            </a:r>
            <a:r>
              <a:rPr lang="en-US" sz="2000" dirty="0" smtClean="0">
                <a:latin typeface="Sertig" pitchFamily="34" charset="0"/>
              </a:rPr>
              <a:t>  </a:t>
            </a:r>
            <a:r>
              <a:rPr lang="en-US" sz="2000" dirty="0" err="1" smtClean="0">
                <a:latin typeface="Sertig" pitchFamily="34" charset="0"/>
              </a:rPr>
              <a:t>dan</a:t>
            </a:r>
            <a:r>
              <a:rPr lang="en-US" sz="2000" dirty="0" smtClean="0">
                <a:latin typeface="Sertig" pitchFamily="34" charset="0"/>
              </a:rPr>
              <a:t> </a:t>
            </a:r>
            <a:r>
              <a:rPr lang="en-US" sz="2000" dirty="0" err="1" smtClean="0">
                <a:latin typeface="Sertig" pitchFamily="34" charset="0"/>
              </a:rPr>
              <a:t>pengumpulan</a:t>
            </a:r>
            <a:r>
              <a:rPr lang="en-US" sz="2000" dirty="0" smtClean="0">
                <a:latin typeface="Sertig" pitchFamily="34" charset="0"/>
              </a:rPr>
              <a:t> form </a:t>
            </a:r>
            <a:r>
              <a:rPr lang="en-US" sz="2000" dirty="0" err="1" smtClean="0">
                <a:latin typeface="Sertig" pitchFamily="34" charset="0"/>
              </a:rPr>
              <a:t>muhasabah</a:t>
            </a:r>
            <a:r>
              <a:rPr lang="en-US" sz="2000" dirty="0" smtClean="0">
                <a:latin typeface="Sertig" pitchFamily="34" charset="0"/>
              </a:rPr>
              <a:t> ? </a:t>
            </a:r>
          </a:p>
          <a:p>
            <a:pPr marL="342900" indent="-342900">
              <a:buAutoNum type="arabicPeriod"/>
            </a:pPr>
            <a:r>
              <a:rPr lang="en-US" sz="2000" dirty="0" err="1" smtClean="0">
                <a:latin typeface="Sertig" pitchFamily="34" charset="0"/>
              </a:rPr>
              <a:t>Penandatanganan</a:t>
            </a:r>
            <a:r>
              <a:rPr lang="en-US" sz="2000" dirty="0" smtClean="0">
                <a:latin typeface="Sertig" pitchFamily="34" charset="0"/>
              </a:rPr>
              <a:t>/ </a:t>
            </a:r>
            <a:r>
              <a:rPr lang="en-US" sz="2000" dirty="0" err="1" smtClean="0">
                <a:latin typeface="Sertig" pitchFamily="34" charset="0"/>
              </a:rPr>
              <a:t>konfirmasi</a:t>
            </a:r>
            <a:r>
              <a:rPr lang="en-US" sz="2000" dirty="0" smtClean="0">
                <a:latin typeface="Sertig" pitchFamily="34" charset="0"/>
              </a:rPr>
              <a:t>  form </a:t>
            </a:r>
            <a:r>
              <a:rPr lang="en-US" sz="2000" dirty="0" err="1" smtClean="0">
                <a:latin typeface="Sertig" pitchFamily="34" charset="0"/>
              </a:rPr>
              <a:t>cuti</a:t>
            </a:r>
            <a:r>
              <a:rPr lang="en-US" sz="2000" dirty="0" smtClean="0">
                <a:latin typeface="Sertig" pitchFamily="34" charset="0"/>
              </a:rPr>
              <a:t>, </a:t>
            </a:r>
            <a:r>
              <a:rPr lang="en-US" sz="2000" dirty="0" err="1" smtClean="0">
                <a:latin typeface="Sertig" pitchFamily="34" charset="0"/>
              </a:rPr>
              <a:t>pelatihan</a:t>
            </a:r>
            <a:r>
              <a:rPr lang="en-US" sz="2000" dirty="0" smtClean="0">
                <a:latin typeface="Sertig" pitchFamily="34" charset="0"/>
              </a:rPr>
              <a:t>, </a:t>
            </a:r>
            <a:r>
              <a:rPr lang="en-US" sz="2000" dirty="0" err="1" smtClean="0">
                <a:latin typeface="Sertig" pitchFamily="34" charset="0"/>
              </a:rPr>
              <a:t>absensi</a:t>
            </a:r>
            <a:r>
              <a:rPr lang="en-US" sz="2000" dirty="0" smtClean="0">
                <a:latin typeface="Sertig" pitchFamily="34" charset="0"/>
              </a:rPr>
              <a:t>, </a:t>
            </a:r>
            <a:r>
              <a:rPr lang="en-US" sz="2000" dirty="0" err="1" smtClean="0">
                <a:latin typeface="Sertig" pitchFamily="34" charset="0"/>
              </a:rPr>
              <a:t>penggantian</a:t>
            </a:r>
            <a:r>
              <a:rPr lang="en-US" sz="2000" dirty="0" smtClean="0">
                <a:latin typeface="Sertig" pitchFamily="34" charset="0"/>
              </a:rPr>
              <a:t> </a:t>
            </a:r>
            <a:r>
              <a:rPr lang="en-US" sz="2000" dirty="0" err="1" smtClean="0">
                <a:latin typeface="Sertig" pitchFamily="34" charset="0"/>
              </a:rPr>
              <a:t>libur</a:t>
            </a:r>
            <a:r>
              <a:rPr lang="en-US" sz="2000" dirty="0" smtClean="0">
                <a:latin typeface="Sertig" pitchFamily="34" charset="0"/>
              </a:rPr>
              <a:t>, SPPD ?</a:t>
            </a:r>
          </a:p>
          <a:p>
            <a:pPr marL="342900" indent="-342900">
              <a:buAutoNum type="arabicPeriod"/>
            </a:pPr>
            <a:r>
              <a:rPr lang="en-US" sz="2000" dirty="0" err="1" smtClean="0">
                <a:latin typeface="Sertig" pitchFamily="34" charset="0"/>
              </a:rPr>
              <a:t>Rewiew</a:t>
            </a:r>
            <a:r>
              <a:rPr lang="en-US" sz="2000" dirty="0" smtClean="0">
                <a:latin typeface="Sertig" pitchFamily="34" charset="0"/>
              </a:rPr>
              <a:t> </a:t>
            </a:r>
            <a:r>
              <a:rPr lang="en-US" sz="2000" dirty="0" err="1" smtClean="0">
                <a:latin typeface="Sertig" pitchFamily="34" charset="0"/>
              </a:rPr>
              <a:t>Flowmap</a:t>
            </a:r>
            <a:r>
              <a:rPr lang="en-US" sz="2000" dirty="0" smtClean="0">
                <a:latin typeface="Sertig" pitchFamily="34" charset="0"/>
              </a:rPr>
              <a:t> : </a:t>
            </a:r>
            <a:r>
              <a:rPr lang="en-US" sz="2000" dirty="0" err="1" smtClean="0">
                <a:latin typeface="Sertig" pitchFamily="34" charset="0"/>
              </a:rPr>
              <a:t>cuti</a:t>
            </a:r>
            <a:r>
              <a:rPr lang="en-US" sz="2000" dirty="0" smtClean="0">
                <a:latin typeface="Sertig" pitchFamily="34" charset="0"/>
              </a:rPr>
              <a:t>, </a:t>
            </a:r>
            <a:r>
              <a:rPr lang="en-US" sz="2000" dirty="0" err="1" smtClean="0">
                <a:latin typeface="Sertig" pitchFamily="34" charset="0"/>
              </a:rPr>
              <a:t>presensi</a:t>
            </a:r>
            <a:r>
              <a:rPr lang="en-US" sz="2000" dirty="0" smtClean="0">
                <a:latin typeface="Sertig" pitchFamily="34" charset="0"/>
              </a:rPr>
              <a:t>, </a:t>
            </a:r>
            <a:r>
              <a:rPr lang="en-US" sz="2000" dirty="0" err="1" smtClean="0">
                <a:latin typeface="Sertig" pitchFamily="34" charset="0"/>
              </a:rPr>
              <a:t>pelatihan</a:t>
            </a:r>
            <a:r>
              <a:rPr lang="en-US" sz="2000" dirty="0" smtClean="0">
                <a:latin typeface="Sertig" pitchFamily="34" charset="0"/>
              </a:rPr>
              <a:t>, </a:t>
            </a:r>
            <a:r>
              <a:rPr lang="en-US" sz="2000" dirty="0" err="1" smtClean="0">
                <a:latin typeface="Sertig" pitchFamily="34" charset="0"/>
              </a:rPr>
              <a:t>muhasabah</a:t>
            </a:r>
            <a:r>
              <a:rPr lang="en-US" sz="2000" dirty="0" smtClean="0">
                <a:latin typeface="Sertig" pitchFamily="34" charset="0"/>
              </a:rPr>
              <a:t> ? </a:t>
            </a:r>
          </a:p>
          <a:p>
            <a:pPr marL="342900" indent="-342900">
              <a:buAutoNum type="arabicPeriod"/>
            </a:pPr>
            <a:r>
              <a:rPr lang="en-US" sz="2000" dirty="0" err="1" smtClean="0">
                <a:latin typeface="Sertig" pitchFamily="34" charset="0"/>
              </a:rPr>
              <a:t>Rumus</a:t>
            </a:r>
            <a:r>
              <a:rPr lang="en-US" sz="2000" dirty="0" smtClean="0">
                <a:latin typeface="Sertig" pitchFamily="34" charset="0"/>
              </a:rPr>
              <a:t> </a:t>
            </a:r>
            <a:r>
              <a:rPr lang="en-US" sz="2000" dirty="0" err="1" smtClean="0">
                <a:latin typeface="Sertig" pitchFamily="34" charset="0"/>
              </a:rPr>
              <a:t>dan</a:t>
            </a:r>
            <a:r>
              <a:rPr lang="en-US" sz="2000" dirty="0" smtClean="0">
                <a:latin typeface="Sertig" pitchFamily="34" charset="0"/>
              </a:rPr>
              <a:t> </a:t>
            </a:r>
            <a:r>
              <a:rPr lang="en-US" sz="2000" dirty="0" err="1" smtClean="0">
                <a:latin typeface="Sertig" pitchFamily="34" charset="0"/>
              </a:rPr>
              <a:t>Bobot</a:t>
            </a:r>
            <a:r>
              <a:rPr lang="en-US" sz="2000" dirty="0" smtClean="0">
                <a:latin typeface="Sertig" pitchFamily="34" charset="0"/>
              </a:rPr>
              <a:t> parameter KPI ? </a:t>
            </a:r>
          </a:p>
          <a:p>
            <a:pPr marL="342900" indent="-342900">
              <a:buAutoNum type="arabicPeriod"/>
            </a:pPr>
            <a:r>
              <a:rPr lang="en-US" sz="2000" dirty="0" smtClean="0">
                <a:latin typeface="Sertig" pitchFamily="34" charset="0"/>
              </a:rPr>
              <a:t>Form </a:t>
            </a:r>
            <a:r>
              <a:rPr lang="en-US" sz="2000" dirty="0" err="1" smtClean="0">
                <a:latin typeface="Sertig" pitchFamily="34" charset="0"/>
              </a:rPr>
              <a:t>penggantian</a:t>
            </a:r>
            <a:r>
              <a:rPr lang="en-US" sz="2000" dirty="0" smtClean="0">
                <a:latin typeface="Sertig" pitchFamily="34" charset="0"/>
              </a:rPr>
              <a:t> </a:t>
            </a:r>
            <a:r>
              <a:rPr lang="en-US" sz="2000" dirty="0" err="1" smtClean="0">
                <a:latin typeface="Sertig" pitchFamily="34" charset="0"/>
              </a:rPr>
              <a:t>libur</a:t>
            </a:r>
            <a:r>
              <a:rPr lang="en-US" sz="2000" dirty="0" smtClean="0">
                <a:latin typeface="Sertig" pitchFamily="34" charset="0"/>
              </a:rPr>
              <a:t> ? </a:t>
            </a:r>
          </a:p>
          <a:p>
            <a:endParaRPr lang="en-US" sz="2000" dirty="0">
              <a:latin typeface="Sertig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48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D:\Github\DTTI\Asset\Images\cover-bg-lef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D:\Github\DTTI\Asset\Images\cover-bg-righ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063" y="2133600"/>
            <a:ext cx="4106865" cy="477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43000" y="1982212"/>
            <a:ext cx="6477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 smtClean="0">
                <a:latin typeface="Sertig" pitchFamily="34" charset="0"/>
              </a:rPr>
              <a:t>Work Breakdown Structure </a:t>
            </a:r>
          </a:p>
          <a:p>
            <a:pPr marL="342900" indent="-342900">
              <a:buAutoNum type="arabicPeriod"/>
            </a:pPr>
            <a:r>
              <a:rPr lang="en-US" sz="2400" dirty="0" err="1" smtClean="0">
                <a:latin typeface="Sertig" pitchFamily="34" charset="0"/>
              </a:rPr>
              <a:t>Laporan</a:t>
            </a:r>
            <a:r>
              <a:rPr lang="en-US" sz="2400" dirty="0" smtClean="0">
                <a:latin typeface="Sertig" pitchFamily="34" charset="0"/>
              </a:rPr>
              <a:t> Progress </a:t>
            </a:r>
            <a:r>
              <a:rPr lang="en-US" sz="2400" dirty="0" err="1" smtClean="0">
                <a:latin typeface="Sertig" pitchFamily="34" charset="0"/>
              </a:rPr>
              <a:t>Proyek</a:t>
            </a:r>
            <a:endParaRPr lang="en-US" sz="2400" dirty="0" smtClean="0">
              <a:latin typeface="Sertig" pitchFamily="34" charset="0"/>
            </a:endParaRPr>
          </a:p>
          <a:p>
            <a:pPr marL="342900" indent="-342900">
              <a:buAutoNum type="arabicPeriod"/>
            </a:pPr>
            <a:r>
              <a:rPr lang="en-US" sz="2400" dirty="0" err="1" smtClean="0">
                <a:latin typeface="Sertig" pitchFamily="34" charset="0"/>
              </a:rPr>
              <a:t>Laporan</a:t>
            </a:r>
            <a:r>
              <a:rPr lang="en-US" sz="2400" dirty="0" smtClean="0">
                <a:latin typeface="Sertig" pitchFamily="34" charset="0"/>
              </a:rPr>
              <a:t> </a:t>
            </a:r>
            <a:r>
              <a:rPr lang="en-US" sz="2400" dirty="0" err="1" smtClean="0">
                <a:latin typeface="Sertig" pitchFamily="34" charset="0"/>
              </a:rPr>
              <a:t>Akhir</a:t>
            </a:r>
            <a:r>
              <a:rPr lang="en-US" sz="2400" dirty="0" smtClean="0">
                <a:latin typeface="Sertig" pitchFamily="34" charset="0"/>
              </a:rPr>
              <a:t> PKL </a:t>
            </a:r>
          </a:p>
          <a:p>
            <a:pPr marL="342900" indent="-342900">
              <a:buAutoNum type="arabicPeriod"/>
            </a:pPr>
            <a:r>
              <a:rPr lang="en-US" sz="2400" dirty="0" err="1" smtClean="0">
                <a:latin typeface="Sertig" pitchFamily="34" charset="0"/>
              </a:rPr>
              <a:t>Hasil</a:t>
            </a:r>
            <a:r>
              <a:rPr lang="en-US" sz="2400" dirty="0" smtClean="0">
                <a:latin typeface="Sertig" pitchFamily="34" charset="0"/>
              </a:rPr>
              <a:t> </a:t>
            </a:r>
            <a:r>
              <a:rPr lang="en-US" sz="2400" dirty="0" err="1" smtClean="0">
                <a:latin typeface="Sertig" pitchFamily="34" charset="0"/>
              </a:rPr>
              <a:t>Analisis</a:t>
            </a:r>
            <a:r>
              <a:rPr lang="en-US" sz="2400" dirty="0" smtClean="0">
                <a:latin typeface="Sertig" pitchFamily="34" charset="0"/>
              </a:rPr>
              <a:t> Dan </a:t>
            </a:r>
            <a:r>
              <a:rPr lang="en-US" sz="2400" dirty="0" err="1" smtClean="0">
                <a:latin typeface="Sertig" pitchFamily="34" charset="0"/>
              </a:rPr>
              <a:t>Desain</a:t>
            </a:r>
            <a:r>
              <a:rPr lang="en-US" sz="2400" dirty="0" smtClean="0">
                <a:latin typeface="Sertig" pitchFamily="34" charset="0"/>
              </a:rPr>
              <a:t> </a:t>
            </a:r>
            <a:r>
              <a:rPr lang="en-US" sz="2400" dirty="0" err="1" smtClean="0">
                <a:latin typeface="Sertig" pitchFamily="34" charset="0"/>
              </a:rPr>
              <a:t>Sistem</a:t>
            </a:r>
            <a:endParaRPr lang="en-US" sz="2400" dirty="0" smtClean="0">
              <a:latin typeface="Sertig" pitchFamily="34" charset="0"/>
            </a:endParaRPr>
          </a:p>
          <a:p>
            <a:pPr marL="342900" indent="-342900">
              <a:buAutoNum type="arabicPeriod"/>
            </a:pPr>
            <a:r>
              <a:rPr lang="en-US" sz="2400" dirty="0" smtClean="0">
                <a:latin typeface="Sertig" pitchFamily="34" charset="0"/>
              </a:rPr>
              <a:t>Demo Progress </a:t>
            </a:r>
            <a:r>
              <a:rPr lang="en-US" sz="2400" dirty="0" err="1" smtClean="0">
                <a:latin typeface="Sertig" pitchFamily="34" charset="0"/>
              </a:rPr>
              <a:t>Aplikasi</a:t>
            </a:r>
            <a:endParaRPr lang="en-US" sz="2400" dirty="0" smtClean="0">
              <a:latin typeface="Sertig" pitchFamily="34" charset="0"/>
            </a:endParaRPr>
          </a:p>
          <a:p>
            <a:pPr marL="342900" indent="-342900">
              <a:buAutoNum type="arabicPeriod"/>
            </a:pPr>
            <a:r>
              <a:rPr lang="en-US" sz="2400" dirty="0" smtClean="0">
                <a:latin typeface="Sertig" pitchFamily="34" charset="0"/>
              </a:rPr>
              <a:t>Tanya </a:t>
            </a:r>
            <a:r>
              <a:rPr lang="en-US" sz="2400" dirty="0" err="1" smtClean="0">
                <a:latin typeface="Sertig" pitchFamily="34" charset="0"/>
              </a:rPr>
              <a:t>Jawab</a:t>
            </a:r>
            <a:r>
              <a:rPr lang="en-US" sz="2400" dirty="0" smtClean="0">
                <a:latin typeface="Sertig" pitchFamily="34" charset="0"/>
              </a:rPr>
              <a:t> / </a:t>
            </a:r>
            <a:r>
              <a:rPr lang="en-US" sz="2400" dirty="0" err="1" smtClean="0">
                <a:latin typeface="Sertig" pitchFamily="34" charset="0"/>
              </a:rPr>
              <a:t>Evaluasi</a:t>
            </a:r>
            <a:r>
              <a:rPr lang="en-US" sz="2400" dirty="0" smtClean="0">
                <a:latin typeface="Sertig" pitchFamily="34" charset="0"/>
              </a:rPr>
              <a:t> / </a:t>
            </a:r>
            <a:r>
              <a:rPr lang="en-US" sz="2400" dirty="0" err="1" smtClean="0">
                <a:latin typeface="Sertig" pitchFamily="34" charset="0"/>
              </a:rPr>
              <a:t>Revisi</a:t>
            </a:r>
            <a:endParaRPr lang="en-US" sz="2400" dirty="0" smtClean="0">
              <a:latin typeface="Sertig" pitchFamily="34" charset="0"/>
            </a:endParaRPr>
          </a:p>
          <a:p>
            <a:pPr marL="342900" indent="-342900">
              <a:buAutoNum type="arabicPeriod"/>
            </a:pPr>
            <a:endParaRPr lang="en-US" sz="2400" dirty="0" smtClean="0">
              <a:latin typeface="Sertig" pitchFamily="34" charset="0"/>
            </a:endParaRPr>
          </a:p>
          <a:p>
            <a:pPr marL="342900" indent="-342900">
              <a:buAutoNum type="arabicPeriod"/>
            </a:pPr>
            <a:endParaRPr lang="en-US" sz="2400" dirty="0">
              <a:latin typeface="Sertig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94895" y="1244025"/>
            <a:ext cx="497730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latin typeface="Sertig" pitchFamily="34" charset="0"/>
              </a:rPr>
              <a:t>Poin</a:t>
            </a:r>
            <a:r>
              <a:rPr lang="en-US" sz="3200" b="1" dirty="0" smtClean="0">
                <a:latin typeface="Sertig" pitchFamily="34" charset="0"/>
              </a:rPr>
              <a:t> – </a:t>
            </a:r>
            <a:r>
              <a:rPr lang="en-US" sz="3200" b="1" dirty="0" err="1" smtClean="0">
                <a:latin typeface="Sertig" pitchFamily="34" charset="0"/>
              </a:rPr>
              <a:t>Poin</a:t>
            </a:r>
            <a:r>
              <a:rPr lang="en-US" sz="3200" b="1" dirty="0" smtClean="0">
                <a:latin typeface="Sertig" pitchFamily="34" charset="0"/>
              </a:rPr>
              <a:t>  </a:t>
            </a:r>
            <a:r>
              <a:rPr lang="en-US" sz="3200" b="1" dirty="0" err="1" smtClean="0">
                <a:latin typeface="Sertig" pitchFamily="34" charset="0"/>
              </a:rPr>
              <a:t>Presentasi</a:t>
            </a:r>
            <a:endParaRPr lang="en-US" sz="3200" b="1" dirty="0" smtClean="0">
              <a:latin typeface="Sertig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762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D:\Github\DTTI\Asset\Images\cover-bg-lef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D:\Github\DTTI\Asset\Images\cover-bg-righ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063" y="2133600"/>
            <a:ext cx="4106865" cy="477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61495" y="980182"/>
            <a:ext cx="497730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Sertig" pitchFamily="34" charset="0"/>
              </a:rPr>
              <a:t>Work Breakdown Structure #1  </a:t>
            </a:r>
          </a:p>
        </p:txBody>
      </p:sp>
      <p:pic>
        <p:nvPicPr>
          <p:cNvPr id="2100" name="Picture 5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2600"/>
            <a:ext cx="8205355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748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D:\Github\DTTI\Asset\Images\cover-bg-lef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D:\Github\DTTI\Asset\Images\cover-bg-righ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063" y="2133600"/>
            <a:ext cx="4106865" cy="477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61495" y="1015425"/>
            <a:ext cx="520590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Sertig" pitchFamily="34" charset="0"/>
              </a:rPr>
              <a:t>Work Breakdown Structure #2  </a:t>
            </a:r>
          </a:p>
        </p:txBody>
      </p:sp>
      <p:pic>
        <p:nvPicPr>
          <p:cNvPr id="4136" name="Picture 4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8629650" cy="3757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96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D:\Github\DTTI\Asset\Images\cover-bg-lef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D:\Github\DTTI\Asset\Images\cover-bg-righ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063" y="2133600"/>
            <a:ext cx="4106865" cy="477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61495" y="914400"/>
            <a:ext cx="490110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latin typeface="Sertig" pitchFamily="34" charset="0"/>
              </a:rPr>
              <a:t>Laporan</a:t>
            </a:r>
            <a:r>
              <a:rPr lang="en-US" sz="3200" b="1" dirty="0" smtClean="0">
                <a:latin typeface="Sertig" pitchFamily="34" charset="0"/>
              </a:rPr>
              <a:t> </a:t>
            </a:r>
            <a:r>
              <a:rPr lang="en-US" sz="3200" b="1" dirty="0" err="1" smtClean="0">
                <a:latin typeface="Sertig" pitchFamily="34" charset="0"/>
              </a:rPr>
              <a:t>Kemajuan</a:t>
            </a:r>
            <a:r>
              <a:rPr lang="en-US" sz="3200" b="1" dirty="0" smtClean="0">
                <a:latin typeface="Sertig" pitchFamily="34" charset="0"/>
              </a:rPr>
              <a:t> </a:t>
            </a:r>
            <a:r>
              <a:rPr lang="en-US" sz="3200" b="1" dirty="0" err="1" smtClean="0">
                <a:latin typeface="Sertig" pitchFamily="34" charset="0"/>
              </a:rPr>
              <a:t>Proyek</a:t>
            </a:r>
            <a:r>
              <a:rPr lang="en-US" sz="3200" b="1" dirty="0" smtClean="0">
                <a:latin typeface="Sertig" pitchFamily="34" charset="0"/>
              </a:rPr>
              <a:t> #1 </a:t>
            </a:r>
            <a:endParaRPr lang="en-US" sz="3200" b="1" dirty="0">
              <a:latin typeface="Sertig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15" b="20087"/>
          <a:stretch/>
        </p:blipFill>
        <p:spPr bwMode="auto">
          <a:xfrm>
            <a:off x="1524000" y="1621726"/>
            <a:ext cx="6477000" cy="4702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724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D:\Github\DTTI\Asset\Images\cover-bg-lef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D:\Github\DTTI\Asset\Images\cover-bg-righ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063" y="2133600"/>
            <a:ext cx="4106865" cy="477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61495" y="914400"/>
            <a:ext cx="482490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latin typeface="Sertig" pitchFamily="34" charset="0"/>
              </a:rPr>
              <a:t>Laporan</a:t>
            </a:r>
            <a:r>
              <a:rPr lang="en-US" sz="3200" b="1" dirty="0" smtClean="0">
                <a:latin typeface="Sertig" pitchFamily="34" charset="0"/>
              </a:rPr>
              <a:t> </a:t>
            </a:r>
            <a:r>
              <a:rPr lang="en-US" sz="3200" b="1" dirty="0" err="1" smtClean="0">
                <a:latin typeface="Sertig" pitchFamily="34" charset="0"/>
              </a:rPr>
              <a:t>Kemajuan</a:t>
            </a:r>
            <a:r>
              <a:rPr lang="en-US" sz="3200" b="1" dirty="0" smtClean="0">
                <a:latin typeface="Sertig" pitchFamily="34" charset="0"/>
              </a:rPr>
              <a:t> </a:t>
            </a:r>
            <a:r>
              <a:rPr lang="en-US" sz="3200" b="1" dirty="0" err="1" smtClean="0">
                <a:latin typeface="Sertig" pitchFamily="34" charset="0"/>
              </a:rPr>
              <a:t>Proyek</a:t>
            </a:r>
            <a:r>
              <a:rPr lang="en-US" sz="3200" b="1" dirty="0" smtClean="0">
                <a:latin typeface="Sertig" pitchFamily="34" charset="0"/>
              </a:rPr>
              <a:t> #2 </a:t>
            </a:r>
            <a:endParaRPr lang="en-US" sz="3200" b="1" dirty="0">
              <a:latin typeface="Sertig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2000" y="1828800"/>
            <a:ext cx="3810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smtClean="0"/>
              <a:t>MODUL ADMINISTRASI PEGAWAI :</a:t>
            </a:r>
            <a:endParaRPr lang="en-US" sz="2000" b="1" dirty="0" smtClean="0"/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Data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</a:rPr>
              <a:t>biodata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Data SIM  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Data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</a:rPr>
              <a:t>keluarga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Data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</a:rPr>
              <a:t>kendaraan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Data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</a:rPr>
              <a:t>Rekening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Data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</a:rPr>
              <a:t>Aktivitas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 / Usaha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Data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</a:rPr>
              <a:t>Pendidikan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 Formal 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Data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</a:rPr>
              <a:t>Pendidikan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 Informal</a:t>
            </a:r>
          </a:p>
          <a:p>
            <a:pPr>
              <a:lnSpc>
                <a:spcPct val="150000"/>
              </a:lnSpc>
            </a:pPr>
            <a:endParaRPr lang="en-US" sz="2000" b="1" dirty="0"/>
          </a:p>
          <a:p>
            <a:pPr>
              <a:lnSpc>
                <a:spcPct val="150000"/>
              </a:lnSpc>
            </a:pP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343400" y="1828800"/>
            <a:ext cx="38100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smtClean="0"/>
              <a:t>MODUL TRANSAKSI PEGAWAI :</a:t>
            </a:r>
            <a:endParaRPr lang="en-US" sz="2000" b="1" dirty="0" smtClean="0"/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Data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</a:rPr>
              <a:t>pengajuan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</a:rPr>
              <a:t>pelatihan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Data KPI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Data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</a:rPr>
              <a:t>pengajuan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</a:rPr>
              <a:t>Cuti</a:t>
            </a:r>
            <a:endParaRPr lang="en-US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Data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</a:rPr>
              <a:t>presensi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Data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</a:rPr>
              <a:t>perizinan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</a:rPr>
              <a:t>absensi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Data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</a:rPr>
              <a:t>Surat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</a:rPr>
              <a:t>Tugas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 SPPD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Data 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</a:rPr>
              <a:t>pengajuan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</a:rPr>
              <a:t>pengganti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</a:rPr>
              <a:t>libur</a:t>
            </a:r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2026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D:\Github\DTTI\Asset\Images\cover-bg-lef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D:\Github\DTTI\Asset\Images\cover-bg-righ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063" y="2133600"/>
            <a:ext cx="4106865" cy="477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61496" y="1143000"/>
            <a:ext cx="4423568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latin typeface="Sertig" pitchFamily="34" charset="0"/>
              </a:rPr>
              <a:t>Laporan</a:t>
            </a:r>
            <a:r>
              <a:rPr lang="en-US" sz="3200" b="1" dirty="0" smtClean="0">
                <a:latin typeface="Sertig" pitchFamily="34" charset="0"/>
              </a:rPr>
              <a:t> </a:t>
            </a:r>
            <a:r>
              <a:rPr lang="en-US" sz="3200" b="1" dirty="0" err="1" smtClean="0">
                <a:latin typeface="Sertig" pitchFamily="34" charset="0"/>
              </a:rPr>
              <a:t>Dokumentasi</a:t>
            </a:r>
            <a:r>
              <a:rPr lang="en-US" sz="3200" b="1" dirty="0" smtClean="0">
                <a:latin typeface="Sertig" pitchFamily="34" charset="0"/>
              </a:rPr>
              <a:t> PKL  </a:t>
            </a:r>
            <a:endParaRPr lang="en-US" sz="3200" b="1" dirty="0">
              <a:latin typeface="Sertig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45997" y="2565737"/>
            <a:ext cx="41310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B0F0"/>
                </a:solidFill>
                <a:latin typeface="Sertig" pitchFamily="34" charset="0"/>
                <a:hlinkClick r:id="rId4" action="ppaction://hlinkfile"/>
              </a:rPr>
              <a:t>BAB I </a:t>
            </a:r>
            <a:r>
              <a:rPr lang="en-US" sz="6000" dirty="0" smtClean="0">
                <a:solidFill>
                  <a:srgbClr val="00B0F0"/>
                </a:solidFill>
                <a:latin typeface="Sertig" pitchFamily="34" charset="0"/>
              </a:rPr>
              <a:t>&amp; </a:t>
            </a:r>
            <a:r>
              <a:rPr lang="en-US" sz="6000" dirty="0" smtClean="0">
                <a:solidFill>
                  <a:srgbClr val="00B0F0"/>
                </a:solidFill>
                <a:latin typeface="Sertig" pitchFamily="34" charset="0"/>
                <a:hlinkClick r:id="rId5" action="ppaction://hlinkfile"/>
              </a:rPr>
              <a:t>BAB II</a:t>
            </a:r>
            <a:endParaRPr lang="en-US" sz="6000" dirty="0">
              <a:solidFill>
                <a:srgbClr val="00B0F0"/>
              </a:solidFill>
              <a:latin typeface="Sertig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99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D:\Github\DTTI\Asset\Images\cover-bg-lef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D:\Github\DTTI\Asset\Images\cover-bg-righ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063" y="2133600"/>
            <a:ext cx="4106865" cy="477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11645" y="990600"/>
            <a:ext cx="510815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latin typeface="Sertig" pitchFamily="34" charset="0"/>
              </a:rPr>
              <a:t>Hasil</a:t>
            </a:r>
            <a:r>
              <a:rPr lang="en-US" sz="3200" b="1" dirty="0" smtClean="0">
                <a:latin typeface="Sertig" pitchFamily="34" charset="0"/>
              </a:rPr>
              <a:t> </a:t>
            </a:r>
            <a:r>
              <a:rPr lang="en-US" sz="3200" b="1" dirty="0" err="1" smtClean="0">
                <a:latin typeface="Sertig" pitchFamily="34" charset="0"/>
              </a:rPr>
              <a:t>Analisis</a:t>
            </a:r>
            <a:r>
              <a:rPr lang="en-US" sz="3200" b="1" dirty="0">
                <a:latin typeface="Sertig" pitchFamily="34" charset="0"/>
              </a:rPr>
              <a:t> </a:t>
            </a:r>
            <a:r>
              <a:rPr lang="en-US" sz="3200" b="1" dirty="0" smtClean="0">
                <a:latin typeface="Sertig" pitchFamily="34" charset="0"/>
              </a:rPr>
              <a:t>&amp; </a:t>
            </a:r>
            <a:r>
              <a:rPr lang="en-US" sz="3200" b="1" dirty="0" err="1" smtClean="0">
                <a:latin typeface="Sertig" pitchFamily="34" charset="0"/>
              </a:rPr>
              <a:t>Desain</a:t>
            </a:r>
            <a:r>
              <a:rPr lang="en-US" sz="3200" b="1" dirty="0" smtClean="0">
                <a:latin typeface="Sertig" pitchFamily="34" charset="0"/>
              </a:rPr>
              <a:t> </a:t>
            </a:r>
            <a:r>
              <a:rPr lang="en-US" sz="3200" b="1" dirty="0" err="1" smtClean="0">
                <a:latin typeface="Sertig" pitchFamily="34" charset="0"/>
              </a:rPr>
              <a:t>Sistem</a:t>
            </a:r>
            <a:r>
              <a:rPr lang="en-US" sz="3200" b="1" dirty="0" smtClean="0">
                <a:latin typeface="Sertig" pitchFamily="34" charset="0"/>
              </a:rPr>
              <a:t>    </a:t>
            </a:r>
            <a:endParaRPr lang="en-US" sz="3200" b="1" dirty="0">
              <a:latin typeface="Sertig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663005"/>
            <a:ext cx="661039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800" dirty="0" smtClean="0">
                <a:solidFill>
                  <a:srgbClr val="0070C0"/>
                </a:solidFill>
                <a:hlinkClick r:id="rId4" action="ppaction://hlinkfile"/>
              </a:rPr>
              <a:t>Model Data (Basis Data) </a:t>
            </a:r>
            <a:endParaRPr lang="en-US" sz="2800" dirty="0" smtClean="0">
              <a:solidFill>
                <a:srgbClr val="0070C0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800" dirty="0" smtClean="0">
                <a:solidFill>
                  <a:srgbClr val="0070C0"/>
                </a:solidFill>
                <a:hlinkClick r:id="rId5" action="ppaction://hlinkfile"/>
              </a:rPr>
              <a:t>Model Proses (Unified Model Language) 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21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D:\Github\DTTI\Asset\Images\cover-bg-lef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D:\Github\DTTI\Asset\Images\cover-bg-righ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335" y="2087479"/>
            <a:ext cx="4106865" cy="477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1790" y="2133600"/>
            <a:ext cx="5024610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rtig" pitchFamily="34" charset="0"/>
              </a:rPr>
              <a:t>DEMO APLIKASI </a:t>
            </a:r>
            <a:endParaRPr lang="en-US" sz="5400" b="1" dirty="0">
              <a:solidFill>
                <a:schemeClr val="tx1">
                  <a:lumMod val="85000"/>
                  <a:lumOff val="15000"/>
                </a:schemeClr>
              </a:solidFill>
              <a:latin typeface="Sertig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49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221</Words>
  <Application>Microsoft Office PowerPoint</Application>
  <PresentationFormat>On-screen Show (4:3)</PresentationFormat>
  <Paragraphs>52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Paudji</dc:creator>
  <cp:lastModifiedBy>Ahmad Paudji</cp:lastModifiedBy>
  <cp:revision>12</cp:revision>
  <dcterms:created xsi:type="dcterms:W3CDTF">2014-09-04T01:23:13Z</dcterms:created>
  <dcterms:modified xsi:type="dcterms:W3CDTF">2014-09-04T02:40:02Z</dcterms:modified>
</cp:coreProperties>
</file>