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2" r:id="rId12"/>
    <p:sldId id="274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67" r:id="rId23"/>
    <p:sldId id="283" r:id="rId24"/>
    <p:sldId id="268" r:id="rId25"/>
    <p:sldId id="269" r:id="rId26"/>
    <p:sldId id="270" r:id="rId27"/>
    <p:sldId id="27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91" autoAdjust="0"/>
  </p:normalViewPr>
  <p:slideViewPr>
    <p:cSldViewPr>
      <p:cViewPr>
        <p:scale>
          <a:sx n="56" d="100"/>
          <a:sy n="56" d="100"/>
        </p:scale>
        <p:origin x="-1085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338FD8-04E6-44E7-85F5-9655C43429C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3835CB-EC30-452A-957E-A7EA48EC36DD}">
      <dgm:prSet phldrT="[Text]" custT="1"/>
      <dgm:spPr/>
      <dgm:t>
        <a:bodyPr/>
        <a:lstStyle/>
        <a:p>
          <a:r>
            <a:rPr lang="en-US" sz="1100" dirty="0" err="1" smtClean="0"/>
            <a:t>Beranda</a:t>
          </a:r>
          <a:endParaRPr lang="en-US" sz="1100" dirty="0"/>
        </a:p>
      </dgm:t>
    </dgm:pt>
    <dgm:pt modelId="{569C4F67-ADD1-4679-8C90-59B45EF4D5AD}" type="parTrans" cxnId="{E345F227-7165-4851-9DEE-E1B38E591152}">
      <dgm:prSet/>
      <dgm:spPr/>
      <dgm:t>
        <a:bodyPr/>
        <a:lstStyle/>
        <a:p>
          <a:endParaRPr lang="en-US" sz="1100"/>
        </a:p>
      </dgm:t>
    </dgm:pt>
    <dgm:pt modelId="{7DF0520C-29DD-4AC2-A48B-A87EB94B7990}" type="sibTrans" cxnId="{E345F227-7165-4851-9DEE-E1B38E591152}">
      <dgm:prSet/>
      <dgm:spPr/>
      <dgm:t>
        <a:bodyPr/>
        <a:lstStyle/>
        <a:p>
          <a:endParaRPr lang="en-US" sz="1100"/>
        </a:p>
      </dgm:t>
    </dgm:pt>
    <dgm:pt modelId="{13626C31-E889-42D7-9185-8A10794FF840}">
      <dgm:prSet phldrT="[Text]" custT="1"/>
      <dgm:spPr/>
      <dgm:t>
        <a:bodyPr/>
        <a:lstStyle/>
        <a:p>
          <a:r>
            <a:rPr lang="en-US" sz="1100" dirty="0" smtClean="0"/>
            <a:t>Master Data</a:t>
          </a:r>
          <a:endParaRPr lang="en-US" sz="1100" dirty="0"/>
        </a:p>
      </dgm:t>
    </dgm:pt>
    <dgm:pt modelId="{1FA498B4-4D5E-4313-AE3B-5908F05E97B2}" type="parTrans" cxnId="{FCEF3CE8-2B1A-402F-B308-C9906C11B238}">
      <dgm:prSet/>
      <dgm:spPr/>
      <dgm:t>
        <a:bodyPr/>
        <a:lstStyle/>
        <a:p>
          <a:endParaRPr lang="en-US" sz="1100"/>
        </a:p>
      </dgm:t>
    </dgm:pt>
    <dgm:pt modelId="{E96B6D16-7A8A-4F9A-A347-D3EA1D40C514}" type="sibTrans" cxnId="{FCEF3CE8-2B1A-402F-B308-C9906C11B238}">
      <dgm:prSet/>
      <dgm:spPr/>
      <dgm:t>
        <a:bodyPr/>
        <a:lstStyle/>
        <a:p>
          <a:endParaRPr lang="en-US" sz="1100"/>
        </a:p>
      </dgm:t>
    </dgm:pt>
    <dgm:pt modelId="{C11F6D5C-666E-4109-BEC0-FE9052909B4C}">
      <dgm:prSet phldrT="[Text]" custT="1"/>
      <dgm:spPr/>
      <dgm:t>
        <a:bodyPr/>
        <a:lstStyle/>
        <a:p>
          <a:r>
            <a:rPr lang="en-US" sz="1100" dirty="0" smtClean="0"/>
            <a:t>Master Bank</a:t>
          </a:r>
          <a:endParaRPr lang="en-US" sz="1100" dirty="0"/>
        </a:p>
      </dgm:t>
    </dgm:pt>
    <dgm:pt modelId="{4FF85B7B-EEF4-4F1E-BAB6-EF006EFBDFF5}" type="parTrans" cxnId="{88D93CFE-2D55-4FA5-9343-5773BF62A891}">
      <dgm:prSet/>
      <dgm:spPr/>
      <dgm:t>
        <a:bodyPr/>
        <a:lstStyle/>
        <a:p>
          <a:endParaRPr lang="en-US" sz="1100"/>
        </a:p>
      </dgm:t>
    </dgm:pt>
    <dgm:pt modelId="{68DBFD2C-3AFD-4B07-AE8A-D246593B2E4E}" type="sibTrans" cxnId="{88D93CFE-2D55-4FA5-9343-5773BF62A891}">
      <dgm:prSet/>
      <dgm:spPr/>
      <dgm:t>
        <a:bodyPr/>
        <a:lstStyle/>
        <a:p>
          <a:endParaRPr lang="en-US" sz="1100"/>
        </a:p>
      </dgm:t>
    </dgm:pt>
    <dgm:pt modelId="{8722DC56-454F-4FC4-8BBF-54B8986A6464}">
      <dgm:prSet phldrT="[Text]" custT="1"/>
      <dgm:spPr/>
      <dgm:t>
        <a:bodyPr/>
        <a:lstStyle/>
        <a:p>
          <a:r>
            <a:rPr lang="en-US" sz="1100" dirty="0" smtClean="0"/>
            <a:t>Master </a:t>
          </a:r>
          <a:r>
            <a:rPr lang="en-US" sz="1100" dirty="0" err="1" smtClean="0"/>
            <a:t>Tangal</a:t>
          </a:r>
          <a:r>
            <a:rPr lang="en-US" sz="1100" dirty="0" smtClean="0"/>
            <a:t> </a:t>
          </a:r>
          <a:r>
            <a:rPr lang="en-US" sz="1100" dirty="0" err="1" smtClean="0"/>
            <a:t>Libur</a:t>
          </a:r>
          <a:endParaRPr lang="en-US" sz="1100" dirty="0"/>
        </a:p>
      </dgm:t>
    </dgm:pt>
    <dgm:pt modelId="{18D837C1-0995-467D-821D-5ABDBFC3A794}" type="parTrans" cxnId="{65112D42-8CE3-4BB0-9BC4-570AF01FC2A3}">
      <dgm:prSet/>
      <dgm:spPr/>
      <dgm:t>
        <a:bodyPr/>
        <a:lstStyle/>
        <a:p>
          <a:endParaRPr lang="en-US" sz="1100"/>
        </a:p>
      </dgm:t>
    </dgm:pt>
    <dgm:pt modelId="{34D6A9A9-2251-4A9C-AD63-0227C5BB20EA}" type="sibTrans" cxnId="{65112D42-8CE3-4BB0-9BC4-570AF01FC2A3}">
      <dgm:prSet/>
      <dgm:spPr/>
      <dgm:t>
        <a:bodyPr/>
        <a:lstStyle/>
        <a:p>
          <a:endParaRPr lang="en-US" sz="1100"/>
        </a:p>
      </dgm:t>
    </dgm:pt>
    <dgm:pt modelId="{9633E222-133F-439A-99F8-21B2DAF5C4C5}">
      <dgm:prSet phldrT="[Text]" custT="1"/>
      <dgm:spPr/>
      <dgm:t>
        <a:bodyPr/>
        <a:lstStyle/>
        <a:p>
          <a:r>
            <a:rPr lang="en-US" sz="1100" dirty="0" err="1" smtClean="0"/>
            <a:t>Pegawai</a:t>
          </a:r>
          <a:r>
            <a:rPr lang="en-US" sz="1100" dirty="0" smtClean="0"/>
            <a:t> </a:t>
          </a:r>
          <a:endParaRPr lang="en-US" sz="1100" dirty="0"/>
        </a:p>
      </dgm:t>
    </dgm:pt>
    <dgm:pt modelId="{FA32147F-35BD-4024-94EA-DB115F34B1A3}" type="parTrans" cxnId="{09E84C4D-F5F6-407C-8977-BD96AE4A9571}">
      <dgm:prSet/>
      <dgm:spPr/>
      <dgm:t>
        <a:bodyPr/>
        <a:lstStyle/>
        <a:p>
          <a:endParaRPr lang="en-US" sz="1100"/>
        </a:p>
      </dgm:t>
    </dgm:pt>
    <dgm:pt modelId="{5519A272-EDF6-4BB3-B9E5-AC2097B3963F}" type="sibTrans" cxnId="{09E84C4D-F5F6-407C-8977-BD96AE4A9571}">
      <dgm:prSet/>
      <dgm:spPr/>
      <dgm:t>
        <a:bodyPr/>
        <a:lstStyle/>
        <a:p>
          <a:endParaRPr lang="en-US" sz="1100"/>
        </a:p>
      </dgm:t>
    </dgm:pt>
    <dgm:pt modelId="{CFE80F1B-668E-496A-9F1A-EAE16D63B60D}">
      <dgm:prSet phldrT="[Text]" custT="1"/>
      <dgm:spPr/>
      <dgm:t>
        <a:bodyPr/>
        <a:lstStyle/>
        <a:p>
          <a:r>
            <a:rPr lang="en-US" sz="1100" dirty="0" err="1" smtClean="0"/>
            <a:t>Muhasabah</a:t>
          </a:r>
          <a:endParaRPr lang="en-US" sz="1100" dirty="0"/>
        </a:p>
      </dgm:t>
    </dgm:pt>
    <dgm:pt modelId="{024040AA-44E5-49DE-8553-6CB86769D79C}" type="parTrans" cxnId="{6A3750F2-203E-4F5E-A301-7AB2EEF51F40}">
      <dgm:prSet/>
      <dgm:spPr/>
      <dgm:t>
        <a:bodyPr/>
        <a:lstStyle/>
        <a:p>
          <a:endParaRPr lang="en-US" sz="1100"/>
        </a:p>
      </dgm:t>
    </dgm:pt>
    <dgm:pt modelId="{EC5F5AAF-9692-4D03-BE71-34967C53D96E}" type="sibTrans" cxnId="{6A3750F2-203E-4F5E-A301-7AB2EEF51F40}">
      <dgm:prSet/>
      <dgm:spPr/>
      <dgm:t>
        <a:bodyPr/>
        <a:lstStyle/>
        <a:p>
          <a:endParaRPr lang="en-US" sz="1100"/>
        </a:p>
      </dgm:t>
    </dgm:pt>
    <dgm:pt modelId="{EB0CD45F-5622-4015-908E-122C91455499}">
      <dgm:prSet phldrT="[Text]" custT="1"/>
      <dgm:spPr/>
      <dgm:t>
        <a:bodyPr/>
        <a:lstStyle/>
        <a:p>
          <a:r>
            <a:rPr lang="en-US" sz="1100" dirty="0" smtClean="0"/>
            <a:t>Data </a:t>
          </a:r>
          <a:r>
            <a:rPr lang="en-US" sz="1100" dirty="0" err="1" smtClean="0"/>
            <a:t>Pegawai</a:t>
          </a:r>
          <a:r>
            <a:rPr lang="en-US" sz="1100" dirty="0" smtClean="0"/>
            <a:t> </a:t>
          </a:r>
        </a:p>
      </dgm:t>
    </dgm:pt>
    <dgm:pt modelId="{9475AAD7-495F-41C2-A970-007385BA4A05}" type="parTrans" cxnId="{A5D30A3E-51E2-49E9-AE50-2921D520EF39}">
      <dgm:prSet/>
      <dgm:spPr/>
      <dgm:t>
        <a:bodyPr/>
        <a:lstStyle/>
        <a:p>
          <a:endParaRPr lang="en-US" sz="1100"/>
        </a:p>
      </dgm:t>
    </dgm:pt>
    <dgm:pt modelId="{2D4C4181-4C95-4EAF-9119-C639CFAEA1FD}" type="sibTrans" cxnId="{A5D30A3E-51E2-49E9-AE50-2921D520EF39}">
      <dgm:prSet/>
      <dgm:spPr/>
      <dgm:t>
        <a:bodyPr/>
        <a:lstStyle/>
        <a:p>
          <a:endParaRPr lang="en-US" sz="1100"/>
        </a:p>
      </dgm:t>
    </dgm:pt>
    <dgm:pt modelId="{443F5870-2C0F-43D8-B295-451E9481B081}">
      <dgm:prSet phldrT="[Text]" custT="1"/>
      <dgm:spPr/>
      <dgm:t>
        <a:bodyPr/>
        <a:lstStyle/>
        <a:p>
          <a:r>
            <a:rPr lang="en-US" sz="1100" dirty="0" smtClean="0"/>
            <a:t>Data SIM </a:t>
          </a:r>
        </a:p>
      </dgm:t>
    </dgm:pt>
    <dgm:pt modelId="{B90C5752-F1DE-4842-9B5C-ABBB525719EE}" type="parTrans" cxnId="{738CAF94-6560-40DC-B4BF-C2A1A2D2CEC9}">
      <dgm:prSet/>
      <dgm:spPr/>
      <dgm:t>
        <a:bodyPr/>
        <a:lstStyle/>
        <a:p>
          <a:endParaRPr lang="en-US" sz="1100"/>
        </a:p>
      </dgm:t>
    </dgm:pt>
    <dgm:pt modelId="{9CF06EB1-38F8-4E38-A0EF-AC6497777E78}" type="sibTrans" cxnId="{738CAF94-6560-40DC-B4BF-C2A1A2D2CEC9}">
      <dgm:prSet/>
      <dgm:spPr/>
      <dgm:t>
        <a:bodyPr/>
        <a:lstStyle/>
        <a:p>
          <a:endParaRPr lang="en-US" sz="1100"/>
        </a:p>
      </dgm:t>
    </dgm:pt>
    <dgm:pt modelId="{1932BB72-3BB0-4A2D-9C4B-D7C32DA36A64}">
      <dgm:prSet phldrT="[Text]" custT="1"/>
      <dgm:spPr/>
      <dgm:t>
        <a:bodyPr/>
        <a:lstStyle/>
        <a:p>
          <a:r>
            <a:rPr lang="en-US" sz="1100" dirty="0" smtClean="0"/>
            <a:t>Data </a:t>
          </a:r>
          <a:r>
            <a:rPr lang="en-US" sz="1100" dirty="0" err="1" smtClean="0"/>
            <a:t>Rekening</a:t>
          </a:r>
          <a:r>
            <a:rPr lang="en-US" sz="1100" dirty="0" smtClean="0"/>
            <a:t> Bank</a:t>
          </a:r>
        </a:p>
      </dgm:t>
    </dgm:pt>
    <dgm:pt modelId="{8AEDADFE-E643-4721-B3EE-F05AC62C70FA}" type="parTrans" cxnId="{46B23EC9-83C7-4A70-B208-192E0709F526}">
      <dgm:prSet/>
      <dgm:spPr/>
      <dgm:t>
        <a:bodyPr/>
        <a:lstStyle/>
        <a:p>
          <a:endParaRPr lang="en-US" sz="1100"/>
        </a:p>
      </dgm:t>
    </dgm:pt>
    <dgm:pt modelId="{BBED53B5-CAE5-45F5-B269-33D60D12322E}" type="sibTrans" cxnId="{46B23EC9-83C7-4A70-B208-192E0709F526}">
      <dgm:prSet/>
      <dgm:spPr/>
      <dgm:t>
        <a:bodyPr/>
        <a:lstStyle/>
        <a:p>
          <a:endParaRPr lang="en-US" sz="1100"/>
        </a:p>
      </dgm:t>
    </dgm:pt>
    <dgm:pt modelId="{887CA6BA-636D-4FC4-B6EC-791330EED2D2}">
      <dgm:prSet phldrT="[Text]" custT="1"/>
      <dgm:spPr/>
      <dgm:t>
        <a:bodyPr/>
        <a:lstStyle/>
        <a:p>
          <a:r>
            <a:rPr lang="en-US" sz="1100" dirty="0" smtClean="0"/>
            <a:t>Data </a:t>
          </a:r>
          <a:r>
            <a:rPr lang="en-US" sz="1100" dirty="0" err="1" smtClean="0"/>
            <a:t>Pendidikan</a:t>
          </a:r>
          <a:r>
            <a:rPr lang="en-US" sz="1100" dirty="0" smtClean="0"/>
            <a:t> Formal</a:t>
          </a:r>
        </a:p>
      </dgm:t>
    </dgm:pt>
    <dgm:pt modelId="{83826964-FFC3-445E-A464-0670706266E7}" type="parTrans" cxnId="{B3B3FDF8-8693-44C2-BB81-EDCC1A5C3C10}">
      <dgm:prSet/>
      <dgm:spPr/>
      <dgm:t>
        <a:bodyPr/>
        <a:lstStyle/>
        <a:p>
          <a:endParaRPr lang="en-US" sz="1100"/>
        </a:p>
      </dgm:t>
    </dgm:pt>
    <dgm:pt modelId="{3EFE4CD6-BFAC-4352-A67C-44F948C2F33E}" type="sibTrans" cxnId="{B3B3FDF8-8693-44C2-BB81-EDCC1A5C3C10}">
      <dgm:prSet/>
      <dgm:spPr/>
      <dgm:t>
        <a:bodyPr/>
        <a:lstStyle/>
        <a:p>
          <a:endParaRPr lang="en-US" sz="1100"/>
        </a:p>
      </dgm:t>
    </dgm:pt>
    <dgm:pt modelId="{2DF561A1-3402-45B1-BDDE-C0F1D4691629}">
      <dgm:prSet phldrT="[Text]" custT="1"/>
      <dgm:spPr/>
      <dgm:t>
        <a:bodyPr/>
        <a:lstStyle/>
        <a:p>
          <a:r>
            <a:rPr lang="en-US" sz="1100" dirty="0" smtClean="0"/>
            <a:t>Data </a:t>
          </a:r>
          <a:r>
            <a:rPr lang="en-US" sz="1100" dirty="0" err="1" smtClean="0"/>
            <a:t>Pendidikan</a:t>
          </a:r>
          <a:r>
            <a:rPr lang="en-US" sz="1100" dirty="0" smtClean="0"/>
            <a:t> Informal</a:t>
          </a:r>
        </a:p>
      </dgm:t>
    </dgm:pt>
    <dgm:pt modelId="{8D72D078-3AA6-4960-8F5D-E7851449513C}" type="parTrans" cxnId="{F4C5DC16-2353-4E30-944E-F14012BBF925}">
      <dgm:prSet/>
      <dgm:spPr/>
      <dgm:t>
        <a:bodyPr/>
        <a:lstStyle/>
        <a:p>
          <a:endParaRPr lang="en-US" sz="1100"/>
        </a:p>
      </dgm:t>
    </dgm:pt>
    <dgm:pt modelId="{9B8CDF34-281A-4035-BBBB-919DDCD9C6E9}" type="sibTrans" cxnId="{F4C5DC16-2353-4E30-944E-F14012BBF925}">
      <dgm:prSet/>
      <dgm:spPr/>
      <dgm:t>
        <a:bodyPr/>
        <a:lstStyle/>
        <a:p>
          <a:endParaRPr lang="en-US" sz="1100"/>
        </a:p>
      </dgm:t>
    </dgm:pt>
    <dgm:pt modelId="{132BCCFB-8AD6-4F3A-B24D-1ECD1C73AF34}">
      <dgm:prSet phldrT="[Text]" custT="1"/>
      <dgm:spPr/>
      <dgm:t>
        <a:bodyPr/>
        <a:lstStyle/>
        <a:p>
          <a:r>
            <a:rPr lang="en-US" sz="1100" dirty="0" smtClean="0"/>
            <a:t>Data </a:t>
          </a:r>
          <a:r>
            <a:rPr lang="en-US" sz="1100" dirty="0" err="1" smtClean="0"/>
            <a:t>Aktifitas</a:t>
          </a:r>
          <a:endParaRPr lang="en-US" sz="1100" dirty="0" smtClean="0"/>
        </a:p>
      </dgm:t>
    </dgm:pt>
    <dgm:pt modelId="{EC72C6A6-C572-4DE4-9D40-A4C45DFB422C}" type="parTrans" cxnId="{82B2EBD2-41C3-4554-B765-B492CEF59B80}">
      <dgm:prSet/>
      <dgm:spPr/>
      <dgm:t>
        <a:bodyPr/>
        <a:lstStyle/>
        <a:p>
          <a:endParaRPr lang="en-US" sz="1100"/>
        </a:p>
      </dgm:t>
    </dgm:pt>
    <dgm:pt modelId="{F4954566-0FF4-47D6-A03B-22788FDC13EC}" type="sibTrans" cxnId="{82B2EBD2-41C3-4554-B765-B492CEF59B80}">
      <dgm:prSet/>
      <dgm:spPr/>
      <dgm:t>
        <a:bodyPr/>
        <a:lstStyle/>
        <a:p>
          <a:endParaRPr lang="en-US" sz="1100"/>
        </a:p>
      </dgm:t>
    </dgm:pt>
    <dgm:pt modelId="{8C61D350-FBEB-4BA6-86E4-81385A07D3EF}">
      <dgm:prSet phldrT="[Text]" custT="1"/>
      <dgm:spPr/>
      <dgm:t>
        <a:bodyPr/>
        <a:lstStyle/>
        <a:p>
          <a:r>
            <a:rPr lang="en-US" sz="1100" dirty="0" smtClean="0"/>
            <a:t>Data </a:t>
          </a:r>
          <a:r>
            <a:rPr lang="en-US" sz="1100" dirty="0" err="1" smtClean="0"/>
            <a:t>Anak</a:t>
          </a:r>
          <a:endParaRPr lang="en-US" sz="1100" dirty="0" smtClean="0"/>
        </a:p>
      </dgm:t>
    </dgm:pt>
    <dgm:pt modelId="{75792B0D-2641-473F-9136-597F9E0C5B61}" type="parTrans" cxnId="{242DB072-0759-4DFB-B60E-75D9394E7F0C}">
      <dgm:prSet/>
      <dgm:spPr/>
      <dgm:t>
        <a:bodyPr/>
        <a:lstStyle/>
        <a:p>
          <a:endParaRPr lang="en-US" sz="1100"/>
        </a:p>
      </dgm:t>
    </dgm:pt>
    <dgm:pt modelId="{995E5A41-AC04-4C5E-883B-5342F38A87C5}" type="sibTrans" cxnId="{242DB072-0759-4DFB-B60E-75D9394E7F0C}">
      <dgm:prSet/>
      <dgm:spPr/>
      <dgm:t>
        <a:bodyPr/>
        <a:lstStyle/>
        <a:p>
          <a:endParaRPr lang="en-US" sz="1100"/>
        </a:p>
      </dgm:t>
    </dgm:pt>
    <dgm:pt modelId="{1A1C8325-9148-4DFE-9B11-7C95622F1DED}">
      <dgm:prSet phldrT="[Text]" custT="1"/>
      <dgm:spPr/>
      <dgm:t>
        <a:bodyPr/>
        <a:lstStyle/>
        <a:p>
          <a:r>
            <a:rPr lang="en-US" sz="1100" dirty="0" smtClean="0"/>
            <a:t>Data </a:t>
          </a:r>
          <a:r>
            <a:rPr lang="en-US" sz="1100" dirty="0" err="1" smtClean="0"/>
            <a:t>Kendaraan</a:t>
          </a:r>
          <a:r>
            <a:rPr lang="en-US" sz="1100" dirty="0" smtClean="0"/>
            <a:t> </a:t>
          </a:r>
        </a:p>
      </dgm:t>
    </dgm:pt>
    <dgm:pt modelId="{45120313-583B-4473-831C-6BB002B9A966}" type="parTrans" cxnId="{DD177FDC-48E3-4D72-BBEE-5BE3238D38E4}">
      <dgm:prSet/>
      <dgm:spPr/>
      <dgm:t>
        <a:bodyPr/>
        <a:lstStyle/>
        <a:p>
          <a:endParaRPr lang="en-US" sz="1100"/>
        </a:p>
      </dgm:t>
    </dgm:pt>
    <dgm:pt modelId="{50D9DA95-50A2-4E48-BC8F-5F39BBC79628}" type="sibTrans" cxnId="{DD177FDC-48E3-4D72-BBEE-5BE3238D38E4}">
      <dgm:prSet/>
      <dgm:spPr/>
      <dgm:t>
        <a:bodyPr/>
        <a:lstStyle/>
        <a:p>
          <a:endParaRPr lang="en-US" sz="1100"/>
        </a:p>
      </dgm:t>
    </dgm:pt>
    <dgm:pt modelId="{ABC09664-8895-48A0-9B4E-926B9EBB8889}">
      <dgm:prSet phldrT="[Text]" custT="1"/>
      <dgm:spPr/>
      <dgm:t>
        <a:bodyPr/>
        <a:lstStyle/>
        <a:p>
          <a:r>
            <a:rPr lang="en-US" sz="1100" dirty="0" smtClean="0"/>
            <a:t>Data Reward </a:t>
          </a:r>
        </a:p>
      </dgm:t>
    </dgm:pt>
    <dgm:pt modelId="{03F3EEB7-3DF0-4B46-9EB8-1DF455DC952C}" type="parTrans" cxnId="{A64BB75E-2455-48C1-A8E9-F68F4BB7DCEC}">
      <dgm:prSet/>
      <dgm:spPr/>
      <dgm:t>
        <a:bodyPr/>
        <a:lstStyle/>
        <a:p>
          <a:endParaRPr lang="en-US" sz="1100"/>
        </a:p>
      </dgm:t>
    </dgm:pt>
    <dgm:pt modelId="{4B46D6AB-E8D7-47F8-B38C-0874B3E3DDE1}" type="sibTrans" cxnId="{A64BB75E-2455-48C1-A8E9-F68F4BB7DCEC}">
      <dgm:prSet/>
      <dgm:spPr/>
      <dgm:t>
        <a:bodyPr/>
        <a:lstStyle/>
        <a:p>
          <a:endParaRPr lang="en-US" sz="1100"/>
        </a:p>
      </dgm:t>
    </dgm:pt>
    <dgm:pt modelId="{788810AD-4DFF-4D95-929F-D4DC74BB71C7}">
      <dgm:prSet phldrT="[Text]" custT="1"/>
      <dgm:spPr/>
      <dgm:t>
        <a:bodyPr/>
        <a:lstStyle/>
        <a:p>
          <a:r>
            <a:rPr lang="en-US" sz="1100" dirty="0" smtClean="0"/>
            <a:t>Data Punishment</a:t>
          </a:r>
        </a:p>
      </dgm:t>
    </dgm:pt>
    <dgm:pt modelId="{793E1C76-1723-476D-9B05-A8C25A835234}" type="parTrans" cxnId="{80DA7844-7ACF-447A-8986-D6ECD6A74FB0}">
      <dgm:prSet/>
      <dgm:spPr/>
      <dgm:t>
        <a:bodyPr/>
        <a:lstStyle/>
        <a:p>
          <a:endParaRPr lang="en-US" sz="1100"/>
        </a:p>
      </dgm:t>
    </dgm:pt>
    <dgm:pt modelId="{271B6393-CC3F-4AD1-9B23-9DAC4F45AAC8}" type="sibTrans" cxnId="{80DA7844-7ACF-447A-8986-D6ECD6A74FB0}">
      <dgm:prSet/>
      <dgm:spPr/>
      <dgm:t>
        <a:bodyPr/>
        <a:lstStyle/>
        <a:p>
          <a:endParaRPr lang="en-US" sz="1100"/>
        </a:p>
      </dgm:t>
    </dgm:pt>
    <dgm:pt modelId="{7E061DBC-19FA-4522-8499-70A054255888}">
      <dgm:prSet phldrT="[Text]" custT="1"/>
      <dgm:spPr/>
      <dgm:t>
        <a:bodyPr/>
        <a:lstStyle/>
        <a:p>
          <a:r>
            <a:rPr lang="en-US" sz="1100" dirty="0" smtClean="0"/>
            <a:t>Data </a:t>
          </a:r>
          <a:r>
            <a:rPr lang="en-US" sz="1100" dirty="0" err="1" smtClean="0"/>
            <a:t>Muhasabah</a:t>
          </a:r>
          <a:endParaRPr lang="en-US" sz="1100" dirty="0"/>
        </a:p>
      </dgm:t>
    </dgm:pt>
    <dgm:pt modelId="{8C2C6938-B067-4EA9-B230-B1914BE9F2E5}" type="parTrans" cxnId="{96C9A8A4-988E-476A-99FC-155E1C283B84}">
      <dgm:prSet/>
      <dgm:spPr/>
      <dgm:t>
        <a:bodyPr/>
        <a:lstStyle/>
        <a:p>
          <a:endParaRPr lang="en-US" sz="1100"/>
        </a:p>
      </dgm:t>
    </dgm:pt>
    <dgm:pt modelId="{BEF97104-3533-42A4-824F-0F8D21D0A889}" type="sibTrans" cxnId="{96C9A8A4-988E-476A-99FC-155E1C283B84}">
      <dgm:prSet/>
      <dgm:spPr/>
      <dgm:t>
        <a:bodyPr/>
        <a:lstStyle/>
        <a:p>
          <a:endParaRPr lang="en-US" sz="1100"/>
        </a:p>
      </dgm:t>
    </dgm:pt>
    <dgm:pt modelId="{3887FD18-6B7B-4752-A8A6-D4B0F6A32FDF}">
      <dgm:prSet phldrT="[Text]" custT="1"/>
      <dgm:spPr/>
      <dgm:t>
        <a:bodyPr/>
        <a:lstStyle/>
        <a:p>
          <a:r>
            <a:rPr lang="en-US" sz="1100" dirty="0" err="1" smtClean="0"/>
            <a:t>Rekapitulasi</a:t>
          </a:r>
          <a:r>
            <a:rPr lang="en-US" sz="1100" dirty="0" smtClean="0"/>
            <a:t> </a:t>
          </a:r>
          <a:endParaRPr lang="en-US" sz="1100" dirty="0"/>
        </a:p>
      </dgm:t>
    </dgm:pt>
    <dgm:pt modelId="{5AA870C5-73E9-4918-837B-26D1E577F6C8}" type="parTrans" cxnId="{62D253D9-C631-4E04-A11C-8E1D6FF1387F}">
      <dgm:prSet/>
      <dgm:spPr/>
      <dgm:t>
        <a:bodyPr/>
        <a:lstStyle/>
        <a:p>
          <a:endParaRPr lang="en-US" sz="1100"/>
        </a:p>
      </dgm:t>
    </dgm:pt>
    <dgm:pt modelId="{02671C59-D571-40BF-B639-6686F42325B4}" type="sibTrans" cxnId="{62D253D9-C631-4E04-A11C-8E1D6FF1387F}">
      <dgm:prSet/>
      <dgm:spPr/>
      <dgm:t>
        <a:bodyPr/>
        <a:lstStyle/>
        <a:p>
          <a:endParaRPr lang="en-US" sz="1100"/>
        </a:p>
      </dgm:t>
    </dgm:pt>
    <dgm:pt modelId="{EC1C239A-783C-435F-A314-333C39AE52D3}">
      <dgm:prSet phldrT="[Text]" custT="1"/>
      <dgm:spPr/>
      <dgm:t>
        <a:bodyPr/>
        <a:lstStyle/>
        <a:p>
          <a:r>
            <a:rPr lang="en-US" sz="1100" dirty="0" err="1" smtClean="0"/>
            <a:t>Persentase</a:t>
          </a:r>
          <a:r>
            <a:rPr lang="en-US" sz="1100" dirty="0" smtClean="0"/>
            <a:t> </a:t>
          </a:r>
          <a:endParaRPr lang="en-US" sz="1100" dirty="0"/>
        </a:p>
      </dgm:t>
    </dgm:pt>
    <dgm:pt modelId="{BACCCBFE-06D6-47DE-8FB8-6509A957B7DC}" type="parTrans" cxnId="{AC4781AF-FB86-4090-9CF3-0483C291598C}">
      <dgm:prSet/>
      <dgm:spPr/>
      <dgm:t>
        <a:bodyPr/>
        <a:lstStyle/>
        <a:p>
          <a:endParaRPr lang="en-US" sz="1100"/>
        </a:p>
      </dgm:t>
    </dgm:pt>
    <dgm:pt modelId="{173DF986-6A21-4959-A7D0-6BBC4AC4E3AF}" type="sibTrans" cxnId="{AC4781AF-FB86-4090-9CF3-0483C291598C}">
      <dgm:prSet/>
      <dgm:spPr/>
      <dgm:t>
        <a:bodyPr/>
        <a:lstStyle/>
        <a:p>
          <a:endParaRPr lang="en-US" sz="1100"/>
        </a:p>
      </dgm:t>
    </dgm:pt>
    <dgm:pt modelId="{C0A22B32-6752-4D9F-B3B8-5D825B66FCAC}">
      <dgm:prSet phldrT="[Text]" custT="1"/>
      <dgm:spPr/>
      <dgm:t>
        <a:bodyPr/>
        <a:lstStyle/>
        <a:p>
          <a:r>
            <a:rPr lang="en-US" sz="1100" dirty="0" err="1" smtClean="0"/>
            <a:t>Presensi</a:t>
          </a:r>
          <a:r>
            <a:rPr lang="en-US" sz="1100" dirty="0" smtClean="0"/>
            <a:t> </a:t>
          </a:r>
          <a:endParaRPr lang="en-US" sz="1100" dirty="0"/>
        </a:p>
      </dgm:t>
    </dgm:pt>
    <dgm:pt modelId="{06B1AC95-E78C-49D9-9E43-5DD687A0FD15}" type="parTrans" cxnId="{02B7FE5B-8B63-4B53-A5C7-B69FDAE0EAB9}">
      <dgm:prSet/>
      <dgm:spPr/>
      <dgm:t>
        <a:bodyPr/>
        <a:lstStyle/>
        <a:p>
          <a:endParaRPr lang="en-US" sz="1100"/>
        </a:p>
      </dgm:t>
    </dgm:pt>
    <dgm:pt modelId="{95761A17-6004-4D62-8A7A-13150A7F9E4D}" type="sibTrans" cxnId="{02B7FE5B-8B63-4B53-A5C7-B69FDAE0EAB9}">
      <dgm:prSet/>
      <dgm:spPr/>
      <dgm:t>
        <a:bodyPr/>
        <a:lstStyle/>
        <a:p>
          <a:endParaRPr lang="en-US" sz="1100"/>
        </a:p>
      </dgm:t>
    </dgm:pt>
    <dgm:pt modelId="{4693871A-EBB9-49E5-82F6-D7C6C7FEDEF2}">
      <dgm:prSet phldrT="[Text]" custT="1"/>
      <dgm:spPr/>
      <dgm:t>
        <a:bodyPr/>
        <a:lstStyle/>
        <a:p>
          <a:r>
            <a:rPr lang="en-US" sz="1100" dirty="0" err="1" smtClean="0"/>
            <a:t>Unggah</a:t>
          </a:r>
          <a:r>
            <a:rPr lang="en-US" sz="1100" dirty="0" smtClean="0"/>
            <a:t> </a:t>
          </a:r>
          <a:endParaRPr lang="en-US" sz="1100" dirty="0"/>
        </a:p>
      </dgm:t>
    </dgm:pt>
    <dgm:pt modelId="{72EE9A52-49DB-4CA9-888D-DFCD8BF9AA07}" type="parTrans" cxnId="{FD45F8EB-1FBB-4027-92FF-DF7AE5491857}">
      <dgm:prSet/>
      <dgm:spPr/>
      <dgm:t>
        <a:bodyPr/>
        <a:lstStyle/>
        <a:p>
          <a:endParaRPr lang="en-US" sz="1100"/>
        </a:p>
      </dgm:t>
    </dgm:pt>
    <dgm:pt modelId="{33C90D3C-3539-4AE1-A779-2F651BA4A576}" type="sibTrans" cxnId="{FD45F8EB-1FBB-4027-92FF-DF7AE5491857}">
      <dgm:prSet/>
      <dgm:spPr/>
      <dgm:t>
        <a:bodyPr/>
        <a:lstStyle/>
        <a:p>
          <a:endParaRPr lang="en-US" sz="1100"/>
        </a:p>
      </dgm:t>
    </dgm:pt>
    <dgm:pt modelId="{BF68343F-069B-47AE-9648-CCC1C03298A9}">
      <dgm:prSet phldrT="[Text]" custT="1"/>
      <dgm:spPr/>
      <dgm:t>
        <a:bodyPr/>
        <a:lstStyle/>
        <a:p>
          <a:r>
            <a:rPr lang="en-US" sz="1100" dirty="0" smtClean="0"/>
            <a:t>Data </a:t>
          </a:r>
          <a:r>
            <a:rPr lang="en-US" sz="1100" dirty="0" err="1" smtClean="0"/>
            <a:t>Presensi</a:t>
          </a:r>
          <a:endParaRPr lang="en-US" sz="1100" dirty="0"/>
        </a:p>
      </dgm:t>
    </dgm:pt>
    <dgm:pt modelId="{7F3CA95A-77EF-4F24-924F-427AF321A368}" type="parTrans" cxnId="{9537F8D4-DCF9-4E34-9DAC-BB0C4C45C10B}">
      <dgm:prSet/>
      <dgm:spPr/>
      <dgm:t>
        <a:bodyPr/>
        <a:lstStyle/>
        <a:p>
          <a:endParaRPr lang="en-US" sz="1100"/>
        </a:p>
      </dgm:t>
    </dgm:pt>
    <dgm:pt modelId="{EE4C3B8E-363F-4592-9985-C4CB79724855}" type="sibTrans" cxnId="{9537F8D4-DCF9-4E34-9DAC-BB0C4C45C10B}">
      <dgm:prSet/>
      <dgm:spPr/>
      <dgm:t>
        <a:bodyPr/>
        <a:lstStyle/>
        <a:p>
          <a:endParaRPr lang="en-US" sz="1100"/>
        </a:p>
      </dgm:t>
    </dgm:pt>
    <dgm:pt modelId="{794CF992-EF87-4920-B96C-93847F81FF5F}">
      <dgm:prSet phldrT="[Text]" custT="1"/>
      <dgm:spPr/>
      <dgm:t>
        <a:bodyPr/>
        <a:lstStyle/>
        <a:p>
          <a:r>
            <a:rPr lang="en-US" sz="1100" dirty="0" err="1" smtClean="0"/>
            <a:t>Rekapitulasi</a:t>
          </a:r>
          <a:r>
            <a:rPr lang="en-US" sz="1100" dirty="0" smtClean="0"/>
            <a:t> </a:t>
          </a:r>
          <a:r>
            <a:rPr lang="en-US" sz="1100" dirty="0" err="1" smtClean="0"/>
            <a:t>Presensi</a:t>
          </a:r>
          <a:r>
            <a:rPr lang="en-US" sz="1100" dirty="0" smtClean="0"/>
            <a:t> </a:t>
          </a:r>
          <a:endParaRPr lang="en-US" sz="1100" dirty="0"/>
        </a:p>
      </dgm:t>
    </dgm:pt>
    <dgm:pt modelId="{18A632CB-B6C6-42EA-B07B-ED44FF0A07B0}" type="parTrans" cxnId="{FD925942-C6AC-4015-B650-CD9CCD1A257A}">
      <dgm:prSet/>
      <dgm:spPr/>
      <dgm:t>
        <a:bodyPr/>
        <a:lstStyle/>
        <a:p>
          <a:endParaRPr lang="en-US" sz="1100"/>
        </a:p>
      </dgm:t>
    </dgm:pt>
    <dgm:pt modelId="{F789E460-54C7-4A48-8246-A8D32D70C0C1}" type="sibTrans" cxnId="{FD925942-C6AC-4015-B650-CD9CCD1A257A}">
      <dgm:prSet/>
      <dgm:spPr/>
      <dgm:t>
        <a:bodyPr/>
        <a:lstStyle/>
        <a:p>
          <a:endParaRPr lang="en-US" sz="1100"/>
        </a:p>
      </dgm:t>
    </dgm:pt>
    <dgm:pt modelId="{A8B96B6B-899F-4B1A-945B-B4B93708CCB8}">
      <dgm:prSet phldrT="[Text]" custT="1"/>
      <dgm:spPr/>
      <dgm:t>
        <a:bodyPr/>
        <a:lstStyle/>
        <a:p>
          <a:r>
            <a:rPr lang="en-US" sz="1100" dirty="0" err="1" smtClean="0"/>
            <a:t>Rekapitulasi</a:t>
          </a:r>
          <a:r>
            <a:rPr lang="en-US" sz="1100" dirty="0" smtClean="0"/>
            <a:t> </a:t>
          </a:r>
          <a:r>
            <a:rPr lang="en-US" sz="1100" dirty="0" err="1" smtClean="0"/>
            <a:t>Cuti</a:t>
          </a:r>
          <a:endParaRPr lang="en-US" sz="1100" dirty="0"/>
        </a:p>
      </dgm:t>
    </dgm:pt>
    <dgm:pt modelId="{FDC0A0B6-514F-4A5F-833B-E17D6CC09E7C}" type="parTrans" cxnId="{FE7F2D21-F58D-4D77-BB1D-2F3036C0D2F3}">
      <dgm:prSet/>
      <dgm:spPr/>
      <dgm:t>
        <a:bodyPr/>
        <a:lstStyle/>
        <a:p>
          <a:endParaRPr lang="en-US" sz="1100"/>
        </a:p>
      </dgm:t>
    </dgm:pt>
    <dgm:pt modelId="{0AD670CD-4991-4309-8462-67FD2DCC59BE}" type="sibTrans" cxnId="{FE7F2D21-F58D-4D77-BB1D-2F3036C0D2F3}">
      <dgm:prSet/>
      <dgm:spPr/>
      <dgm:t>
        <a:bodyPr/>
        <a:lstStyle/>
        <a:p>
          <a:endParaRPr lang="en-US" sz="1100"/>
        </a:p>
      </dgm:t>
    </dgm:pt>
    <dgm:pt modelId="{100E6D85-BEDB-4A82-A4FE-FDAA16AFD2E4}">
      <dgm:prSet phldrT="[Text]" custT="1"/>
      <dgm:spPr/>
      <dgm:t>
        <a:bodyPr/>
        <a:lstStyle/>
        <a:p>
          <a:r>
            <a:rPr lang="en-US" sz="1100" dirty="0" err="1" smtClean="0"/>
            <a:t>Pengajuan</a:t>
          </a:r>
          <a:r>
            <a:rPr lang="en-US" sz="1100" dirty="0" smtClean="0"/>
            <a:t> </a:t>
          </a:r>
          <a:endParaRPr lang="en-US" sz="1100" dirty="0"/>
        </a:p>
      </dgm:t>
    </dgm:pt>
    <dgm:pt modelId="{4704CBE9-FCDB-46B9-AF71-70A5FF01E89D}" type="parTrans" cxnId="{955AB4B0-BAA0-48D8-94FE-B3F81E72BD6E}">
      <dgm:prSet/>
      <dgm:spPr/>
      <dgm:t>
        <a:bodyPr/>
        <a:lstStyle/>
        <a:p>
          <a:endParaRPr lang="en-US" sz="1100"/>
        </a:p>
      </dgm:t>
    </dgm:pt>
    <dgm:pt modelId="{22DA2C66-DC5B-4EC0-90CB-B9EF77F2650E}" type="sibTrans" cxnId="{955AB4B0-BAA0-48D8-94FE-B3F81E72BD6E}">
      <dgm:prSet/>
      <dgm:spPr/>
      <dgm:t>
        <a:bodyPr/>
        <a:lstStyle/>
        <a:p>
          <a:endParaRPr lang="en-US" sz="1100"/>
        </a:p>
      </dgm:t>
    </dgm:pt>
    <dgm:pt modelId="{C05ACA19-E70A-4C78-B1B8-BA5BAAA0CDE0}">
      <dgm:prSet phldrT="[Text]" custT="1"/>
      <dgm:spPr/>
      <dgm:t>
        <a:bodyPr/>
        <a:lstStyle/>
        <a:p>
          <a:r>
            <a:rPr lang="en-US" sz="1100" dirty="0" smtClean="0"/>
            <a:t>SPPD </a:t>
          </a:r>
          <a:endParaRPr lang="en-US" sz="1100" dirty="0"/>
        </a:p>
      </dgm:t>
    </dgm:pt>
    <dgm:pt modelId="{C88B382B-7A15-43EE-B739-536393B4A229}" type="parTrans" cxnId="{1481CEA7-0DCA-40F5-AB42-5B1DFF5EFB7A}">
      <dgm:prSet/>
      <dgm:spPr/>
      <dgm:t>
        <a:bodyPr/>
        <a:lstStyle/>
        <a:p>
          <a:endParaRPr lang="en-US" sz="1100"/>
        </a:p>
      </dgm:t>
    </dgm:pt>
    <dgm:pt modelId="{668B865C-40E3-4D90-B339-EDEB3273B6BA}" type="sibTrans" cxnId="{1481CEA7-0DCA-40F5-AB42-5B1DFF5EFB7A}">
      <dgm:prSet/>
      <dgm:spPr/>
      <dgm:t>
        <a:bodyPr/>
        <a:lstStyle/>
        <a:p>
          <a:endParaRPr lang="en-US" sz="1100"/>
        </a:p>
      </dgm:t>
    </dgm:pt>
    <dgm:pt modelId="{8C4E37B8-3B1F-49AC-920A-B5E8E165260A}">
      <dgm:prSet phldrT="[Text]" custT="1"/>
      <dgm:spPr/>
      <dgm:t>
        <a:bodyPr/>
        <a:lstStyle/>
        <a:p>
          <a:r>
            <a:rPr lang="en-US" sz="1100" dirty="0" err="1" smtClean="0"/>
            <a:t>Pelatihan</a:t>
          </a:r>
          <a:r>
            <a:rPr lang="en-US" sz="1100" dirty="0" smtClean="0"/>
            <a:t> </a:t>
          </a:r>
          <a:endParaRPr lang="en-US" sz="1100" dirty="0"/>
        </a:p>
      </dgm:t>
    </dgm:pt>
    <dgm:pt modelId="{05436AE5-FB6B-4128-93B5-7C53626768AA}" type="parTrans" cxnId="{6DFA8F30-85B8-4F2E-B7B1-19A4E3E8D718}">
      <dgm:prSet/>
      <dgm:spPr/>
      <dgm:t>
        <a:bodyPr/>
        <a:lstStyle/>
        <a:p>
          <a:endParaRPr lang="en-US" sz="1100"/>
        </a:p>
      </dgm:t>
    </dgm:pt>
    <dgm:pt modelId="{F4F3EC57-E6F7-432F-9C8F-D20B5EA432B2}" type="sibTrans" cxnId="{6DFA8F30-85B8-4F2E-B7B1-19A4E3E8D718}">
      <dgm:prSet/>
      <dgm:spPr/>
      <dgm:t>
        <a:bodyPr/>
        <a:lstStyle/>
        <a:p>
          <a:endParaRPr lang="en-US" sz="1100"/>
        </a:p>
      </dgm:t>
    </dgm:pt>
    <dgm:pt modelId="{FC16E5A5-8385-4FDE-8535-4AEEAB24EA0D}">
      <dgm:prSet phldrT="[Text]" custT="1"/>
      <dgm:spPr/>
      <dgm:t>
        <a:bodyPr/>
        <a:lstStyle/>
        <a:p>
          <a:r>
            <a:rPr lang="en-US" sz="1100" dirty="0" err="1" smtClean="0"/>
            <a:t>Izin</a:t>
          </a:r>
          <a:r>
            <a:rPr lang="en-US" sz="1100" dirty="0" smtClean="0"/>
            <a:t> </a:t>
          </a:r>
          <a:r>
            <a:rPr lang="en-US" sz="1100" dirty="0" err="1" smtClean="0"/>
            <a:t>Presensi</a:t>
          </a:r>
          <a:endParaRPr lang="en-US" sz="1100" dirty="0"/>
        </a:p>
      </dgm:t>
    </dgm:pt>
    <dgm:pt modelId="{BE1FBFAB-A84D-445D-9220-1FE266D697CB}" type="parTrans" cxnId="{1A4E7429-B8C2-4ADA-9904-417BFBB26748}">
      <dgm:prSet/>
      <dgm:spPr/>
      <dgm:t>
        <a:bodyPr/>
        <a:lstStyle/>
        <a:p>
          <a:endParaRPr lang="en-US" sz="1100"/>
        </a:p>
      </dgm:t>
    </dgm:pt>
    <dgm:pt modelId="{CC787214-C936-4F69-84CB-5527CB7116C6}" type="sibTrans" cxnId="{1A4E7429-B8C2-4ADA-9904-417BFBB26748}">
      <dgm:prSet/>
      <dgm:spPr/>
      <dgm:t>
        <a:bodyPr/>
        <a:lstStyle/>
        <a:p>
          <a:endParaRPr lang="en-US" sz="1100"/>
        </a:p>
      </dgm:t>
    </dgm:pt>
    <dgm:pt modelId="{2B06EA06-C7C0-4C2D-9FC6-D83EF59732FF}">
      <dgm:prSet phldrT="[Text]" custT="1"/>
      <dgm:spPr/>
      <dgm:t>
        <a:bodyPr/>
        <a:lstStyle/>
        <a:p>
          <a:r>
            <a:rPr lang="en-US" sz="1100" dirty="0" err="1" smtClean="0"/>
            <a:t>Konfirmasi</a:t>
          </a:r>
          <a:r>
            <a:rPr lang="en-US" sz="1100" dirty="0" smtClean="0"/>
            <a:t> </a:t>
          </a:r>
          <a:endParaRPr lang="en-US" sz="1100" dirty="0"/>
        </a:p>
      </dgm:t>
    </dgm:pt>
    <dgm:pt modelId="{3EDBA16A-2A91-4E8C-8EBC-8F5311062521}" type="parTrans" cxnId="{FE7D5A28-3DF1-4848-A6DC-7C7E932991A6}">
      <dgm:prSet/>
      <dgm:spPr/>
      <dgm:t>
        <a:bodyPr/>
        <a:lstStyle/>
        <a:p>
          <a:endParaRPr lang="en-US" sz="1100"/>
        </a:p>
      </dgm:t>
    </dgm:pt>
    <dgm:pt modelId="{05F0CFC1-2F17-4850-9302-B6272C968F94}" type="sibTrans" cxnId="{FE7D5A28-3DF1-4848-A6DC-7C7E932991A6}">
      <dgm:prSet/>
      <dgm:spPr/>
      <dgm:t>
        <a:bodyPr/>
        <a:lstStyle/>
        <a:p>
          <a:endParaRPr lang="en-US" sz="1100"/>
        </a:p>
      </dgm:t>
    </dgm:pt>
    <dgm:pt modelId="{A09C20B5-7A99-46B1-A1BA-9FA0BF8D16A2}">
      <dgm:prSet phldrT="[Text]" custT="1"/>
      <dgm:spPr/>
      <dgm:t>
        <a:bodyPr/>
        <a:lstStyle/>
        <a:p>
          <a:r>
            <a:rPr lang="en-US" sz="1100" dirty="0" smtClean="0"/>
            <a:t>SPPD </a:t>
          </a:r>
          <a:endParaRPr lang="en-US" sz="1100" dirty="0"/>
        </a:p>
      </dgm:t>
    </dgm:pt>
    <dgm:pt modelId="{C8483A84-0CE6-4884-9FFC-67B901FAD04E}" type="parTrans" cxnId="{FB5D1ED6-FADE-4CFB-8E56-F7CD2B362234}">
      <dgm:prSet/>
      <dgm:spPr/>
      <dgm:t>
        <a:bodyPr/>
        <a:lstStyle/>
        <a:p>
          <a:endParaRPr lang="en-US" sz="1100"/>
        </a:p>
      </dgm:t>
    </dgm:pt>
    <dgm:pt modelId="{A192CD4E-88A0-476A-8557-E0426E9E4F84}" type="sibTrans" cxnId="{FB5D1ED6-FADE-4CFB-8E56-F7CD2B362234}">
      <dgm:prSet/>
      <dgm:spPr/>
      <dgm:t>
        <a:bodyPr/>
        <a:lstStyle/>
        <a:p>
          <a:endParaRPr lang="en-US" sz="1100"/>
        </a:p>
      </dgm:t>
    </dgm:pt>
    <dgm:pt modelId="{CB719E91-A601-477F-B9DB-08917BAF70E5}">
      <dgm:prSet phldrT="[Text]" custT="1"/>
      <dgm:spPr/>
      <dgm:t>
        <a:bodyPr/>
        <a:lstStyle/>
        <a:p>
          <a:r>
            <a:rPr lang="en-US" sz="1100" dirty="0" err="1" smtClean="0"/>
            <a:t>Pelatihan</a:t>
          </a:r>
          <a:r>
            <a:rPr lang="en-US" sz="1100" dirty="0" smtClean="0"/>
            <a:t> </a:t>
          </a:r>
          <a:endParaRPr lang="en-US" sz="1100" dirty="0"/>
        </a:p>
      </dgm:t>
    </dgm:pt>
    <dgm:pt modelId="{EE6A43F2-ECA0-4B50-AE95-6382CDC61339}" type="parTrans" cxnId="{DAACC336-8279-4A27-98D3-B2B4E76E854C}">
      <dgm:prSet/>
      <dgm:spPr/>
      <dgm:t>
        <a:bodyPr/>
        <a:lstStyle/>
        <a:p>
          <a:endParaRPr lang="en-US" sz="1100"/>
        </a:p>
      </dgm:t>
    </dgm:pt>
    <dgm:pt modelId="{EB009B74-7A3A-418F-BA46-D5D1FFAF0961}" type="sibTrans" cxnId="{DAACC336-8279-4A27-98D3-B2B4E76E854C}">
      <dgm:prSet/>
      <dgm:spPr/>
      <dgm:t>
        <a:bodyPr/>
        <a:lstStyle/>
        <a:p>
          <a:endParaRPr lang="en-US" sz="1100"/>
        </a:p>
      </dgm:t>
    </dgm:pt>
    <dgm:pt modelId="{1749060E-C4BC-4DBD-B4D9-1EFB0627AECB}">
      <dgm:prSet phldrT="[Text]" custT="1"/>
      <dgm:spPr/>
      <dgm:t>
        <a:bodyPr/>
        <a:lstStyle/>
        <a:p>
          <a:r>
            <a:rPr lang="en-US" sz="1100" dirty="0" err="1" smtClean="0"/>
            <a:t>Izin</a:t>
          </a:r>
          <a:r>
            <a:rPr lang="en-US" sz="1100" dirty="0" smtClean="0"/>
            <a:t> </a:t>
          </a:r>
          <a:r>
            <a:rPr lang="en-US" sz="1100" dirty="0" err="1" smtClean="0"/>
            <a:t>Presensi</a:t>
          </a:r>
          <a:endParaRPr lang="en-US" sz="1100" dirty="0"/>
        </a:p>
      </dgm:t>
    </dgm:pt>
    <dgm:pt modelId="{A09DF03F-9589-4E03-8749-8999074A5307}" type="parTrans" cxnId="{8805E665-4750-47B2-8DE0-E9E851A37F41}">
      <dgm:prSet/>
      <dgm:spPr/>
      <dgm:t>
        <a:bodyPr/>
        <a:lstStyle/>
        <a:p>
          <a:endParaRPr lang="en-US" sz="1100"/>
        </a:p>
      </dgm:t>
    </dgm:pt>
    <dgm:pt modelId="{96E8BB73-AFA5-4C1C-B134-A76F4F5E73AA}" type="sibTrans" cxnId="{8805E665-4750-47B2-8DE0-E9E851A37F41}">
      <dgm:prSet/>
      <dgm:spPr/>
      <dgm:t>
        <a:bodyPr/>
        <a:lstStyle/>
        <a:p>
          <a:endParaRPr lang="en-US" sz="1100"/>
        </a:p>
      </dgm:t>
    </dgm:pt>
    <dgm:pt modelId="{41245AD7-940B-4266-88AD-CC00ECEC9956}">
      <dgm:prSet phldrT="[Text]"/>
      <dgm:spPr/>
      <dgm:t>
        <a:bodyPr/>
        <a:lstStyle/>
        <a:p>
          <a:r>
            <a:rPr lang="en-US" dirty="0" smtClean="0"/>
            <a:t>KPI</a:t>
          </a:r>
          <a:endParaRPr lang="en-US" dirty="0"/>
        </a:p>
      </dgm:t>
    </dgm:pt>
    <dgm:pt modelId="{9B98DEE0-5F5D-4C8C-BA3E-5410F9B9C93A}" type="parTrans" cxnId="{4C061F64-B2D9-4023-AE75-DA5CCE708381}">
      <dgm:prSet/>
      <dgm:spPr/>
      <dgm:t>
        <a:bodyPr/>
        <a:lstStyle/>
        <a:p>
          <a:endParaRPr lang="en-US"/>
        </a:p>
      </dgm:t>
    </dgm:pt>
    <dgm:pt modelId="{7DB17450-CDD9-4A96-9D0A-740294C2E1B7}" type="sibTrans" cxnId="{4C061F64-B2D9-4023-AE75-DA5CCE708381}">
      <dgm:prSet/>
      <dgm:spPr/>
      <dgm:t>
        <a:bodyPr/>
        <a:lstStyle/>
        <a:p>
          <a:endParaRPr lang="en-US"/>
        </a:p>
      </dgm:t>
    </dgm:pt>
    <dgm:pt modelId="{0D77D899-034D-458E-83C4-F9C617EF502A}" type="pres">
      <dgm:prSet presAssocID="{C8338FD8-04E6-44E7-85F5-9655C43429C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856F041-DC08-4592-9B1D-49AD5787B050}" type="pres">
      <dgm:prSet presAssocID="{A43835CB-EC30-452A-957E-A7EA48EC36DD}" presName="root" presStyleCnt="0"/>
      <dgm:spPr/>
    </dgm:pt>
    <dgm:pt modelId="{49BD6EE6-BA1F-4B0F-8306-BAA14F557ED3}" type="pres">
      <dgm:prSet presAssocID="{A43835CB-EC30-452A-957E-A7EA48EC36DD}" presName="rootComposite" presStyleCnt="0"/>
      <dgm:spPr/>
    </dgm:pt>
    <dgm:pt modelId="{7524D146-E61F-4757-B2A0-4F6806D81311}" type="pres">
      <dgm:prSet presAssocID="{A43835CB-EC30-452A-957E-A7EA48EC36DD}" presName="rootText" presStyleLbl="node1" presStyleIdx="0" presStyleCnt="7"/>
      <dgm:spPr/>
      <dgm:t>
        <a:bodyPr/>
        <a:lstStyle/>
        <a:p>
          <a:endParaRPr lang="en-US"/>
        </a:p>
      </dgm:t>
    </dgm:pt>
    <dgm:pt modelId="{EE30E15E-5A37-4F80-B131-E17BFF4BF4B3}" type="pres">
      <dgm:prSet presAssocID="{A43835CB-EC30-452A-957E-A7EA48EC36DD}" presName="rootConnector" presStyleLbl="node1" presStyleIdx="0" presStyleCnt="7"/>
      <dgm:spPr/>
      <dgm:t>
        <a:bodyPr/>
        <a:lstStyle/>
        <a:p>
          <a:endParaRPr lang="en-US"/>
        </a:p>
      </dgm:t>
    </dgm:pt>
    <dgm:pt modelId="{CE4B6694-3EE8-4790-BB0E-656AEC1BA74B}" type="pres">
      <dgm:prSet presAssocID="{A43835CB-EC30-452A-957E-A7EA48EC36DD}" presName="childShape" presStyleCnt="0"/>
      <dgm:spPr/>
    </dgm:pt>
    <dgm:pt modelId="{A5C02D78-F619-4254-B1A5-672C9C552903}" type="pres">
      <dgm:prSet presAssocID="{13626C31-E889-42D7-9185-8A10794FF840}" presName="root" presStyleCnt="0"/>
      <dgm:spPr/>
    </dgm:pt>
    <dgm:pt modelId="{EF438ACF-0176-421D-9326-0039B3A8CDF1}" type="pres">
      <dgm:prSet presAssocID="{13626C31-E889-42D7-9185-8A10794FF840}" presName="rootComposite" presStyleCnt="0"/>
      <dgm:spPr/>
    </dgm:pt>
    <dgm:pt modelId="{BD7B4215-EC75-474B-929D-C4C2928DBE60}" type="pres">
      <dgm:prSet presAssocID="{13626C31-E889-42D7-9185-8A10794FF840}" presName="rootText" presStyleLbl="node1" presStyleIdx="1" presStyleCnt="7"/>
      <dgm:spPr/>
      <dgm:t>
        <a:bodyPr/>
        <a:lstStyle/>
        <a:p>
          <a:endParaRPr lang="en-US"/>
        </a:p>
      </dgm:t>
    </dgm:pt>
    <dgm:pt modelId="{7425C584-9799-4CF9-9516-7755636A9A7C}" type="pres">
      <dgm:prSet presAssocID="{13626C31-E889-42D7-9185-8A10794FF840}" presName="rootConnector" presStyleLbl="node1" presStyleIdx="1" presStyleCnt="7"/>
      <dgm:spPr/>
      <dgm:t>
        <a:bodyPr/>
        <a:lstStyle/>
        <a:p>
          <a:endParaRPr lang="en-US"/>
        </a:p>
      </dgm:t>
    </dgm:pt>
    <dgm:pt modelId="{A3CB6204-1625-44BE-9900-2743077F537A}" type="pres">
      <dgm:prSet presAssocID="{13626C31-E889-42D7-9185-8A10794FF840}" presName="childShape" presStyleCnt="0"/>
      <dgm:spPr/>
    </dgm:pt>
    <dgm:pt modelId="{6CC214D4-E86A-485A-9997-9372EEEC5DC6}" type="pres">
      <dgm:prSet presAssocID="{4FF85B7B-EEF4-4F1E-BAB6-EF006EFBDFF5}" presName="Name13" presStyleLbl="parChTrans1D2" presStyleIdx="0" presStyleCnt="23"/>
      <dgm:spPr/>
      <dgm:t>
        <a:bodyPr/>
        <a:lstStyle/>
        <a:p>
          <a:endParaRPr lang="en-US"/>
        </a:p>
      </dgm:t>
    </dgm:pt>
    <dgm:pt modelId="{5902F630-69B5-4411-B274-AF4C57DC463D}" type="pres">
      <dgm:prSet presAssocID="{C11F6D5C-666E-4109-BEC0-FE9052909B4C}" presName="childText" presStyleLbl="bgAcc1" presStyleIdx="0" presStyleCnt="23" custScaleX="1253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84D5C-5692-4698-874E-48928D974F76}" type="pres">
      <dgm:prSet presAssocID="{18D837C1-0995-467D-821D-5ABDBFC3A794}" presName="Name13" presStyleLbl="parChTrans1D2" presStyleIdx="1" presStyleCnt="23"/>
      <dgm:spPr/>
      <dgm:t>
        <a:bodyPr/>
        <a:lstStyle/>
        <a:p>
          <a:endParaRPr lang="en-US"/>
        </a:p>
      </dgm:t>
    </dgm:pt>
    <dgm:pt modelId="{8DCA4F75-CE5B-4A84-9975-44733A0FE5F4}" type="pres">
      <dgm:prSet presAssocID="{8722DC56-454F-4FC4-8BBF-54B8986A6464}" presName="childText" presStyleLbl="bgAcc1" presStyleIdx="1" presStyleCnt="23" custScaleX="1257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1D07F-B702-4E11-AFE7-9CDE54D1F4B0}" type="pres">
      <dgm:prSet presAssocID="{9633E222-133F-439A-99F8-21B2DAF5C4C5}" presName="root" presStyleCnt="0"/>
      <dgm:spPr/>
    </dgm:pt>
    <dgm:pt modelId="{36EF09D0-9F60-4647-82E0-5D31DBAC2867}" type="pres">
      <dgm:prSet presAssocID="{9633E222-133F-439A-99F8-21B2DAF5C4C5}" presName="rootComposite" presStyleCnt="0"/>
      <dgm:spPr/>
    </dgm:pt>
    <dgm:pt modelId="{9B456A73-5BB5-465E-B5C9-18088D022B93}" type="pres">
      <dgm:prSet presAssocID="{9633E222-133F-439A-99F8-21B2DAF5C4C5}" presName="rootText" presStyleLbl="node1" presStyleIdx="2" presStyleCnt="7"/>
      <dgm:spPr/>
      <dgm:t>
        <a:bodyPr/>
        <a:lstStyle/>
        <a:p>
          <a:endParaRPr lang="en-US"/>
        </a:p>
      </dgm:t>
    </dgm:pt>
    <dgm:pt modelId="{F4669C50-2FE4-4A6D-9A14-C25AD44DC3B2}" type="pres">
      <dgm:prSet presAssocID="{9633E222-133F-439A-99F8-21B2DAF5C4C5}" presName="rootConnector" presStyleLbl="node1" presStyleIdx="2" presStyleCnt="7"/>
      <dgm:spPr/>
      <dgm:t>
        <a:bodyPr/>
        <a:lstStyle/>
        <a:p>
          <a:endParaRPr lang="en-US"/>
        </a:p>
      </dgm:t>
    </dgm:pt>
    <dgm:pt modelId="{00D15E3D-6DCF-404C-BE92-7F797ED535F3}" type="pres">
      <dgm:prSet presAssocID="{9633E222-133F-439A-99F8-21B2DAF5C4C5}" presName="childShape" presStyleCnt="0"/>
      <dgm:spPr/>
    </dgm:pt>
    <dgm:pt modelId="{7CF30A18-2FB3-40BE-835B-794E377A5E0C}" type="pres">
      <dgm:prSet presAssocID="{9475AAD7-495F-41C2-A970-007385BA4A05}" presName="Name13" presStyleLbl="parChTrans1D2" presStyleIdx="2" presStyleCnt="23"/>
      <dgm:spPr/>
      <dgm:t>
        <a:bodyPr/>
        <a:lstStyle/>
        <a:p>
          <a:endParaRPr lang="en-US"/>
        </a:p>
      </dgm:t>
    </dgm:pt>
    <dgm:pt modelId="{381EF9D9-A157-4476-A1FD-8F1FDA911720}" type="pres">
      <dgm:prSet presAssocID="{EB0CD45F-5622-4015-908E-122C91455499}" presName="childText" presStyleLbl="bgAcc1" presStyleIdx="2" presStyleCnt="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DB7B3-88A6-41B4-B985-557755FD39C4}" type="pres">
      <dgm:prSet presAssocID="{B90C5752-F1DE-4842-9B5C-ABBB525719EE}" presName="Name13" presStyleLbl="parChTrans1D2" presStyleIdx="3" presStyleCnt="23"/>
      <dgm:spPr/>
      <dgm:t>
        <a:bodyPr/>
        <a:lstStyle/>
        <a:p>
          <a:endParaRPr lang="en-US"/>
        </a:p>
      </dgm:t>
    </dgm:pt>
    <dgm:pt modelId="{7FC16CE8-7A47-4372-8B59-C9E9A2104FF1}" type="pres">
      <dgm:prSet presAssocID="{443F5870-2C0F-43D8-B295-451E9481B081}" presName="childText" presStyleLbl="bgAcc1" presStyleIdx="3" presStyleCnt="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9E134-D6AC-46B7-9FD4-1DA8F9E61853}" type="pres">
      <dgm:prSet presAssocID="{8AEDADFE-E643-4721-B3EE-F05AC62C70FA}" presName="Name13" presStyleLbl="parChTrans1D2" presStyleIdx="4" presStyleCnt="23"/>
      <dgm:spPr/>
      <dgm:t>
        <a:bodyPr/>
        <a:lstStyle/>
        <a:p>
          <a:endParaRPr lang="en-US"/>
        </a:p>
      </dgm:t>
    </dgm:pt>
    <dgm:pt modelId="{5B0BAE96-7F5D-4B95-9FBF-C620D946212B}" type="pres">
      <dgm:prSet presAssocID="{1932BB72-3BB0-4A2D-9C4B-D7C32DA36A64}" presName="childText" presStyleLbl="bgAcc1" presStyleIdx="4" presStyleCnt="23" custScaleX="1403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E0C162-3808-40D9-AC91-4FA3B117A34A}" type="pres">
      <dgm:prSet presAssocID="{83826964-FFC3-445E-A464-0670706266E7}" presName="Name13" presStyleLbl="parChTrans1D2" presStyleIdx="5" presStyleCnt="23"/>
      <dgm:spPr/>
      <dgm:t>
        <a:bodyPr/>
        <a:lstStyle/>
        <a:p>
          <a:endParaRPr lang="en-US"/>
        </a:p>
      </dgm:t>
    </dgm:pt>
    <dgm:pt modelId="{5E06F3F1-BDCC-415D-830D-97ACFB3018AE}" type="pres">
      <dgm:prSet presAssocID="{887CA6BA-636D-4FC4-B6EC-791330EED2D2}" presName="childText" presStyleLbl="bgAcc1" presStyleIdx="5" presStyleCnt="23" custScaleX="1510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E4FC6-FE02-43AE-A02F-9B24178AA966}" type="pres">
      <dgm:prSet presAssocID="{8D72D078-3AA6-4960-8F5D-E7851449513C}" presName="Name13" presStyleLbl="parChTrans1D2" presStyleIdx="6" presStyleCnt="23"/>
      <dgm:spPr/>
      <dgm:t>
        <a:bodyPr/>
        <a:lstStyle/>
        <a:p>
          <a:endParaRPr lang="en-US"/>
        </a:p>
      </dgm:t>
    </dgm:pt>
    <dgm:pt modelId="{E1E5B0B6-0146-495D-8612-5F827A4BD3D2}" type="pres">
      <dgm:prSet presAssocID="{2DF561A1-3402-45B1-BDDE-C0F1D4691629}" presName="childText" presStyleLbl="bgAcc1" presStyleIdx="6" presStyleCnt="23" custScaleX="1510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88694-AB6B-4A4A-B4BC-DB211F27D62C}" type="pres">
      <dgm:prSet presAssocID="{EC72C6A6-C572-4DE4-9D40-A4C45DFB422C}" presName="Name13" presStyleLbl="parChTrans1D2" presStyleIdx="7" presStyleCnt="23"/>
      <dgm:spPr/>
      <dgm:t>
        <a:bodyPr/>
        <a:lstStyle/>
        <a:p>
          <a:endParaRPr lang="en-US"/>
        </a:p>
      </dgm:t>
    </dgm:pt>
    <dgm:pt modelId="{76042722-9A7B-4250-87E0-EE5644276A7B}" type="pres">
      <dgm:prSet presAssocID="{132BCCFB-8AD6-4F3A-B24D-1ECD1C73AF34}" presName="childText" presStyleLbl="bgAcc1" presStyleIdx="7" presStyleCnt="23" custScaleX="1510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82D25F-EA76-444D-AD1F-94E1C2EC1B23}" type="pres">
      <dgm:prSet presAssocID="{75792B0D-2641-473F-9136-597F9E0C5B61}" presName="Name13" presStyleLbl="parChTrans1D2" presStyleIdx="8" presStyleCnt="23"/>
      <dgm:spPr/>
      <dgm:t>
        <a:bodyPr/>
        <a:lstStyle/>
        <a:p>
          <a:endParaRPr lang="en-US"/>
        </a:p>
      </dgm:t>
    </dgm:pt>
    <dgm:pt modelId="{B83D8BE5-15FA-4FEC-AFF5-927933C417F5}" type="pres">
      <dgm:prSet presAssocID="{8C61D350-FBEB-4BA6-86E4-81385A07D3EF}" presName="childText" presStyleLbl="bgAcc1" presStyleIdx="8" presStyleCnt="23" custScaleX="1510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917AA-A72F-41C7-84E1-05078E86EF65}" type="pres">
      <dgm:prSet presAssocID="{45120313-583B-4473-831C-6BB002B9A966}" presName="Name13" presStyleLbl="parChTrans1D2" presStyleIdx="9" presStyleCnt="23"/>
      <dgm:spPr/>
      <dgm:t>
        <a:bodyPr/>
        <a:lstStyle/>
        <a:p>
          <a:endParaRPr lang="en-US"/>
        </a:p>
      </dgm:t>
    </dgm:pt>
    <dgm:pt modelId="{EE91819F-ACE0-44BB-A02D-5ADB5E9A473C}" type="pres">
      <dgm:prSet presAssocID="{1A1C8325-9148-4DFE-9B11-7C95622F1DED}" presName="childText" presStyleLbl="bgAcc1" presStyleIdx="9" presStyleCnt="23" custScaleX="1510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310D9-4711-4AA9-BB53-6F53D8AD5E33}" type="pres">
      <dgm:prSet presAssocID="{03F3EEB7-3DF0-4B46-9EB8-1DF455DC952C}" presName="Name13" presStyleLbl="parChTrans1D2" presStyleIdx="10" presStyleCnt="23"/>
      <dgm:spPr/>
      <dgm:t>
        <a:bodyPr/>
        <a:lstStyle/>
        <a:p>
          <a:endParaRPr lang="en-US"/>
        </a:p>
      </dgm:t>
    </dgm:pt>
    <dgm:pt modelId="{2C3320B2-A537-4A8F-9854-C12ECB3372B2}" type="pres">
      <dgm:prSet presAssocID="{ABC09664-8895-48A0-9B4E-926B9EBB8889}" presName="childText" presStyleLbl="bgAcc1" presStyleIdx="10" presStyleCnt="23" custScaleX="1510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28F1A-AB81-49CB-A0D3-285CF390A800}" type="pres">
      <dgm:prSet presAssocID="{793E1C76-1723-476D-9B05-A8C25A835234}" presName="Name13" presStyleLbl="parChTrans1D2" presStyleIdx="11" presStyleCnt="23"/>
      <dgm:spPr/>
      <dgm:t>
        <a:bodyPr/>
        <a:lstStyle/>
        <a:p>
          <a:endParaRPr lang="en-US"/>
        </a:p>
      </dgm:t>
    </dgm:pt>
    <dgm:pt modelId="{B3CDFDFF-B2F3-44ED-8005-2F3A95A30498}" type="pres">
      <dgm:prSet presAssocID="{788810AD-4DFF-4D95-929F-D4DC74BB71C7}" presName="childText" presStyleLbl="bgAcc1" presStyleIdx="11" presStyleCnt="23" custScaleX="186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FC9548-2520-4864-B6AF-2A96966819F5}" type="pres">
      <dgm:prSet presAssocID="{CFE80F1B-668E-496A-9F1A-EAE16D63B60D}" presName="root" presStyleCnt="0"/>
      <dgm:spPr/>
    </dgm:pt>
    <dgm:pt modelId="{979A5D87-AAE2-497F-B952-566D06623AD6}" type="pres">
      <dgm:prSet presAssocID="{CFE80F1B-668E-496A-9F1A-EAE16D63B60D}" presName="rootComposite" presStyleCnt="0"/>
      <dgm:spPr/>
    </dgm:pt>
    <dgm:pt modelId="{7B31E68C-86B7-4325-A6B2-9795364E6557}" type="pres">
      <dgm:prSet presAssocID="{CFE80F1B-668E-496A-9F1A-EAE16D63B60D}" presName="rootText" presStyleLbl="node1" presStyleIdx="3" presStyleCnt="7"/>
      <dgm:spPr/>
      <dgm:t>
        <a:bodyPr/>
        <a:lstStyle/>
        <a:p>
          <a:endParaRPr lang="en-US"/>
        </a:p>
      </dgm:t>
    </dgm:pt>
    <dgm:pt modelId="{C58E1B41-AE76-49F1-B3E4-8E6E0AAE39B7}" type="pres">
      <dgm:prSet presAssocID="{CFE80F1B-668E-496A-9F1A-EAE16D63B60D}" presName="rootConnector" presStyleLbl="node1" presStyleIdx="3" presStyleCnt="7"/>
      <dgm:spPr/>
      <dgm:t>
        <a:bodyPr/>
        <a:lstStyle/>
        <a:p>
          <a:endParaRPr lang="en-US"/>
        </a:p>
      </dgm:t>
    </dgm:pt>
    <dgm:pt modelId="{36879E6F-F854-4F06-9C19-60F13733CF9C}" type="pres">
      <dgm:prSet presAssocID="{CFE80F1B-668E-496A-9F1A-EAE16D63B60D}" presName="childShape" presStyleCnt="0"/>
      <dgm:spPr/>
    </dgm:pt>
    <dgm:pt modelId="{A83EF1C6-3984-4645-B387-BF47DB80DA41}" type="pres">
      <dgm:prSet presAssocID="{8C2C6938-B067-4EA9-B230-B1914BE9F2E5}" presName="Name13" presStyleLbl="parChTrans1D2" presStyleIdx="12" presStyleCnt="23"/>
      <dgm:spPr/>
      <dgm:t>
        <a:bodyPr/>
        <a:lstStyle/>
        <a:p>
          <a:endParaRPr lang="en-US"/>
        </a:p>
      </dgm:t>
    </dgm:pt>
    <dgm:pt modelId="{F6B5DE73-3BCF-46AD-BC54-78C470E2E196}" type="pres">
      <dgm:prSet presAssocID="{7E061DBC-19FA-4522-8499-70A054255888}" presName="childText" presStyleLbl="bgAcc1" presStyleIdx="12" presStyleCnt="23" custScaleX="147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21885-164E-4AE5-811C-12BB3F18DEBF}" type="pres">
      <dgm:prSet presAssocID="{5AA870C5-73E9-4918-837B-26D1E577F6C8}" presName="Name13" presStyleLbl="parChTrans1D2" presStyleIdx="13" presStyleCnt="23"/>
      <dgm:spPr/>
      <dgm:t>
        <a:bodyPr/>
        <a:lstStyle/>
        <a:p>
          <a:endParaRPr lang="en-US"/>
        </a:p>
      </dgm:t>
    </dgm:pt>
    <dgm:pt modelId="{60D7CF9F-7221-49AD-BA64-92BA64D664DC}" type="pres">
      <dgm:prSet presAssocID="{3887FD18-6B7B-4752-A8A6-D4B0F6A32FDF}" presName="childText" presStyleLbl="bgAcc1" presStyleIdx="13" presStyleCnt="23" custScaleX="1456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9EF54-2B30-4E59-BC14-EF3FECDC8B11}" type="pres">
      <dgm:prSet presAssocID="{BACCCBFE-06D6-47DE-8FB8-6509A957B7DC}" presName="Name13" presStyleLbl="parChTrans1D2" presStyleIdx="14" presStyleCnt="23"/>
      <dgm:spPr/>
      <dgm:t>
        <a:bodyPr/>
        <a:lstStyle/>
        <a:p>
          <a:endParaRPr lang="en-US"/>
        </a:p>
      </dgm:t>
    </dgm:pt>
    <dgm:pt modelId="{41CAC2FB-A56D-489C-A215-C66C7A7ECC09}" type="pres">
      <dgm:prSet presAssocID="{EC1C239A-783C-435F-A314-333C39AE52D3}" presName="childText" presStyleLbl="bgAcc1" presStyleIdx="14" presStyleCnt="23" custScaleX="1478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168AE-F6CF-4BAB-BE80-9C978575895E}" type="pres">
      <dgm:prSet presAssocID="{C0A22B32-6752-4D9F-B3B8-5D825B66FCAC}" presName="root" presStyleCnt="0"/>
      <dgm:spPr/>
    </dgm:pt>
    <dgm:pt modelId="{FB57D129-16F9-4E59-94B7-B49B82163416}" type="pres">
      <dgm:prSet presAssocID="{C0A22B32-6752-4D9F-B3B8-5D825B66FCAC}" presName="rootComposite" presStyleCnt="0"/>
      <dgm:spPr/>
    </dgm:pt>
    <dgm:pt modelId="{8EC59126-4AEB-4494-B29A-AEF05A62F1F4}" type="pres">
      <dgm:prSet presAssocID="{C0A22B32-6752-4D9F-B3B8-5D825B66FCAC}" presName="rootText" presStyleLbl="node1" presStyleIdx="4" presStyleCnt="7"/>
      <dgm:spPr/>
      <dgm:t>
        <a:bodyPr/>
        <a:lstStyle/>
        <a:p>
          <a:endParaRPr lang="en-US"/>
        </a:p>
      </dgm:t>
    </dgm:pt>
    <dgm:pt modelId="{0CB626E0-4383-4ED8-AE43-FA531A79E47D}" type="pres">
      <dgm:prSet presAssocID="{C0A22B32-6752-4D9F-B3B8-5D825B66FCAC}" presName="rootConnector" presStyleLbl="node1" presStyleIdx="4" presStyleCnt="7"/>
      <dgm:spPr/>
      <dgm:t>
        <a:bodyPr/>
        <a:lstStyle/>
        <a:p>
          <a:endParaRPr lang="en-US"/>
        </a:p>
      </dgm:t>
    </dgm:pt>
    <dgm:pt modelId="{DF7B838D-7FAA-4DD4-B8D6-185EF93F20AB}" type="pres">
      <dgm:prSet presAssocID="{C0A22B32-6752-4D9F-B3B8-5D825B66FCAC}" presName="childShape" presStyleCnt="0"/>
      <dgm:spPr/>
    </dgm:pt>
    <dgm:pt modelId="{B9603473-022C-4728-A74B-DD93C3AF1E17}" type="pres">
      <dgm:prSet presAssocID="{72EE9A52-49DB-4CA9-888D-DFCD8BF9AA07}" presName="Name13" presStyleLbl="parChTrans1D2" presStyleIdx="15" presStyleCnt="23"/>
      <dgm:spPr/>
      <dgm:t>
        <a:bodyPr/>
        <a:lstStyle/>
        <a:p>
          <a:endParaRPr lang="en-US"/>
        </a:p>
      </dgm:t>
    </dgm:pt>
    <dgm:pt modelId="{3B5A6DB4-DEB5-48EB-B96B-901C953EFB28}" type="pres">
      <dgm:prSet presAssocID="{4693871A-EBB9-49E5-82F6-D7C6C7FEDEF2}" presName="childText" presStyleLbl="bgAcc1" presStyleIdx="15" presStyleCnt="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59C80-C18F-47CF-B11B-C5F96551D538}" type="pres">
      <dgm:prSet presAssocID="{7F3CA95A-77EF-4F24-924F-427AF321A368}" presName="Name13" presStyleLbl="parChTrans1D2" presStyleIdx="16" presStyleCnt="23"/>
      <dgm:spPr/>
      <dgm:t>
        <a:bodyPr/>
        <a:lstStyle/>
        <a:p>
          <a:endParaRPr lang="en-US"/>
        </a:p>
      </dgm:t>
    </dgm:pt>
    <dgm:pt modelId="{738889C9-2416-4E30-B3BC-F6A8AA6389DD}" type="pres">
      <dgm:prSet presAssocID="{BF68343F-069B-47AE-9648-CCC1C03298A9}" presName="childText" presStyleLbl="bgAcc1" presStyleIdx="16" presStyleCnt="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8F8B0A-E315-492A-8031-5C8CAB0E68D1}" type="pres">
      <dgm:prSet presAssocID="{18A632CB-B6C6-42EA-B07B-ED44FF0A07B0}" presName="Name13" presStyleLbl="parChTrans1D2" presStyleIdx="17" presStyleCnt="23"/>
      <dgm:spPr/>
      <dgm:t>
        <a:bodyPr/>
        <a:lstStyle/>
        <a:p>
          <a:endParaRPr lang="en-US"/>
        </a:p>
      </dgm:t>
    </dgm:pt>
    <dgm:pt modelId="{198C1D53-B224-4C0A-83A7-B824798CA795}" type="pres">
      <dgm:prSet presAssocID="{794CF992-EF87-4920-B96C-93847F81FF5F}" presName="childText" presStyleLbl="bgAcc1" presStyleIdx="17" presStyleCnt="23" custScaleX="206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6DEE17-8421-4793-A557-3E55D81E1D73}" type="pres">
      <dgm:prSet presAssocID="{FDC0A0B6-514F-4A5F-833B-E17D6CC09E7C}" presName="Name13" presStyleLbl="parChTrans1D2" presStyleIdx="18" presStyleCnt="23"/>
      <dgm:spPr/>
      <dgm:t>
        <a:bodyPr/>
        <a:lstStyle/>
        <a:p>
          <a:endParaRPr lang="en-US"/>
        </a:p>
      </dgm:t>
    </dgm:pt>
    <dgm:pt modelId="{5BB71430-9C08-4499-A231-411ABB67DA42}" type="pres">
      <dgm:prSet presAssocID="{A8B96B6B-899F-4B1A-945B-B4B93708CCB8}" presName="childText" presStyleLbl="bgAcc1" presStyleIdx="18" presStyleCnt="23" custScaleX="2041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9B9FC-42E0-46B1-893D-170B6334B685}" type="pres">
      <dgm:prSet presAssocID="{100E6D85-BEDB-4A82-A4FE-FDAA16AFD2E4}" presName="root" presStyleCnt="0"/>
      <dgm:spPr/>
    </dgm:pt>
    <dgm:pt modelId="{48CE34CA-B9F8-4A47-9EED-0197F7C46AC4}" type="pres">
      <dgm:prSet presAssocID="{100E6D85-BEDB-4A82-A4FE-FDAA16AFD2E4}" presName="rootComposite" presStyleCnt="0"/>
      <dgm:spPr/>
    </dgm:pt>
    <dgm:pt modelId="{6ABA1909-1CC0-4A94-B93D-2294DC9DCC34}" type="pres">
      <dgm:prSet presAssocID="{100E6D85-BEDB-4A82-A4FE-FDAA16AFD2E4}" presName="rootText" presStyleLbl="node1" presStyleIdx="5" presStyleCnt="7"/>
      <dgm:spPr/>
      <dgm:t>
        <a:bodyPr/>
        <a:lstStyle/>
        <a:p>
          <a:endParaRPr lang="en-US"/>
        </a:p>
      </dgm:t>
    </dgm:pt>
    <dgm:pt modelId="{8687840A-C19B-42F1-B72E-25ABD69F5E02}" type="pres">
      <dgm:prSet presAssocID="{100E6D85-BEDB-4A82-A4FE-FDAA16AFD2E4}" presName="rootConnector" presStyleLbl="node1" presStyleIdx="5" presStyleCnt="7"/>
      <dgm:spPr/>
      <dgm:t>
        <a:bodyPr/>
        <a:lstStyle/>
        <a:p>
          <a:endParaRPr lang="en-US"/>
        </a:p>
      </dgm:t>
    </dgm:pt>
    <dgm:pt modelId="{36A3976D-AC81-4FA3-97A6-45F071F9673A}" type="pres">
      <dgm:prSet presAssocID="{100E6D85-BEDB-4A82-A4FE-FDAA16AFD2E4}" presName="childShape" presStyleCnt="0"/>
      <dgm:spPr/>
    </dgm:pt>
    <dgm:pt modelId="{03D5CD90-E8CD-4F1A-9429-B22302899CCD}" type="pres">
      <dgm:prSet presAssocID="{BE1FBFAB-A84D-445D-9220-1FE266D697CB}" presName="Name13" presStyleLbl="parChTrans1D2" presStyleIdx="19" presStyleCnt="23"/>
      <dgm:spPr/>
      <dgm:t>
        <a:bodyPr/>
        <a:lstStyle/>
        <a:p>
          <a:endParaRPr lang="en-US"/>
        </a:p>
      </dgm:t>
    </dgm:pt>
    <dgm:pt modelId="{1AA7A866-2241-4FFF-B51A-2B6E9A37929F}" type="pres">
      <dgm:prSet presAssocID="{FC16E5A5-8385-4FDE-8535-4AEEAB24EA0D}" presName="childText" presStyleLbl="bgAcc1" presStyleIdx="19" presStyleCnt="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0CAFA-D0D0-4577-9D8F-F19FC782908D}" type="pres">
      <dgm:prSet presAssocID="{C88B382B-7A15-43EE-B739-536393B4A229}" presName="Name13" presStyleLbl="parChTrans1D2" presStyleIdx="20" presStyleCnt="23"/>
      <dgm:spPr/>
      <dgm:t>
        <a:bodyPr/>
        <a:lstStyle/>
        <a:p>
          <a:endParaRPr lang="en-US"/>
        </a:p>
      </dgm:t>
    </dgm:pt>
    <dgm:pt modelId="{CA44F844-A1DC-4624-B384-7360EC4E4591}" type="pres">
      <dgm:prSet presAssocID="{C05ACA19-E70A-4C78-B1B8-BA5BAAA0CDE0}" presName="childText" presStyleLbl="bgAcc1" presStyleIdx="20" presStyleCnt="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D70BD-EB70-411F-AEB4-F322C8A7BE77}" type="pres">
      <dgm:prSet presAssocID="{05436AE5-FB6B-4128-93B5-7C53626768AA}" presName="Name13" presStyleLbl="parChTrans1D2" presStyleIdx="21" presStyleCnt="23"/>
      <dgm:spPr/>
      <dgm:t>
        <a:bodyPr/>
        <a:lstStyle/>
        <a:p>
          <a:endParaRPr lang="en-US"/>
        </a:p>
      </dgm:t>
    </dgm:pt>
    <dgm:pt modelId="{EDF6D10F-AB4A-4B33-96E1-C2BA5A5BA5DE}" type="pres">
      <dgm:prSet presAssocID="{8C4E37B8-3B1F-49AC-920A-B5E8E165260A}" presName="childText" presStyleLbl="bgAcc1" presStyleIdx="21" presStyleCnt="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8DE26-954C-4DEB-A81A-810FEEC26776}" type="pres">
      <dgm:prSet presAssocID="{3EDBA16A-2A91-4E8C-8EBC-8F5311062521}" presName="Name13" presStyleLbl="parChTrans1D2" presStyleIdx="22" presStyleCnt="23"/>
      <dgm:spPr/>
      <dgm:t>
        <a:bodyPr/>
        <a:lstStyle/>
        <a:p>
          <a:endParaRPr lang="en-US"/>
        </a:p>
      </dgm:t>
    </dgm:pt>
    <dgm:pt modelId="{1C768A25-EAD6-46D7-BD33-B26AB55DD566}" type="pres">
      <dgm:prSet presAssocID="{2B06EA06-C7C0-4C2D-9FC6-D83EF59732FF}" presName="childText" presStyleLbl="bgAcc1" presStyleIdx="22" presStyleCnt="23" custScaleX="234824" custScaleY="2097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DF807C-8470-457F-80CF-54735368D010}" type="pres">
      <dgm:prSet presAssocID="{41245AD7-940B-4266-88AD-CC00ECEC9956}" presName="root" presStyleCnt="0"/>
      <dgm:spPr/>
    </dgm:pt>
    <dgm:pt modelId="{ADCA190C-5C26-425B-9CA4-E433DA8DD7AD}" type="pres">
      <dgm:prSet presAssocID="{41245AD7-940B-4266-88AD-CC00ECEC9956}" presName="rootComposite" presStyleCnt="0"/>
      <dgm:spPr/>
    </dgm:pt>
    <dgm:pt modelId="{D21CA0E7-D857-4D25-8ADF-BE4AD44CE7E1}" type="pres">
      <dgm:prSet presAssocID="{41245AD7-940B-4266-88AD-CC00ECEC9956}" presName="rootText" presStyleLbl="node1" presStyleIdx="6" presStyleCnt="7"/>
      <dgm:spPr/>
      <dgm:t>
        <a:bodyPr/>
        <a:lstStyle/>
        <a:p>
          <a:endParaRPr lang="en-US"/>
        </a:p>
      </dgm:t>
    </dgm:pt>
    <dgm:pt modelId="{20B86111-815A-4B44-A917-00AFCCF1CFCF}" type="pres">
      <dgm:prSet presAssocID="{41245AD7-940B-4266-88AD-CC00ECEC9956}" presName="rootConnector" presStyleLbl="node1" presStyleIdx="6" presStyleCnt="7"/>
      <dgm:spPr/>
      <dgm:t>
        <a:bodyPr/>
        <a:lstStyle/>
        <a:p>
          <a:endParaRPr lang="en-US"/>
        </a:p>
      </dgm:t>
    </dgm:pt>
    <dgm:pt modelId="{DB8E5C38-BBC6-45AB-9763-5AB2102325B3}" type="pres">
      <dgm:prSet presAssocID="{41245AD7-940B-4266-88AD-CC00ECEC9956}" presName="childShape" presStyleCnt="0"/>
      <dgm:spPr/>
    </dgm:pt>
  </dgm:ptLst>
  <dgm:cxnLst>
    <dgm:cxn modelId="{F444E082-60FA-497F-B2CF-92E79F209C37}" type="presOf" srcId="{8C61D350-FBEB-4BA6-86E4-81385A07D3EF}" destId="{B83D8BE5-15FA-4FEC-AFF5-927933C417F5}" srcOrd="0" destOrd="0" presId="urn:microsoft.com/office/officeart/2005/8/layout/hierarchy3"/>
    <dgm:cxn modelId="{8CB18907-50CD-400F-AED2-CEB47CFEDF02}" type="presOf" srcId="{72EE9A52-49DB-4CA9-888D-DFCD8BF9AA07}" destId="{B9603473-022C-4728-A74B-DD93C3AF1E17}" srcOrd="0" destOrd="0" presId="urn:microsoft.com/office/officeart/2005/8/layout/hierarchy3"/>
    <dgm:cxn modelId="{79066626-0773-4D71-81BB-D8D0F15F0BD1}" type="presOf" srcId="{100E6D85-BEDB-4A82-A4FE-FDAA16AFD2E4}" destId="{8687840A-C19B-42F1-B72E-25ABD69F5E02}" srcOrd="1" destOrd="0" presId="urn:microsoft.com/office/officeart/2005/8/layout/hierarchy3"/>
    <dgm:cxn modelId="{FD925942-C6AC-4015-B650-CD9CCD1A257A}" srcId="{C0A22B32-6752-4D9F-B3B8-5D825B66FCAC}" destId="{794CF992-EF87-4920-B96C-93847F81FF5F}" srcOrd="2" destOrd="0" parTransId="{18A632CB-B6C6-42EA-B07B-ED44FF0A07B0}" sibTransId="{F789E460-54C7-4A48-8246-A8D32D70C0C1}"/>
    <dgm:cxn modelId="{96C9A8A4-988E-476A-99FC-155E1C283B84}" srcId="{CFE80F1B-668E-496A-9F1A-EAE16D63B60D}" destId="{7E061DBC-19FA-4522-8499-70A054255888}" srcOrd="0" destOrd="0" parTransId="{8C2C6938-B067-4EA9-B230-B1914BE9F2E5}" sibTransId="{BEF97104-3533-42A4-824F-0F8D21D0A889}"/>
    <dgm:cxn modelId="{D634EF17-400E-4268-941F-D827CE6C4EAC}" type="presOf" srcId="{A09C20B5-7A99-46B1-A1BA-9FA0BF8D16A2}" destId="{1C768A25-EAD6-46D7-BD33-B26AB55DD566}" srcOrd="0" destOrd="2" presId="urn:microsoft.com/office/officeart/2005/8/layout/hierarchy3"/>
    <dgm:cxn modelId="{AD687D42-BF83-4E2A-A939-99A6486E7752}" type="presOf" srcId="{4693871A-EBB9-49E5-82F6-D7C6C7FEDEF2}" destId="{3B5A6DB4-DEB5-48EB-B96B-901C953EFB28}" srcOrd="0" destOrd="0" presId="urn:microsoft.com/office/officeart/2005/8/layout/hierarchy3"/>
    <dgm:cxn modelId="{FF9C68DA-D48B-4451-B9F3-820DED705B73}" type="presOf" srcId="{18A632CB-B6C6-42EA-B07B-ED44FF0A07B0}" destId="{5D8F8B0A-E315-492A-8031-5C8CAB0E68D1}" srcOrd="0" destOrd="0" presId="urn:microsoft.com/office/officeart/2005/8/layout/hierarchy3"/>
    <dgm:cxn modelId="{A64BB75E-2455-48C1-A8E9-F68F4BB7DCEC}" srcId="{9633E222-133F-439A-99F8-21B2DAF5C4C5}" destId="{ABC09664-8895-48A0-9B4E-926B9EBB8889}" srcOrd="8" destOrd="0" parTransId="{03F3EEB7-3DF0-4B46-9EB8-1DF455DC952C}" sibTransId="{4B46D6AB-E8D7-47F8-B38C-0874B3E3DDE1}"/>
    <dgm:cxn modelId="{095463C2-F7B6-4109-A700-5DA0832009D8}" type="presOf" srcId="{1749060E-C4BC-4DBD-B4D9-1EFB0627AECB}" destId="{1C768A25-EAD6-46D7-BD33-B26AB55DD566}" srcOrd="0" destOrd="1" presId="urn:microsoft.com/office/officeart/2005/8/layout/hierarchy3"/>
    <dgm:cxn modelId="{5B3C0B84-42C8-4CC9-A626-CDA4EF8F5790}" type="presOf" srcId="{B90C5752-F1DE-4842-9B5C-ABBB525719EE}" destId="{48DDB7B3-88A6-41B4-B985-557755FD39C4}" srcOrd="0" destOrd="0" presId="urn:microsoft.com/office/officeart/2005/8/layout/hierarchy3"/>
    <dgm:cxn modelId="{AE2B5502-B1D0-4946-8851-30D6761EAD47}" type="presOf" srcId="{13626C31-E889-42D7-9185-8A10794FF840}" destId="{7425C584-9799-4CF9-9516-7755636A9A7C}" srcOrd="1" destOrd="0" presId="urn:microsoft.com/office/officeart/2005/8/layout/hierarchy3"/>
    <dgm:cxn modelId="{626ADB1B-729E-447B-985C-316A145258CB}" type="presOf" srcId="{8D72D078-3AA6-4960-8F5D-E7851449513C}" destId="{23EE4FC6-FE02-43AE-A02F-9B24178AA966}" srcOrd="0" destOrd="0" presId="urn:microsoft.com/office/officeart/2005/8/layout/hierarchy3"/>
    <dgm:cxn modelId="{AA0D4810-0638-46BC-A4C4-76015D218416}" type="presOf" srcId="{C8338FD8-04E6-44E7-85F5-9655C43429C3}" destId="{0D77D899-034D-458E-83C4-F9C617EF502A}" srcOrd="0" destOrd="0" presId="urn:microsoft.com/office/officeart/2005/8/layout/hierarchy3"/>
    <dgm:cxn modelId="{2570FDF8-C376-425C-B4BB-6E46776157AD}" type="presOf" srcId="{7E061DBC-19FA-4522-8499-70A054255888}" destId="{F6B5DE73-3BCF-46AD-BC54-78C470E2E196}" srcOrd="0" destOrd="0" presId="urn:microsoft.com/office/officeart/2005/8/layout/hierarchy3"/>
    <dgm:cxn modelId="{E5477DE0-7BBB-46FD-8C94-5776FDBBC338}" type="presOf" srcId="{1A1C8325-9148-4DFE-9B11-7C95622F1DED}" destId="{EE91819F-ACE0-44BB-A02D-5ADB5E9A473C}" srcOrd="0" destOrd="0" presId="urn:microsoft.com/office/officeart/2005/8/layout/hierarchy3"/>
    <dgm:cxn modelId="{8E157AC5-CCB7-4152-8E78-C894DC204F0B}" type="presOf" srcId="{75792B0D-2641-473F-9136-597F9E0C5B61}" destId="{AE82D25F-EA76-444D-AD1F-94E1C2EC1B23}" srcOrd="0" destOrd="0" presId="urn:microsoft.com/office/officeart/2005/8/layout/hierarchy3"/>
    <dgm:cxn modelId="{80DA7844-7ACF-447A-8986-D6ECD6A74FB0}" srcId="{9633E222-133F-439A-99F8-21B2DAF5C4C5}" destId="{788810AD-4DFF-4D95-929F-D4DC74BB71C7}" srcOrd="9" destOrd="0" parTransId="{793E1C76-1723-476D-9B05-A8C25A835234}" sibTransId="{271B6393-CC3F-4AD1-9B23-9DAC4F45AAC8}"/>
    <dgm:cxn modelId="{A767834B-6B22-47F4-A14B-17A11946DD2A}" type="presOf" srcId="{41245AD7-940B-4266-88AD-CC00ECEC9956}" destId="{20B86111-815A-4B44-A917-00AFCCF1CFCF}" srcOrd="1" destOrd="0" presId="urn:microsoft.com/office/officeart/2005/8/layout/hierarchy3"/>
    <dgm:cxn modelId="{E3DF6907-5842-459F-83B6-11704A410E9A}" type="presOf" srcId="{9633E222-133F-439A-99F8-21B2DAF5C4C5}" destId="{F4669C50-2FE4-4A6D-9A14-C25AD44DC3B2}" srcOrd="1" destOrd="0" presId="urn:microsoft.com/office/officeart/2005/8/layout/hierarchy3"/>
    <dgm:cxn modelId="{EBEFE013-8002-4AD8-978C-77AD4EFA90A5}" type="presOf" srcId="{CFE80F1B-668E-496A-9F1A-EAE16D63B60D}" destId="{7B31E68C-86B7-4325-A6B2-9795364E6557}" srcOrd="0" destOrd="0" presId="urn:microsoft.com/office/officeart/2005/8/layout/hierarchy3"/>
    <dgm:cxn modelId="{A5D86381-C32A-44CC-81BD-DAB8A83B3073}" type="presOf" srcId="{794CF992-EF87-4920-B96C-93847F81FF5F}" destId="{198C1D53-B224-4C0A-83A7-B824798CA795}" srcOrd="0" destOrd="0" presId="urn:microsoft.com/office/officeart/2005/8/layout/hierarchy3"/>
    <dgm:cxn modelId="{635E6977-D917-4C17-8F52-4F0CE237B319}" type="presOf" srcId="{05436AE5-FB6B-4128-93B5-7C53626768AA}" destId="{283D70BD-EB70-411F-AEB4-F322C8A7BE77}" srcOrd="0" destOrd="0" presId="urn:microsoft.com/office/officeart/2005/8/layout/hierarchy3"/>
    <dgm:cxn modelId="{59D35217-EC8F-4C40-A035-38E874C2D7B5}" type="presOf" srcId="{EC72C6A6-C572-4DE4-9D40-A4C45DFB422C}" destId="{F1088694-AB6B-4A4A-B4BC-DB211F27D62C}" srcOrd="0" destOrd="0" presId="urn:microsoft.com/office/officeart/2005/8/layout/hierarchy3"/>
    <dgm:cxn modelId="{7B19B8FF-7B94-4BE9-8EA4-36AD7FAB70A3}" type="presOf" srcId="{ABC09664-8895-48A0-9B4E-926B9EBB8889}" destId="{2C3320B2-A537-4A8F-9854-C12ECB3372B2}" srcOrd="0" destOrd="0" presId="urn:microsoft.com/office/officeart/2005/8/layout/hierarchy3"/>
    <dgm:cxn modelId="{1A4E7429-B8C2-4ADA-9904-417BFBB26748}" srcId="{100E6D85-BEDB-4A82-A4FE-FDAA16AFD2E4}" destId="{FC16E5A5-8385-4FDE-8535-4AEEAB24EA0D}" srcOrd="0" destOrd="0" parTransId="{BE1FBFAB-A84D-445D-9220-1FE266D697CB}" sibTransId="{CC787214-C936-4F69-84CB-5527CB7116C6}"/>
    <dgm:cxn modelId="{3F36B441-9BCB-43E7-953B-5736B0BADF6D}" type="presOf" srcId="{03F3EEB7-3DF0-4B46-9EB8-1DF455DC952C}" destId="{7CE310D9-4711-4AA9-BB53-6F53D8AD5E33}" srcOrd="0" destOrd="0" presId="urn:microsoft.com/office/officeart/2005/8/layout/hierarchy3"/>
    <dgm:cxn modelId="{1481CEA7-0DCA-40F5-AB42-5B1DFF5EFB7A}" srcId="{100E6D85-BEDB-4A82-A4FE-FDAA16AFD2E4}" destId="{C05ACA19-E70A-4C78-B1B8-BA5BAAA0CDE0}" srcOrd="1" destOrd="0" parTransId="{C88B382B-7A15-43EE-B739-536393B4A229}" sibTransId="{668B865C-40E3-4D90-B339-EDEB3273B6BA}"/>
    <dgm:cxn modelId="{375DC57C-798C-4A31-9387-252E1BCB05C1}" type="presOf" srcId="{8C2C6938-B067-4EA9-B230-B1914BE9F2E5}" destId="{A83EF1C6-3984-4645-B387-BF47DB80DA41}" srcOrd="0" destOrd="0" presId="urn:microsoft.com/office/officeart/2005/8/layout/hierarchy3"/>
    <dgm:cxn modelId="{FE8B4655-C0DD-41C6-AEF1-A8227A42DA10}" type="presOf" srcId="{C11F6D5C-666E-4109-BEC0-FE9052909B4C}" destId="{5902F630-69B5-4411-B274-AF4C57DC463D}" srcOrd="0" destOrd="0" presId="urn:microsoft.com/office/officeart/2005/8/layout/hierarchy3"/>
    <dgm:cxn modelId="{DAACC336-8279-4A27-98D3-B2B4E76E854C}" srcId="{2B06EA06-C7C0-4C2D-9FC6-D83EF59732FF}" destId="{CB719E91-A601-477F-B9DB-08917BAF70E5}" srcOrd="2" destOrd="0" parTransId="{EE6A43F2-ECA0-4B50-AE95-6382CDC61339}" sibTransId="{EB009B74-7A3A-418F-BA46-D5D1FFAF0961}"/>
    <dgm:cxn modelId="{FD45F8EB-1FBB-4027-92FF-DF7AE5491857}" srcId="{C0A22B32-6752-4D9F-B3B8-5D825B66FCAC}" destId="{4693871A-EBB9-49E5-82F6-D7C6C7FEDEF2}" srcOrd="0" destOrd="0" parTransId="{72EE9A52-49DB-4CA9-888D-DFCD8BF9AA07}" sibTransId="{33C90D3C-3539-4AE1-A779-2F651BA4A576}"/>
    <dgm:cxn modelId="{C7D932BD-C610-45E9-B18D-82D2E69D0DDF}" type="presOf" srcId="{C0A22B32-6752-4D9F-B3B8-5D825B66FCAC}" destId="{0CB626E0-4383-4ED8-AE43-FA531A79E47D}" srcOrd="1" destOrd="0" presId="urn:microsoft.com/office/officeart/2005/8/layout/hierarchy3"/>
    <dgm:cxn modelId="{A5D30A3E-51E2-49E9-AE50-2921D520EF39}" srcId="{9633E222-133F-439A-99F8-21B2DAF5C4C5}" destId="{EB0CD45F-5622-4015-908E-122C91455499}" srcOrd="0" destOrd="0" parTransId="{9475AAD7-495F-41C2-A970-007385BA4A05}" sibTransId="{2D4C4181-4C95-4EAF-9119-C639CFAEA1FD}"/>
    <dgm:cxn modelId="{6C1DE62D-DE60-4D13-9F9F-8E1533223228}" type="presOf" srcId="{A43835CB-EC30-452A-957E-A7EA48EC36DD}" destId="{7524D146-E61F-4757-B2A0-4F6806D81311}" srcOrd="0" destOrd="0" presId="urn:microsoft.com/office/officeart/2005/8/layout/hierarchy3"/>
    <dgm:cxn modelId="{9BC2020D-E5F2-4EC5-A6B8-69EB822D4D4F}" type="presOf" srcId="{A8B96B6B-899F-4B1A-945B-B4B93708CCB8}" destId="{5BB71430-9C08-4499-A231-411ABB67DA42}" srcOrd="0" destOrd="0" presId="urn:microsoft.com/office/officeart/2005/8/layout/hierarchy3"/>
    <dgm:cxn modelId="{65112D42-8CE3-4BB0-9BC4-570AF01FC2A3}" srcId="{13626C31-E889-42D7-9185-8A10794FF840}" destId="{8722DC56-454F-4FC4-8BBF-54B8986A6464}" srcOrd="1" destOrd="0" parTransId="{18D837C1-0995-467D-821D-5ABDBFC3A794}" sibTransId="{34D6A9A9-2251-4A9C-AD63-0227C5BB20EA}"/>
    <dgm:cxn modelId="{E5CD2B04-D911-40B7-A161-F1BDD27E50F1}" type="presOf" srcId="{8AEDADFE-E643-4721-B3EE-F05AC62C70FA}" destId="{F659E134-D6AC-46B7-9FD4-1DA8F9E61853}" srcOrd="0" destOrd="0" presId="urn:microsoft.com/office/officeart/2005/8/layout/hierarchy3"/>
    <dgm:cxn modelId="{11095005-F737-4CDA-A6C7-38F5D53494A2}" type="presOf" srcId="{8722DC56-454F-4FC4-8BBF-54B8986A6464}" destId="{8DCA4F75-CE5B-4A84-9975-44733A0FE5F4}" srcOrd="0" destOrd="0" presId="urn:microsoft.com/office/officeart/2005/8/layout/hierarchy3"/>
    <dgm:cxn modelId="{09B51DBD-4B56-4780-8F6D-80CA464EA2EB}" type="presOf" srcId="{132BCCFB-8AD6-4F3A-B24D-1ECD1C73AF34}" destId="{76042722-9A7B-4250-87E0-EE5644276A7B}" srcOrd="0" destOrd="0" presId="urn:microsoft.com/office/officeart/2005/8/layout/hierarchy3"/>
    <dgm:cxn modelId="{7BBE6BD9-B0F2-47A5-B5D1-5ABEFDE403F2}" type="presOf" srcId="{2DF561A1-3402-45B1-BDDE-C0F1D4691629}" destId="{E1E5B0B6-0146-495D-8612-5F827A4BD3D2}" srcOrd="0" destOrd="0" presId="urn:microsoft.com/office/officeart/2005/8/layout/hierarchy3"/>
    <dgm:cxn modelId="{88D93CFE-2D55-4FA5-9343-5773BF62A891}" srcId="{13626C31-E889-42D7-9185-8A10794FF840}" destId="{C11F6D5C-666E-4109-BEC0-FE9052909B4C}" srcOrd="0" destOrd="0" parTransId="{4FF85B7B-EEF4-4F1E-BAB6-EF006EFBDFF5}" sibTransId="{68DBFD2C-3AFD-4B07-AE8A-D246593B2E4E}"/>
    <dgm:cxn modelId="{672199D8-ECC5-430B-B8A7-ADFB560781D7}" type="presOf" srcId="{1932BB72-3BB0-4A2D-9C4B-D7C32DA36A64}" destId="{5B0BAE96-7F5D-4B95-9FBF-C620D946212B}" srcOrd="0" destOrd="0" presId="urn:microsoft.com/office/officeart/2005/8/layout/hierarchy3"/>
    <dgm:cxn modelId="{FCEF3CE8-2B1A-402F-B308-C9906C11B238}" srcId="{C8338FD8-04E6-44E7-85F5-9655C43429C3}" destId="{13626C31-E889-42D7-9185-8A10794FF840}" srcOrd="1" destOrd="0" parTransId="{1FA498B4-4D5E-4313-AE3B-5908F05E97B2}" sibTransId="{E96B6D16-7A8A-4F9A-A347-D3EA1D40C514}"/>
    <dgm:cxn modelId="{1AB85C52-D9A6-47E1-936A-4EDE63FBE39A}" type="presOf" srcId="{CB719E91-A601-477F-B9DB-08917BAF70E5}" destId="{1C768A25-EAD6-46D7-BD33-B26AB55DD566}" srcOrd="0" destOrd="3" presId="urn:microsoft.com/office/officeart/2005/8/layout/hierarchy3"/>
    <dgm:cxn modelId="{A7768CEF-77FC-4A45-B759-FF565839D217}" type="presOf" srcId="{793E1C76-1723-476D-9B05-A8C25A835234}" destId="{6FC28F1A-AB81-49CB-A0D3-285CF390A800}" srcOrd="0" destOrd="0" presId="urn:microsoft.com/office/officeart/2005/8/layout/hierarchy3"/>
    <dgm:cxn modelId="{F31247E9-03B6-452A-AC2E-BD2D619DF7B6}" type="presOf" srcId="{41245AD7-940B-4266-88AD-CC00ECEC9956}" destId="{D21CA0E7-D857-4D25-8ADF-BE4AD44CE7E1}" srcOrd="0" destOrd="0" presId="urn:microsoft.com/office/officeart/2005/8/layout/hierarchy3"/>
    <dgm:cxn modelId="{FEF835C3-9FE5-42B4-A8DC-3D88818DEF75}" type="presOf" srcId="{7F3CA95A-77EF-4F24-924F-427AF321A368}" destId="{DE959C80-C18F-47CF-B11B-C5F96551D538}" srcOrd="0" destOrd="0" presId="urn:microsoft.com/office/officeart/2005/8/layout/hierarchy3"/>
    <dgm:cxn modelId="{B8D064D3-6CAB-48B4-A8D2-EECEAED4DBAB}" type="presOf" srcId="{3EDBA16A-2A91-4E8C-8EBC-8F5311062521}" destId="{D328DE26-954C-4DEB-A81A-810FEEC26776}" srcOrd="0" destOrd="0" presId="urn:microsoft.com/office/officeart/2005/8/layout/hierarchy3"/>
    <dgm:cxn modelId="{E345F227-7165-4851-9DEE-E1B38E591152}" srcId="{C8338FD8-04E6-44E7-85F5-9655C43429C3}" destId="{A43835CB-EC30-452A-957E-A7EA48EC36DD}" srcOrd="0" destOrd="0" parTransId="{569C4F67-ADD1-4679-8C90-59B45EF4D5AD}" sibTransId="{7DF0520C-29DD-4AC2-A48B-A87EB94B7990}"/>
    <dgm:cxn modelId="{82F2BA66-7536-488E-A1CD-503BE6676061}" type="presOf" srcId="{FDC0A0B6-514F-4A5F-833B-E17D6CC09E7C}" destId="{A46DEE17-8421-4793-A557-3E55D81E1D73}" srcOrd="0" destOrd="0" presId="urn:microsoft.com/office/officeart/2005/8/layout/hierarchy3"/>
    <dgm:cxn modelId="{797CEE58-08C9-4514-9D84-5070E4B16362}" type="presOf" srcId="{BF68343F-069B-47AE-9648-CCC1C03298A9}" destId="{738889C9-2416-4E30-B3BC-F6A8AA6389DD}" srcOrd="0" destOrd="0" presId="urn:microsoft.com/office/officeart/2005/8/layout/hierarchy3"/>
    <dgm:cxn modelId="{42047220-CFF3-40E6-9415-98F730A04BD4}" type="presOf" srcId="{C05ACA19-E70A-4C78-B1B8-BA5BAAA0CDE0}" destId="{CA44F844-A1DC-4624-B384-7360EC4E4591}" srcOrd="0" destOrd="0" presId="urn:microsoft.com/office/officeart/2005/8/layout/hierarchy3"/>
    <dgm:cxn modelId="{C8D5343B-8C38-40FB-9696-7F944C33F810}" type="presOf" srcId="{5AA870C5-73E9-4918-837B-26D1E577F6C8}" destId="{AD421885-164E-4AE5-811C-12BB3F18DEBF}" srcOrd="0" destOrd="0" presId="urn:microsoft.com/office/officeart/2005/8/layout/hierarchy3"/>
    <dgm:cxn modelId="{EBCF6421-C44B-4FB8-B010-6691CCB5975E}" type="presOf" srcId="{8C4E37B8-3B1F-49AC-920A-B5E8E165260A}" destId="{EDF6D10F-AB4A-4B33-96E1-C2BA5A5BA5DE}" srcOrd="0" destOrd="0" presId="urn:microsoft.com/office/officeart/2005/8/layout/hierarchy3"/>
    <dgm:cxn modelId="{8805E665-4750-47B2-8DE0-E9E851A37F41}" srcId="{2B06EA06-C7C0-4C2D-9FC6-D83EF59732FF}" destId="{1749060E-C4BC-4DBD-B4D9-1EFB0627AECB}" srcOrd="0" destOrd="0" parTransId="{A09DF03F-9589-4E03-8749-8999074A5307}" sibTransId="{96E8BB73-AFA5-4C1C-B134-A76F4F5E73AA}"/>
    <dgm:cxn modelId="{AE223A6E-DD2A-4734-A17A-A54D73EA798B}" type="presOf" srcId="{4FF85B7B-EEF4-4F1E-BAB6-EF006EFBDFF5}" destId="{6CC214D4-E86A-485A-9997-9372EEEC5DC6}" srcOrd="0" destOrd="0" presId="urn:microsoft.com/office/officeart/2005/8/layout/hierarchy3"/>
    <dgm:cxn modelId="{955AB4B0-BAA0-48D8-94FE-B3F81E72BD6E}" srcId="{C8338FD8-04E6-44E7-85F5-9655C43429C3}" destId="{100E6D85-BEDB-4A82-A4FE-FDAA16AFD2E4}" srcOrd="5" destOrd="0" parTransId="{4704CBE9-FCDB-46B9-AF71-70A5FF01E89D}" sibTransId="{22DA2C66-DC5B-4EC0-90CB-B9EF77F2650E}"/>
    <dgm:cxn modelId="{FE7D5A28-3DF1-4848-A6DC-7C7E932991A6}" srcId="{100E6D85-BEDB-4A82-A4FE-FDAA16AFD2E4}" destId="{2B06EA06-C7C0-4C2D-9FC6-D83EF59732FF}" srcOrd="3" destOrd="0" parTransId="{3EDBA16A-2A91-4E8C-8EBC-8F5311062521}" sibTransId="{05F0CFC1-2F17-4850-9302-B6272C968F94}"/>
    <dgm:cxn modelId="{34B714F8-94BC-4BBB-8E59-6006BD1A0F50}" type="presOf" srcId="{CFE80F1B-668E-496A-9F1A-EAE16D63B60D}" destId="{C58E1B41-AE76-49F1-B3E4-8E6E0AAE39B7}" srcOrd="1" destOrd="0" presId="urn:microsoft.com/office/officeart/2005/8/layout/hierarchy3"/>
    <dgm:cxn modelId="{6A3750F2-203E-4F5E-A301-7AB2EEF51F40}" srcId="{C8338FD8-04E6-44E7-85F5-9655C43429C3}" destId="{CFE80F1B-668E-496A-9F1A-EAE16D63B60D}" srcOrd="3" destOrd="0" parTransId="{024040AA-44E5-49DE-8553-6CB86769D79C}" sibTransId="{EC5F5AAF-9692-4D03-BE71-34967C53D96E}"/>
    <dgm:cxn modelId="{D9D5BC87-6F6D-45C6-A144-6D16CE617D0B}" type="presOf" srcId="{2B06EA06-C7C0-4C2D-9FC6-D83EF59732FF}" destId="{1C768A25-EAD6-46D7-BD33-B26AB55DD566}" srcOrd="0" destOrd="0" presId="urn:microsoft.com/office/officeart/2005/8/layout/hierarchy3"/>
    <dgm:cxn modelId="{003DE945-CAE6-4A04-94CF-33FB3205C77C}" type="presOf" srcId="{EB0CD45F-5622-4015-908E-122C91455499}" destId="{381EF9D9-A157-4476-A1FD-8F1FDA911720}" srcOrd="0" destOrd="0" presId="urn:microsoft.com/office/officeart/2005/8/layout/hierarchy3"/>
    <dgm:cxn modelId="{7CD82B87-ADEB-4466-A151-4E8EFFA61EA3}" type="presOf" srcId="{788810AD-4DFF-4D95-929F-D4DC74BB71C7}" destId="{B3CDFDFF-B2F3-44ED-8005-2F3A95A30498}" srcOrd="0" destOrd="0" presId="urn:microsoft.com/office/officeart/2005/8/layout/hierarchy3"/>
    <dgm:cxn modelId="{62D253D9-C631-4E04-A11C-8E1D6FF1387F}" srcId="{CFE80F1B-668E-496A-9F1A-EAE16D63B60D}" destId="{3887FD18-6B7B-4752-A8A6-D4B0F6A32FDF}" srcOrd="1" destOrd="0" parTransId="{5AA870C5-73E9-4918-837B-26D1E577F6C8}" sibTransId="{02671C59-D571-40BF-B639-6686F42325B4}"/>
    <dgm:cxn modelId="{EC414517-E609-44AB-A704-34C934345C79}" type="presOf" srcId="{9633E222-133F-439A-99F8-21B2DAF5C4C5}" destId="{9B456A73-5BB5-465E-B5C9-18088D022B93}" srcOrd="0" destOrd="0" presId="urn:microsoft.com/office/officeart/2005/8/layout/hierarchy3"/>
    <dgm:cxn modelId="{BA427309-5B0B-47E6-B783-73B085001246}" type="presOf" srcId="{FC16E5A5-8385-4FDE-8535-4AEEAB24EA0D}" destId="{1AA7A866-2241-4FFF-B51A-2B6E9A37929F}" srcOrd="0" destOrd="0" presId="urn:microsoft.com/office/officeart/2005/8/layout/hierarchy3"/>
    <dgm:cxn modelId="{092C48B9-3E48-4FA8-B608-C308837F89EF}" type="presOf" srcId="{443F5870-2C0F-43D8-B295-451E9481B081}" destId="{7FC16CE8-7A47-4372-8B59-C9E9A2104FF1}" srcOrd="0" destOrd="0" presId="urn:microsoft.com/office/officeart/2005/8/layout/hierarchy3"/>
    <dgm:cxn modelId="{FE7F2D21-F58D-4D77-BB1D-2F3036C0D2F3}" srcId="{C0A22B32-6752-4D9F-B3B8-5D825B66FCAC}" destId="{A8B96B6B-899F-4B1A-945B-B4B93708CCB8}" srcOrd="3" destOrd="0" parTransId="{FDC0A0B6-514F-4A5F-833B-E17D6CC09E7C}" sibTransId="{0AD670CD-4991-4309-8462-67FD2DCC59BE}"/>
    <dgm:cxn modelId="{1F932C8E-EFDC-431A-9063-A4EC2F7DDF1B}" type="presOf" srcId="{C0A22B32-6752-4D9F-B3B8-5D825B66FCAC}" destId="{8EC59126-4AEB-4494-B29A-AEF05A62F1F4}" srcOrd="0" destOrd="0" presId="urn:microsoft.com/office/officeart/2005/8/layout/hierarchy3"/>
    <dgm:cxn modelId="{70B59E59-D8D2-422F-9B87-58CC8E6E56BC}" type="presOf" srcId="{3887FD18-6B7B-4752-A8A6-D4B0F6A32FDF}" destId="{60D7CF9F-7221-49AD-BA64-92BA64D664DC}" srcOrd="0" destOrd="0" presId="urn:microsoft.com/office/officeart/2005/8/layout/hierarchy3"/>
    <dgm:cxn modelId="{4BA0D1EB-454A-49C9-A968-7F6772091766}" type="presOf" srcId="{BACCCBFE-06D6-47DE-8FB8-6509A957B7DC}" destId="{4DA9EF54-2B30-4E59-BC14-EF3FECDC8B11}" srcOrd="0" destOrd="0" presId="urn:microsoft.com/office/officeart/2005/8/layout/hierarchy3"/>
    <dgm:cxn modelId="{738CAF94-6560-40DC-B4BF-C2A1A2D2CEC9}" srcId="{9633E222-133F-439A-99F8-21B2DAF5C4C5}" destId="{443F5870-2C0F-43D8-B295-451E9481B081}" srcOrd="1" destOrd="0" parTransId="{B90C5752-F1DE-4842-9B5C-ABBB525719EE}" sibTransId="{9CF06EB1-38F8-4E38-A0EF-AC6497777E78}"/>
    <dgm:cxn modelId="{98F0F7E5-385C-436E-A11E-194B2511D9F9}" type="presOf" srcId="{100E6D85-BEDB-4A82-A4FE-FDAA16AFD2E4}" destId="{6ABA1909-1CC0-4A94-B93D-2294DC9DCC34}" srcOrd="0" destOrd="0" presId="urn:microsoft.com/office/officeart/2005/8/layout/hierarchy3"/>
    <dgm:cxn modelId="{82B2EBD2-41C3-4554-B765-B492CEF59B80}" srcId="{9633E222-133F-439A-99F8-21B2DAF5C4C5}" destId="{132BCCFB-8AD6-4F3A-B24D-1ECD1C73AF34}" srcOrd="5" destOrd="0" parTransId="{EC72C6A6-C572-4DE4-9D40-A4C45DFB422C}" sibTransId="{F4954566-0FF4-47D6-A03B-22788FDC13EC}"/>
    <dgm:cxn modelId="{1E2F99EB-62A0-4CCE-9B07-B674A0DB5FEC}" type="presOf" srcId="{13626C31-E889-42D7-9185-8A10794FF840}" destId="{BD7B4215-EC75-474B-929D-C4C2928DBE60}" srcOrd="0" destOrd="0" presId="urn:microsoft.com/office/officeart/2005/8/layout/hierarchy3"/>
    <dgm:cxn modelId="{DD177FDC-48E3-4D72-BBEE-5BE3238D38E4}" srcId="{9633E222-133F-439A-99F8-21B2DAF5C4C5}" destId="{1A1C8325-9148-4DFE-9B11-7C95622F1DED}" srcOrd="7" destOrd="0" parTransId="{45120313-583B-4473-831C-6BB002B9A966}" sibTransId="{50D9DA95-50A2-4E48-BC8F-5F39BBC79628}"/>
    <dgm:cxn modelId="{242DB072-0759-4DFB-B60E-75D9394E7F0C}" srcId="{9633E222-133F-439A-99F8-21B2DAF5C4C5}" destId="{8C61D350-FBEB-4BA6-86E4-81385A07D3EF}" srcOrd="6" destOrd="0" parTransId="{75792B0D-2641-473F-9136-597F9E0C5B61}" sibTransId="{995E5A41-AC04-4C5E-883B-5342F38A87C5}"/>
    <dgm:cxn modelId="{D8DECD60-7309-4578-856E-FD53DABCCF2B}" type="presOf" srcId="{18D837C1-0995-467D-821D-5ABDBFC3A794}" destId="{91484D5C-5692-4698-874E-48928D974F76}" srcOrd="0" destOrd="0" presId="urn:microsoft.com/office/officeart/2005/8/layout/hierarchy3"/>
    <dgm:cxn modelId="{AC4781AF-FB86-4090-9CF3-0483C291598C}" srcId="{CFE80F1B-668E-496A-9F1A-EAE16D63B60D}" destId="{EC1C239A-783C-435F-A314-333C39AE52D3}" srcOrd="2" destOrd="0" parTransId="{BACCCBFE-06D6-47DE-8FB8-6509A957B7DC}" sibTransId="{173DF986-6A21-4959-A7D0-6BBC4AC4E3AF}"/>
    <dgm:cxn modelId="{FB5D1ED6-FADE-4CFB-8E56-F7CD2B362234}" srcId="{2B06EA06-C7C0-4C2D-9FC6-D83EF59732FF}" destId="{A09C20B5-7A99-46B1-A1BA-9FA0BF8D16A2}" srcOrd="1" destOrd="0" parTransId="{C8483A84-0CE6-4884-9FFC-67B901FAD04E}" sibTransId="{A192CD4E-88A0-476A-8557-E0426E9E4F84}"/>
    <dgm:cxn modelId="{6DFA8F30-85B8-4F2E-B7B1-19A4E3E8D718}" srcId="{100E6D85-BEDB-4A82-A4FE-FDAA16AFD2E4}" destId="{8C4E37B8-3B1F-49AC-920A-B5E8E165260A}" srcOrd="2" destOrd="0" parTransId="{05436AE5-FB6B-4128-93B5-7C53626768AA}" sibTransId="{F4F3EC57-E6F7-432F-9C8F-D20B5EA432B2}"/>
    <dgm:cxn modelId="{76543CAD-43E9-4A86-AE99-9F5A0438E022}" type="presOf" srcId="{C88B382B-7A15-43EE-B739-536393B4A229}" destId="{C130CAFA-D0D0-4577-9D8F-F19FC782908D}" srcOrd="0" destOrd="0" presId="urn:microsoft.com/office/officeart/2005/8/layout/hierarchy3"/>
    <dgm:cxn modelId="{2EEDD33B-33FF-43BA-9359-65033CBD2A29}" type="presOf" srcId="{BE1FBFAB-A84D-445D-9220-1FE266D697CB}" destId="{03D5CD90-E8CD-4F1A-9429-B22302899CCD}" srcOrd="0" destOrd="0" presId="urn:microsoft.com/office/officeart/2005/8/layout/hierarchy3"/>
    <dgm:cxn modelId="{4FB30F6B-FA33-40C7-B063-D24B3BE93136}" type="presOf" srcId="{887CA6BA-636D-4FC4-B6EC-791330EED2D2}" destId="{5E06F3F1-BDCC-415D-830D-97ACFB3018AE}" srcOrd="0" destOrd="0" presId="urn:microsoft.com/office/officeart/2005/8/layout/hierarchy3"/>
    <dgm:cxn modelId="{D5984DA4-7264-47B3-82EF-E82A1A991416}" type="presOf" srcId="{83826964-FFC3-445E-A464-0670706266E7}" destId="{71E0C162-3808-40D9-AC91-4FA3B117A34A}" srcOrd="0" destOrd="0" presId="urn:microsoft.com/office/officeart/2005/8/layout/hierarchy3"/>
    <dgm:cxn modelId="{F4C5DC16-2353-4E30-944E-F14012BBF925}" srcId="{9633E222-133F-439A-99F8-21B2DAF5C4C5}" destId="{2DF561A1-3402-45B1-BDDE-C0F1D4691629}" srcOrd="4" destOrd="0" parTransId="{8D72D078-3AA6-4960-8F5D-E7851449513C}" sibTransId="{9B8CDF34-281A-4035-BBBB-919DDCD9C6E9}"/>
    <dgm:cxn modelId="{AC63A3F2-BFDB-4011-B8A0-9D8BEC6739C6}" type="presOf" srcId="{45120313-583B-4473-831C-6BB002B9A966}" destId="{6A6917AA-A72F-41C7-84E1-05078E86EF65}" srcOrd="0" destOrd="0" presId="urn:microsoft.com/office/officeart/2005/8/layout/hierarchy3"/>
    <dgm:cxn modelId="{09E84C4D-F5F6-407C-8977-BD96AE4A9571}" srcId="{C8338FD8-04E6-44E7-85F5-9655C43429C3}" destId="{9633E222-133F-439A-99F8-21B2DAF5C4C5}" srcOrd="2" destOrd="0" parTransId="{FA32147F-35BD-4024-94EA-DB115F34B1A3}" sibTransId="{5519A272-EDF6-4BB3-B9E5-AC2097B3963F}"/>
    <dgm:cxn modelId="{4C061F64-B2D9-4023-AE75-DA5CCE708381}" srcId="{C8338FD8-04E6-44E7-85F5-9655C43429C3}" destId="{41245AD7-940B-4266-88AD-CC00ECEC9956}" srcOrd="6" destOrd="0" parTransId="{9B98DEE0-5F5D-4C8C-BA3E-5410F9B9C93A}" sibTransId="{7DB17450-CDD9-4A96-9D0A-740294C2E1B7}"/>
    <dgm:cxn modelId="{9537F8D4-DCF9-4E34-9DAC-BB0C4C45C10B}" srcId="{C0A22B32-6752-4D9F-B3B8-5D825B66FCAC}" destId="{BF68343F-069B-47AE-9648-CCC1C03298A9}" srcOrd="1" destOrd="0" parTransId="{7F3CA95A-77EF-4F24-924F-427AF321A368}" sibTransId="{EE4C3B8E-363F-4592-9985-C4CB79724855}"/>
    <dgm:cxn modelId="{02B7FE5B-8B63-4B53-A5C7-B69FDAE0EAB9}" srcId="{C8338FD8-04E6-44E7-85F5-9655C43429C3}" destId="{C0A22B32-6752-4D9F-B3B8-5D825B66FCAC}" srcOrd="4" destOrd="0" parTransId="{06B1AC95-E78C-49D9-9E43-5DD687A0FD15}" sibTransId="{95761A17-6004-4D62-8A7A-13150A7F9E4D}"/>
    <dgm:cxn modelId="{E6071AC3-7710-4D74-A4D4-CFB12F1A9890}" type="presOf" srcId="{A43835CB-EC30-452A-957E-A7EA48EC36DD}" destId="{EE30E15E-5A37-4F80-B131-E17BFF4BF4B3}" srcOrd="1" destOrd="0" presId="urn:microsoft.com/office/officeart/2005/8/layout/hierarchy3"/>
    <dgm:cxn modelId="{B3B3FDF8-8693-44C2-BB81-EDCC1A5C3C10}" srcId="{9633E222-133F-439A-99F8-21B2DAF5C4C5}" destId="{887CA6BA-636D-4FC4-B6EC-791330EED2D2}" srcOrd="3" destOrd="0" parTransId="{83826964-FFC3-445E-A464-0670706266E7}" sibTransId="{3EFE4CD6-BFAC-4352-A67C-44F948C2F33E}"/>
    <dgm:cxn modelId="{A609EBD1-BF09-4911-B1D4-94D1FCAD4E14}" type="presOf" srcId="{9475AAD7-495F-41C2-A970-007385BA4A05}" destId="{7CF30A18-2FB3-40BE-835B-794E377A5E0C}" srcOrd="0" destOrd="0" presId="urn:microsoft.com/office/officeart/2005/8/layout/hierarchy3"/>
    <dgm:cxn modelId="{BDFA1B47-3F33-4195-BE9E-13D29E6264B3}" type="presOf" srcId="{EC1C239A-783C-435F-A314-333C39AE52D3}" destId="{41CAC2FB-A56D-489C-A215-C66C7A7ECC09}" srcOrd="0" destOrd="0" presId="urn:microsoft.com/office/officeart/2005/8/layout/hierarchy3"/>
    <dgm:cxn modelId="{46B23EC9-83C7-4A70-B208-192E0709F526}" srcId="{9633E222-133F-439A-99F8-21B2DAF5C4C5}" destId="{1932BB72-3BB0-4A2D-9C4B-D7C32DA36A64}" srcOrd="2" destOrd="0" parTransId="{8AEDADFE-E643-4721-B3EE-F05AC62C70FA}" sibTransId="{BBED53B5-CAE5-45F5-B269-33D60D12322E}"/>
    <dgm:cxn modelId="{9AC379AC-B052-4CF7-B153-FFBE4312F883}" type="presParOf" srcId="{0D77D899-034D-458E-83C4-F9C617EF502A}" destId="{4856F041-DC08-4592-9B1D-49AD5787B050}" srcOrd="0" destOrd="0" presId="urn:microsoft.com/office/officeart/2005/8/layout/hierarchy3"/>
    <dgm:cxn modelId="{DCDA1808-7A21-4C3F-B524-7743F56AFD71}" type="presParOf" srcId="{4856F041-DC08-4592-9B1D-49AD5787B050}" destId="{49BD6EE6-BA1F-4B0F-8306-BAA14F557ED3}" srcOrd="0" destOrd="0" presId="urn:microsoft.com/office/officeart/2005/8/layout/hierarchy3"/>
    <dgm:cxn modelId="{5E879DA1-57BB-41C7-B53E-E08AAC319E4B}" type="presParOf" srcId="{49BD6EE6-BA1F-4B0F-8306-BAA14F557ED3}" destId="{7524D146-E61F-4757-B2A0-4F6806D81311}" srcOrd="0" destOrd="0" presId="urn:microsoft.com/office/officeart/2005/8/layout/hierarchy3"/>
    <dgm:cxn modelId="{A964CB0F-F997-4127-8C30-FCABC6E3A127}" type="presParOf" srcId="{49BD6EE6-BA1F-4B0F-8306-BAA14F557ED3}" destId="{EE30E15E-5A37-4F80-B131-E17BFF4BF4B3}" srcOrd="1" destOrd="0" presId="urn:microsoft.com/office/officeart/2005/8/layout/hierarchy3"/>
    <dgm:cxn modelId="{2B3A2B58-9B2A-4E74-8735-99959F188009}" type="presParOf" srcId="{4856F041-DC08-4592-9B1D-49AD5787B050}" destId="{CE4B6694-3EE8-4790-BB0E-656AEC1BA74B}" srcOrd="1" destOrd="0" presId="urn:microsoft.com/office/officeart/2005/8/layout/hierarchy3"/>
    <dgm:cxn modelId="{E9A16118-C1D6-426F-AA76-9448A9FCCA7E}" type="presParOf" srcId="{0D77D899-034D-458E-83C4-F9C617EF502A}" destId="{A5C02D78-F619-4254-B1A5-672C9C552903}" srcOrd="1" destOrd="0" presId="urn:microsoft.com/office/officeart/2005/8/layout/hierarchy3"/>
    <dgm:cxn modelId="{545FE308-CC95-4BFD-BDE7-8986BCFA5829}" type="presParOf" srcId="{A5C02D78-F619-4254-B1A5-672C9C552903}" destId="{EF438ACF-0176-421D-9326-0039B3A8CDF1}" srcOrd="0" destOrd="0" presId="urn:microsoft.com/office/officeart/2005/8/layout/hierarchy3"/>
    <dgm:cxn modelId="{80A7A58E-957E-4CB7-9A5A-6A988386D6DF}" type="presParOf" srcId="{EF438ACF-0176-421D-9326-0039B3A8CDF1}" destId="{BD7B4215-EC75-474B-929D-C4C2928DBE60}" srcOrd="0" destOrd="0" presId="urn:microsoft.com/office/officeart/2005/8/layout/hierarchy3"/>
    <dgm:cxn modelId="{1C1C68E4-50F8-4BA7-B72D-A443D06CDC89}" type="presParOf" srcId="{EF438ACF-0176-421D-9326-0039B3A8CDF1}" destId="{7425C584-9799-4CF9-9516-7755636A9A7C}" srcOrd="1" destOrd="0" presId="urn:microsoft.com/office/officeart/2005/8/layout/hierarchy3"/>
    <dgm:cxn modelId="{507032C1-204A-4429-9DB1-A6AFF928DC66}" type="presParOf" srcId="{A5C02D78-F619-4254-B1A5-672C9C552903}" destId="{A3CB6204-1625-44BE-9900-2743077F537A}" srcOrd="1" destOrd="0" presId="urn:microsoft.com/office/officeart/2005/8/layout/hierarchy3"/>
    <dgm:cxn modelId="{CA042863-C7A3-4CD7-863D-C11AB1C44D99}" type="presParOf" srcId="{A3CB6204-1625-44BE-9900-2743077F537A}" destId="{6CC214D4-E86A-485A-9997-9372EEEC5DC6}" srcOrd="0" destOrd="0" presId="urn:microsoft.com/office/officeart/2005/8/layout/hierarchy3"/>
    <dgm:cxn modelId="{F39F83C9-EADB-4DB6-8F32-E8DA045D7456}" type="presParOf" srcId="{A3CB6204-1625-44BE-9900-2743077F537A}" destId="{5902F630-69B5-4411-B274-AF4C57DC463D}" srcOrd="1" destOrd="0" presId="urn:microsoft.com/office/officeart/2005/8/layout/hierarchy3"/>
    <dgm:cxn modelId="{D6D4308C-1277-45BA-8E0F-1E2806CC8283}" type="presParOf" srcId="{A3CB6204-1625-44BE-9900-2743077F537A}" destId="{91484D5C-5692-4698-874E-48928D974F76}" srcOrd="2" destOrd="0" presId="urn:microsoft.com/office/officeart/2005/8/layout/hierarchy3"/>
    <dgm:cxn modelId="{A243CE99-18DD-4A33-86E0-1A80439621EC}" type="presParOf" srcId="{A3CB6204-1625-44BE-9900-2743077F537A}" destId="{8DCA4F75-CE5B-4A84-9975-44733A0FE5F4}" srcOrd="3" destOrd="0" presId="urn:microsoft.com/office/officeart/2005/8/layout/hierarchy3"/>
    <dgm:cxn modelId="{5C75FDAB-9CBA-4DB0-B16C-F934E70C5B8D}" type="presParOf" srcId="{0D77D899-034D-458E-83C4-F9C617EF502A}" destId="{42D1D07F-B702-4E11-AFE7-9CDE54D1F4B0}" srcOrd="2" destOrd="0" presId="urn:microsoft.com/office/officeart/2005/8/layout/hierarchy3"/>
    <dgm:cxn modelId="{0E255398-2C8E-4AAC-8596-8344D4D69E8C}" type="presParOf" srcId="{42D1D07F-B702-4E11-AFE7-9CDE54D1F4B0}" destId="{36EF09D0-9F60-4647-82E0-5D31DBAC2867}" srcOrd="0" destOrd="0" presId="urn:microsoft.com/office/officeart/2005/8/layout/hierarchy3"/>
    <dgm:cxn modelId="{741EC811-159C-4D5E-A485-580EEA52EDD9}" type="presParOf" srcId="{36EF09D0-9F60-4647-82E0-5D31DBAC2867}" destId="{9B456A73-5BB5-465E-B5C9-18088D022B93}" srcOrd="0" destOrd="0" presId="urn:microsoft.com/office/officeart/2005/8/layout/hierarchy3"/>
    <dgm:cxn modelId="{5E5E94CA-2FB8-42D7-9FA3-98DA95A11470}" type="presParOf" srcId="{36EF09D0-9F60-4647-82E0-5D31DBAC2867}" destId="{F4669C50-2FE4-4A6D-9A14-C25AD44DC3B2}" srcOrd="1" destOrd="0" presId="urn:microsoft.com/office/officeart/2005/8/layout/hierarchy3"/>
    <dgm:cxn modelId="{DA858A08-666B-4E8B-89C7-E1EA95261646}" type="presParOf" srcId="{42D1D07F-B702-4E11-AFE7-9CDE54D1F4B0}" destId="{00D15E3D-6DCF-404C-BE92-7F797ED535F3}" srcOrd="1" destOrd="0" presId="urn:microsoft.com/office/officeart/2005/8/layout/hierarchy3"/>
    <dgm:cxn modelId="{C0E35820-CCBD-4F28-A84D-5B78BB4A4A21}" type="presParOf" srcId="{00D15E3D-6DCF-404C-BE92-7F797ED535F3}" destId="{7CF30A18-2FB3-40BE-835B-794E377A5E0C}" srcOrd="0" destOrd="0" presId="urn:microsoft.com/office/officeart/2005/8/layout/hierarchy3"/>
    <dgm:cxn modelId="{53C12E96-A1D9-414A-B28F-114EA24AB32E}" type="presParOf" srcId="{00D15E3D-6DCF-404C-BE92-7F797ED535F3}" destId="{381EF9D9-A157-4476-A1FD-8F1FDA911720}" srcOrd="1" destOrd="0" presId="urn:microsoft.com/office/officeart/2005/8/layout/hierarchy3"/>
    <dgm:cxn modelId="{8F143DAF-0797-48F2-A581-E2DFB3E616C5}" type="presParOf" srcId="{00D15E3D-6DCF-404C-BE92-7F797ED535F3}" destId="{48DDB7B3-88A6-41B4-B985-557755FD39C4}" srcOrd="2" destOrd="0" presId="urn:microsoft.com/office/officeart/2005/8/layout/hierarchy3"/>
    <dgm:cxn modelId="{1514B6AA-1172-4251-9A4B-388DB679A3CA}" type="presParOf" srcId="{00D15E3D-6DCF-404C-BE92-7F797ED535F3}" destId="{7FC16CE8-7A47-4372-8B59-C9E9A2104FF1}" srcOrd="3" destOrd="0" presId="urn:microsoft.com/office/officeart/2005/8/layout/hierarchy3"/>
    <dgm:cxn modelId="{175DB74B-1068-40E6-8C65-B2B15A55AA13}" type="presParOf" srcId="{00D15E3D-6DCF-404C-BE92-7F797ED535F3}" destId="{F659E134-D6AC-46B7-9FD4-1DA8F9E61853}" srcOrd="4" destOrd="0" presId="urn:microsoft.com/office/officeart/2005/8/layout/hierarchy3"/>
    <dgm:cxn modelId="{E9975E55-357A-42A3-9CC6-C5E03982398B}" type="presParOf" srcId="{00D15E3D-6DCF-404C-BE92-7F797ED535F3}" destId="{5B0BAE96-7F5D-4B95-9FBF-C620D946212B}" srcOrd="5" destOrd="0" presId="urn:microsoft.com/office/officeart/2005/8/layout/hierarchy3"/>
    <dgm:cxn modelId="{17D816E5-14CA-42F6-A70A-354CDAF00AC9}" type="presParOf" srcId="{00D15E3D-6DCF-404C-BE92-7F797ED535F3}" destId="{71E0C162-3808-40D9-AC91-4FA3B117A34A}" srcOrd="6" destOrd="0" presId="urn:microsoft.com/office/officeart/2005/8/layout/hierarchy3"/>
    <dgm:cxn modelId="{D4AA7BF7-38BE-472D-9F0E-C837429CE5C1}" type="presParOf" srcId="{00D15E3D-6DCF-404C-BE92-7F797ED535F3}" destId="{5E06F3F1-BDCC-415D-830D-97ACFB3018AE}" srcOrd="7" destOrd="0" presId="urn:microsoft.com/office/officeart/2005/8/layout/hierarchy3"/>
    <dgm:cxn modelId="{0E468919-4F07-46E3-934E-66B2C1E1B942}" type="presParOf" srcId="{00D15E3D-6DCF-404C-BE92-7F797ED535F3}" destId="{23EE4FC6-FE02-43AE-A02F-9B24178AA966}" srcOrd="8" destOrd="0" presId="urn:microsoft.com/office/officeart/2005/8/layout/hierarchy3"/>
    <dgm:cxn modelId="{305F8B67-28B3-467F-A171-A8E014466642}" type="presParOf" srcId="{00D15E3D-6DCF-404C-BE92-7F797ED535F3}" destId="{E1E5B0B6-0146-495D-8612-5F827A4BD3D2}" srcOrd="9" destOrd="0" presId="urn:microsoft.com/office/officeart/2005/8/layout/hierarchy3"/>
    <dgm:cxn modelId="{0C1A6902-7D1B-43DC-AC18-6F7CE8E65908}" type="presParOf" srcId="{00D15E3D-6DCF-404C-BE92-7F797ED535F3}" destId="{F1088694-AB6B-4A4A-B4BC-DB211F27D62C}" srcOrd="10" destOrd="0" presId="urn:microsoft.com/office/officeart/2005/8/layout/hierarchy3"/>
    <dgm:cxn modelId="{DF8A74EE-A35F-4910-A842-11547E29B92C}" type="presParOf" srcId="{00D15E3D-6DCF-404C-BE92-7F797ED535F3}" destId="{76042722-9A7B-4250-87E0-EE5644276A7B}" srcOrd="11" destOrd="0" presId="urn:microsoft.com/office/officeart/2005/8/layout/hierarchy3"/>
    <dgm:cxn modelId="{62A4A354-DADA-4F26-A4C6-D7698B769743}" type="presParOf" srcId="{00D15E3D-6DCF-404C-BE92-7F797ED535F3}" destId="{AE82D25F-EA76-444D-AD1F-94E1C2EC1B23}" srcOrd="12" destOrd="0" presId="urn:microsoft.com/office/officeart/2005/8/layout/hierarchy3"/>
    <dgm:cxn modelId="{1AA5A8E7-A9CA-4593-A1F0-818F8A6515CF}" type="presParOf" srcId="{00D15E3D-6DCF-404C-BE92-7F797ED535F3}" destId="{B83D8BE5-15FA-4FEC-AFF5-927933C417F5}" srcOrd="13" destOrd="0" presId="urn:microsoft.com/office/officeart/2005/8/layout/hierarchy3"/>
    <dgm:cxn modelId="{574893DC-05D4-421B-AF65-C99272E280FD}" type="presParOf" srcId="{00D15E3D-6DCF-404C-BE92-7F797ED535F3}" destId="{6A6917AA-A72F-41C7-84E1-05078E86EF65}" srcOrd="14" destOrd="0" presId="urn:microsoft.com/office/officeart/2005/8/layout/hierarchy3"/>
    <dgm:cxn modelId="{73C2A8D5-D718-48B3-BE15-17E0381A5397}" type="presParOf" srcId="{00D15E3D-6DCF-404C-BE92-7F797ED535F3}" destId="{EE91819F-ACE0-44BB-A02D-5ADB5E9A473C}" srcOrd="15" destOrd="0" presId="urn:microsoft.com/office/officeart/2005/8/layout/hierarchy3"/>
    <dgm:cxn modelId="{F06D82B4-B04A-4426-9F82-B4FC3519E54E}" type="presParOf" srcId="{00D15E3D-6DCF-404C-BE92-7F797ED535F3}" destId="{7CE310D9-4711-4AA9-BB53-6F53D8AD5E33}" srcOrd="16" destOrd="0" presId="urn:microsoft.com/office/officeart/2005/8/layout/hierarchy3"/>
    <dgm:cxn modelId="{C6A3EFB0-A2DD-4363-B3DC-D1BF50269AE6}" type="presParOf" srcId="{00D15E3D-6DCF-404C-BE92-7F797ED535F3}" destId="{2C3320B2-A537-4A8F-9854-C12ECB3372B2}" srcOrd="17" destOrd="0" presId="urn:microsoft.com/office/officeart/2005/8/layout/hierarchy3"/>
    <dgm:cxn modelId="{8CF9724A-ABBB-487F-9463-66B2B8CF8B1D}" type="presParOf" srcId="{00D15E3D-6DCF-404C-BE92-7F797ED535F3}" destId="{6FC28F1A-AB81-49CB-A0D3-285CF390A800}" srcOrd="18" destOrd="0" presId="urn:microsoft.com/office/officeart/2005/8/layout/hierarchy3"/>
    <dgm:cxn modelId="{AA2B56B4-C7F5-4EBA-82F4-5A24A37389A4}" type="presParOf" srcId="{00D15E3D-6DCF-404C-BE92-7F797ED535F3}" destId="{B3CDFDFF-B2F3-44ED-8005-2F3A95A30498}" srcOrd="19" destOrd="0" presId="urn:microsoft.com/office/officeart/2005/8/layout/hierarchy3"/>
    <dgm:cxn modelId="{953B0310-6E95-4942-A8E7-9C4FCEC23CFE}" type="presParOf" srcId="{0D77D899-034D-458E-83C4-F9C617EF502A}" destId="{37FC9548-2520-4864-B6AF-2A96966819F5}" srcOrd="3" destOrd="0" presId="urn:microsoft.com/office/officeart/2005/8/layout/hierarchy3"/>
    <dgm:cxn modelId="{9BADB13F-387C-449B-B92D-B65B2C912422}" type="presParOf" srcId="{37FC9548-2520-4864-B6AF-2A96966819F5}" destId="{979A5D87-AAE2-497F-B952-566D06623AD6}" srcOrd="0" destOrd="0" presId="urn:microsoft.com/office/officeart/2005/8/layout/hierarchy3"/>
    <dgm:cxn modelId="{BB98731F-F5BA-4ACD-9C01-0B8D3B4D1E68}" type="presParOf" srcId="{979A5D87-AAE2-497F-B952-566D06623AD6}" destId="{7B31E68C-86B7-4325-A6B2-9795364E6557}" srcOrd="0" destOrd="0" presId="urn:microsoft.com/office/officeart/2005/8/layout/hierarchy3"/>
    <dgm:cxn modelId="{3FF4A0D8-3641-4FE2-A23A-F0440A8CC5C3}" type="presParOf" srcId="{979A5D87-AAE2-497F-B952-566D06623AD6}" destId="{C58E1B41-AE76-49F1-B3E4-8E6E0AAE39B7}" srcOrd="1" destOrd="0" presId="urn:microsoft.com/office/officeart/2005/8/layout/hierarchy3"/>
    <dgm:cxn modelId="{1FC82DDD-27F5-4EFF-9927-0681DE86A743}" type="presParOf" srcId="{37FC9548-2520-4864-B6AF-2A96966819F5}" destId="{36879E6F-F854-4F06-9C19-60F13733CF9C}" srcOrd="1" destOrd="0" presId="urn:microsoft.com/office/officeart/2005/8/layout/hierarchy3"/>
    <dgm:cxn modelId="{766BB3E7-FBC4-4194-94C9-1FFCC80B3F40}" type="presParOf" srcId="{36879E6F-F854-4F06-9C19-60F13733CF9C}" destId="{A83EF1C6-3984-4645-B387-BF47DB80DA41}" srcOrd="0" destOrd="0" presId="urn:microsoft.com/office/officeart/2005/8/layout/hierarchy3"/>
    <dgm:cxn modelId="{822B4874-DCED-466F-BA83-9637837689B9}" type="presParOf" srcId="{36879E6F-F854-4F06-9C19-60F13733CF9C}" destId="{F6B5DE73-3BCF-46AD-BC54-78C470E2E196}" srcOrd="1" destOrd="0" presId="urn:microsoft.com/office/officeart/2005/8/layout/hierarchy3"/>
    <dgm:cxn modelId="{AEF9BA73-D9A3-4F5B-8FDD-CA2A208AE9A9}" type="presParOf" srcId="{36879E6F-F854-4F06-9C19-60F13733CF9C}" destId="{AD421885-164E-4AE5-811C-12BB3F18DEBF}" srcOrd="2" destOrd="0" presId="urn:microsoft.com/office/officeart/2005/8/layout/hierarchy3"/>
    <dgm:cxn modelId="{493364DB-502D-4829-9683-9E29BE9A9B5F}" type="presParOf" srcId="{36879E6F-F854-4F06-9C19-60F13733CF9C}" destId="{60D7CF9F-7221-49AD-BA64-92BA64D664DC}" srcOrd="3" destOrd="0" presId="urn:microsoft.com/office/officeart/2005/8/layout/hierarchy3"/>
    <dgm:cxn modelId="{86B2D11F-476F-413D-9847-F27E5E4FC7E6}" type="presParOf" srcId="{36879E6F-F854-4F06-9C19-60F13733CF9C}" destId="{4DA9EF54-2B30-4E59-BC14-EF3FECDC8B11}" srcOrd="4" destOrd="0" presId="urn:microsoft.com/office/officeart/2005/8/layout/hierarchy3"/>
    <dgm:cxn modelId="{484F9BD1-868D-4FF4-885E-534BB5999360}" type="presParOf" srcId="{36879E6F-F854-4F06-9C19-60F13733CF9C}" destId="{41CAC2FB-A56D-489C-A215-C66C7A7ECC09}" srcOrd="5" destOrd="0" presId="urn:microsoft.com/office/officeart/2005/8/layout/hierarchy3"/>
    <dgm:cxn modelId="{4BF27C7E-C04B-449A-BB7B-9D6F6AF6C83D}" type="presParOf" srcId="{0D77D899-034D-458E-83C4-F9C617EF502A}" destId="{629168AE-F6CF-4BAB-BE80-9C978575895E}" srcOrd="4" destOrd="0" presId="urn:microsoft.com/office/officeart/2005/8/layout/hierarchy3"/>
    <dgm:cxn modelId="{60680663-03E0-4FC6-9B56-095978C93145}" type="presParOf" srcId="{629168AE-F6CF-4BAB-BE80-9C978575895E}" destId="{FB57D129-16F9-4E59-94B7-B49B82163416}" srcOrd="0" destOrd="0" presId="urn:microsoft.com/office/officeart/2005/8/layout/hierarchy3"/>
    <dgm:cxn modelId="{53760A0A-8F15-40E3-B806-A259549BAFF1}" type="presParOf" srcId="{FB57D129-16F9-4E59-94B7-B49B82163416}" destId="{8EC59126-4AEB-4494-B29A-AEF05A62F1F4}" srcOrd="0" destOrd="0" presId="urn:microsoft.com/office/officeart/2005/8/layout/hierarchy3"/>
    <dgm:cxn modelId="{753F51CD-D2D9-48DE-B941-B57715E74FCF}" type="presParOf" srcId="{FB57D129-16F9-4E59-94B7-B49B82163416}" destId="{0CB626E0-4383-4ED8-AE43-FA531A79E47D}" srcOrd="1" destOrd="0" presId="urn:microsoft.com/office/officeart/2005/8/layout/hierarchy3"/>
    <dgm:cxn modelId="{FC79F187-0885-4490-A507-21CD849C2A7B}" type="presParOf" srcId="{629168AE-F6CF-4BAB-BE80-9C978575895E}" destId="{DF7B838D-7FAA-4DD4-B8D6-185EF93F20AB}" srcOrd="1" destOrd="0" presId="urn:microsoft.com/office/officeart/2005/8/layout/hierarchy3"/>
    <dgm:cxn modelId="{A610D55C-5F06-491F-BC0B-EC12AE88781B}" type="presParOf" srcId="{DF7B838D-7FAA-4DD4-B8D6-185EF93F20AB}" destId="{B9603473-022C-4728-A74B-DD93C3AF1E17}" srcOrd="0" destOrd="0" presId="urn:microsoft.com/office/officeart/2005/8/layout/hierarchy3"/>
    <dgm:cxn modelId="{14D8DB4D-D575-432F-85F3-31D45F95BAF8}" type="presParOf" srcId="{DF7B838D-7FAA-4DD4-B8D6-185EF93F20AB}" destId="{3B5A6DB4-DEB5-48EB-B96B-901C953EFB28}" srcOrd="1" destOrd="0" presId="urn:microsoft.com/office/officeart/2005/8/layout/hierarchy3"/>
    <dgm:cxn modelId="{42BCAC62-3AF8-459E-8FE4-6AEB66357E0F}" type="presParOf" srcId="{DF7B838D-7FAA-4DD4-B8D6-185EF93F20AB}" destId="{DE959C80-C18F-47CF-B11B-C5F96551D538}" srcOrd="2" destOrd="0" presId="urn:microsoft.com/office/officeart/2005/8/layout/hierarchy3"/>
    <dgm:cxn modelId="{D4BA55E9-FA71-4F51-AE2D-C21E88AEEEAE}" type="presParOf" srcId="{DF7B838D-7FAA-4DD4-B8D6-185EF93F20AB}" destId="{738889C9-2416-4E30-B3BC-F6A8AA6389DD}" srcOrd="3" destOrd="0" presId="urn:microsoft.com/office/officeart/2005/8/layout/hierarchy3"/>
    <dgm:cxn modelId="{BC9F4365-B4FD-4278-8A17-57AAABA77CBB}" type="presParOf" srcId="{DF7B838D-7FAA-4DD4-B8D6-185EF93F20AB}" destId="{5D8F8B0A-E315-492A-8031-5C8CAB0E68D1}" srcOrd="4" destOrd="0" presId="urn:microsoft.com/office/officeart/2005/8/layout/hierarchy3"/>
    <dgm:cxn modelId="{BE57846C-1EB6-4FE7-B785-2B2C240E2D4F}" type="presParOf" srcId="{DF7B838D-7FAA-4DD4-B8D6-185EF93F20AB}" destId="{198C1D53-B224-4C0A-83A7-B824798CA795}" srcOrd="5" destOrd="0" presId="urn:microsoft.com/office/officeart/2005/8/layout/hierarchy3"/>
    <dgm:cxn modelId="{DEB07962-DD60-4F76-B242-DF1654739406}" type="presParOf" srcId="{DF7B838D-7FAA-4DD4-B8D6-185EF93F20AB}" destId="{A46DEE17-8421-4793-A557-3E55D81E1D73}" srcOrd="6" destOrd="0" presId="urn:microsoft.com/office/officeart/2005/8/layout/hierarchy3"/>
    <dgm:cxn modelId="{992F8E85-18DD-4305-B2A5-59A0473A99A4}" type="presParOf" srcId="{DF7B838D-7FAA-4DD4-B8D6-185EF93F20AB}" destId="{5BB71430-9C08-4499-A231-411ABB67DA42}" srcOrd="7" destOrd="0" presId="urn:microsoft.com/office/officeart/2005/8/layout/hierarchy3"/>
    <dgm:cxn modelId="{9613A05A-BD1A-4B45-8E79-F50352882614}" type="presParOf" srcId="{0D77D899-034D-458E-83C4-F9C617EF502A}" destId="{9AA9B9FC-42E0-46B1-893D-170B6334B685}" srcOrd="5" destOrd="0" presId="urn:microsoft.com/office/officeart/2005/8/layout/hierarchy3"/>
    <dgm:cxn modelId="{655AC572-BB4D-4421-89E7-EFF7D51902B9}" type="presParOf" srcId="{9AA9B9FC-42E0-46B1-893D-170B6334B685}" destId="{48CE34CA-B9F8-4A47-9EED-0197F7C46AC4}" srcOrd="0" destOrd="0" presId="urn:microsoft.com/office/officeart/2005/8/layout/hierarchy3"/>
    <dgm:cxn modelId="{FEBCB520-F23C-41D4-B25A-82BD94FF5259}" type="presParOf" srcId="{48CE34CA-B9F8-4A47-9EED-0197F7C46AC4}" destId="{6ABA1909-1CC0-4A94-B93D-2294DC9DCC34}" srcOrd="0" destOrd="0" presId="urn:microsoft.com/office/officeart/2005/8/layout/hierarchy3"/>
    <dgm:cxn modelId="{EB942B1E-16D4-42B3-B247-E815EB3A2E62}" type="presParOf" srcId="{48CE34CA-B9F8-4A47-9EED-0197F7C46AC4}" destId="{8687840A-C19B-42F1-B72E-25ABD69F5E02}" srcOrd="1" destOrd="0" presId="urn:microsoft.com/office/officeart/2005/8/layout/hierarchy3"/>
    <dgm:cxn modelId="{9E48EF03-62BB-43D4-8979-62721E50031A}" type="presParOf" srcId="{9AA9B9FC-42E0-46B1-893D-170B6334B685}" destId="{36A3976D-AC81-4FA3-97A6-45F071F9673A}" srcOrd="1" destOrd="0" presId="urn:microsoft.com/office/officeart/2005/8/layout/hierarchy3"/>
    <dgm:cxn modelId="{2A1E7292-BBFF-4DDB-A561-7CA0A0FD0468}" type="presParOf" srcId="{36A3976D-AC81-4FA3-97A6-45F071F9673A}" destId="{03D5CD90-E8CD-4F1A-9429-B22302899CCD}" srcOrd="0" destOrd="0" presId="urn:microsoft.com/office/officeart/2005/8/layout/hierarchy3"/>
    <dgm:cxn modelId="{FD6D91DC-EE10-4B30-82ED-AB2DD4942CD0}" type="presParOf" srcId="{36A3976D-AC81-4FA3-97A6-45F071F9673A}" destId="{1AA7A866-2241-4FFF-B51A-2B6E9A37929F}" srcOrd="1" destOrd="0" presId="urn:microsoft.com/office/officeart/2005/8/layout/hierarchy3"/>
    <dgm:cxn modelId="{67AA2AFE-3547-45BB-A80A-778C8DCEAF23}" type="presParOf" srcId="{36A3976D-AC81-4FA3-97A6-45F071F9673A}" destId="{C130CAFA-D0D0-4577-9D8F-F19FC782908D}" srcOrd="2" destOrd="0" presId="urn:microsoft.com/office/officeart/2005/8/layout/hierarchy3"/>
    <dgm:cxn modelId="{DD1F4F07-54A5-4F8E-8920-9738F56932B6}" type="presParOf" srcId="{36A3976D-AC81-4FA3-97A6-45F071F9673A}" destId="{CA44F844-A1DC-4624-B384-7360EC4E4591}" srcOrd="3" destOrd="0" presId="urn:microsoft.com/office/officeart/2005/8/layout/hierarchy3"/>
    <dgm:cxn modelId="{A5C2AFA7-AF5B-4FEE-AE3C-D9C161A9E579}" type="presParOf" srcId="{36A3976D-AC81-4FA3-97A6-45F071F9673A}" destId="{283D70BD-EB70-411F-AEB4-F322C8A7BE77}" srcOrd="4" destOrd="0" presId="urn:microsoft.com/office/officeart/2005/8/layout/hierarchy3"/>
    <dgm:cxn modelId="{3E23D51A-5E1A-41A4-9547-4A9920F34A3F}" type="presParOf" srcId="{36A3976D-AC81-4FA3-97A6-45F071F9673A}" destId="{EDF6D10F-AB4A-4B33-96E1-C2BA5A5BA5DE}" srcOrd="5" destOrd="0" presId="urn:microsoft.com/office/officeart/2005/8/layout/hierarchy3"/>
    <dgm:cxn modelId="{3BB6373A-EF50-4779-AF33-44717B5EA81E}" type="presParOf" srcId="{36A3976D-AC81-4FA3-97A6-45F071F9673A}" destId="{D328DE26-954C-4DEB-A81A-810FEEC26776}" srcOrd="6" destOrd="0" presId="urn:microsoft.com/office/officeart/2005/8/layout/hierarchy3"/>
    <dgm:cxn modelId="{E2E6462A-E535-43C2-B0C9-848118E0AF44}" type="presParOf" srcId="{36A3976D-AC81-4FA3-97A6-45F071F9673A}" destId="{1C768A25-EAD6-46D7-BD33-B26AB55DD566}" srcOrd="7" destOrd="0" presId="urn:microsoft.com/office/officeart/2005/8/layout/hierarchy3"/>
    <dgm:cxn modelId="{BD1ABA8C-38DD-4A10-B0F3-A26319D0F1B3}" type="presParOf" srcId="{0D77D899-034D-458E-83C4-F9C617EF502A}" destId="{A0DF807C-8470-457F-80CF-54735368D010}" srcOrd="6" destOrd="0" presId="urn:microsoft.com/office/officeart/2005/8/layout/hierarchy3"/>
    <dgm:cxn modelId="{40E7BCAA-A775-4512-935D-6E9976D36AA7}" type="presParOf" srcId="{A0DF807C-8470-457F-80CF-54735368D010}" destId="{ADCA190C-5C26-425B-9CA4-E433DA8DD7AD}" srcOrd="0" destOrd="0" presId="urn:microsoft.com/office/officeart/2005/8/layout/hierarchy3"/>
    <dgm:cxn modelId="{C246C4DC-0A0E-459D-B383-235CEEE7AF7B}" type="presParOf" srcId="{ADCA190C-5C26-425B-9CA4-E433DA8DD7AD}" destId="{D21CA0E7-D857-4D25-8ADF-BE4AD44CE7E1}" srcOrd="0" destOrd="0" presId="urn:microsoft.com/office/officeart/2005/8/layout/hierarchy3"/>
    <dgm:cxn modelId="{D44BFFA6-E336-4416-9EA7-3F5D710B2E50}" type="presParOf" srcId="{ADCA190C-5C26-425B-9CA4-E433DA8DD7AD}" destId="{20B86111-815A-4B44-A917-00AFCCF1CFCF}" srcOrd="1" destOrd="0" presId="urn:microsoft.com/office/officeart/2005/8/layout/hierarchy3"/>
    <dgm:cxn modelId="{835D89A8-5D61-4734-841C-0A0278BB2B27}" type="presParOf" srcId="{A0DF807C-8470-457F-80CF-54735368D010}" destId="{DB8E5C38-BBC6-45AB-9763-5AB2102325B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338FD8-04E6-44E7-85F5-9655C43429C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3835CB-EC30-452A-957E-A7EA48EC36DD}">
      <dgm:prSet phldrT="[Text]" custT="1"/>
      <dgm:spPr/>
      <dgm:t>
        <a:bodyPr/>
        <a:lstStyle/>
        <a:p>
          <a:r>
            <a:rPr lang="en-US" sz="2000" dirty="0" err="1" smtClean="0"/>
            <a:t>Beranda</a:t>
          </a:r>
          <a:endParaRPr lang="en-US" sz="2000" dirty="0"/>
        </a:p>
      </dgm:t>
    </dgm:pt>
    <dgm:pt modelId="{569C4F67-ADD1-4679-8C90-59B45EF4D5AD}" type="parTrans" cxnId="{E345F227-7165-4851-9DEE-E1B38E591152}">
      <dgm:prSet/>
      <dgm:spPr/>
      <dgm:t>
        <a:bodyPr/>
        <a:lstStyle/>
        <a:p>
          <a:endParaRPr lang="en-US" sz="1100"/>
        </a:p>
      </dgm:t>
    </dgm:pt>
    <dgm:pt modelId="{7DF0520C-29DD-4AC2-A48B-A87EB94B7990}" type="sibTrans" cxnId="{E345F227-7165-4851-9DEE-E1B38E591152}">
      <dgm:prSet/>
      <dgm:spPr/>
      <dgm:t>
        <a:bodyPr/>
        <a:lstStyle/>
        <a:p>
          <a:endParaRPr lang="en-US" sz="1100"/>
        </a:p>
      </dgm:t>
    </dgm:pt>
    <dgm:pt modelId="{CFE80F1B-668E-496A-9F1A-EAE16D63B60D}">
      <dgm:prSet phldrT="[Text]" custT="1"/>
      <dgm:spPr/>
      <dgm:t>
        <a:bodyPr/>
        <a:lstStyle/>
        <a:p>
          <a:r>
            <a:rPr lang="en-US" sz="2000" dirty="0" err="1" smtClean="0"/>
            <a:t>Muhasabah</a:t>
          </a:r>
          <a:endParaRPr lang="en-US" sz="2000" dirty="0"/>
        </a:p>
      </dgm:t>
    </dgm:pt>
    <dgm:pt modelId="{024040AA-44E5-49DE-8553-6CB86769D79C}" type="parTrans" cxnId="{6A3750F2-203E-4F5E-A301-7AB2EEF51F40}">
      <dgm:prSet/>
      <dgm:spPr/>
      <dgm:t>
        <a:bodyPr/>
        <a:lstStyle/>
        <a:p>
          <a:endParaRPr lang="en-US" sz="1100"/>
        </a:p>
      </dgm:t>
    </dgm:pt>
    <dgm:pt modelId="{EC5F5AAF-9692-4D03-BE71-34967C53D96E}" type="sibTrans" cxnId="{6A3750F2-203E-4F5E-A301-7AB2EEF51F40}">
      <dgm:prSet/>
      <dgm:spPr/>
      <dgm:t>
        <a:bodyPr/>
        <a:lstStyle/>
        <a:p>
          <a:endParaRPr lang="en-US" sz="1100"/>
        </a:p>
      </dgm:t>
    </dgm:pt>
    <dgm:pt modelId="{7E061DBC-19FA-4522-8499-70A054255888}">
      <dgm:prSet phldrT="[Text]" custT="1"/>
      <dgm:spPr/>
      <dgm:t>
        <a:bodyPr/>
        <a:lstStyle/>
        <a:p>
          <a:r>
            <a:rPr lang="en-US" sz="2000" dirty="0" smtClean="0"/>
            <a:t>Form </a:t>
          </a:r>
          <a:r>
            <a:rPr lang="en-US" sz="2000" dirty="0" err="1" smtClean="0"/>
            <a:t>Muhasabah</a:t>
          </a:r>
          <a:endParaRPr lang="en-US" sz="2000" dirty="0"/>
        </a:p>
      </dgm:t>
    </dgm:pt>
    <dgm:pt modelId="{8C2C6938-B067-4EA9-B230-B1914BE9F2E5}" type="parTrans" cxnId="{96C9A8A4-988E-476A-99FC-155E1C283B84}">
      <dgm:prSet/>
      <dgm:spPr/>
      <dgm:t>
        <a:bodyPr/>
        <a:lstStyle/>
        <a:p>
          <a:endParaRPr lang="en-US" sz="2000"/>
        </a:p>
      </dgm:t>
    </dgm:pt>
    <dgm:pt modelId="{BEF97104-3533-42A4-824F-0F8D21D0A889}" type="sibTrans" cxnId="{96C9A8A4-988E-476A-99FC-155E1C283B84}">
      <dgm:prSet/>
      <dgm:spPr/>
      <dgm:t>
        <a:bodyPr/>
        <a:lstStyle/>
        <a:p>
          <a:endParaRPr lang="en-US" sz="1100"/>
        </a:p>
      </dgm:t>
    </dgm:pt>
    <dgm:pt modelId="{3887FD18-6B7B-4752-A8A6-D4B0F6A32FDF}">
      <dgm:prSet phldrT="[Text]" custT="1"/>
      <dgm:spPr/>
      <dgm:t>
        <a:bodyPr/>
        <a:lstStyle/>
        <a:p>
          <a:r>
            <a:rPr lang="en-US" sz="2000" dirty="0" err="1" smtClean="0"/>
            <a:t>Tinjau</a:t>
          </a:r>
          <a:r>
            <a:rPr lang="en-US" sz="2000" dirty="0" smtClean="0"/>
            <a:t> </a:t>
          </a:r>
          <a:r>
            <a:rPr lang="en-US" sz="2000" dirty="0" err="1" smtClean="0"/>
            <a:t>Muhasabah</a:t>
          </a:r>
          <a:r>
            <a:rPr lang="en-US" sz="2000" dirty="0" smtClean="0"/>
            <a:t> </a:t>
          </a:r>
          <a:endParaRPr lang="en-US" sz="2000" dirty="0"/>
        </a:p>
      </dgm:t>
    </dgm:pt>
    <dgm:pt modelId="{5AA870C5-73E9-4918-837B-26D1E577F6C8}" type="parTrans" cxnId="{62D253D9-C631-4E04-A11C-8E1D6FF1387F}">
      <dgm:prSet/>
      <dgm:spPr/>
      <dgm:t>
        <a:bodyPr/>
        <a:lstStyle/>
        <a:p>
          <a:endParaRPr lang="en-US" sz="2000"/>
        </a:p>
      </dgm:t>
    </dgm:pt>
    <dgm:pt modelId="{02671C59-D571-40BF-B639-6686F42325B4}" type="sibTrans" cxnId="{62D253D9-C631-4E04-A11C-8E1D6FF1387F}">
      <dgm:prSet/>
      <dgm:spPr/>
      <dgm:t>
        <a:bodyPr/>
        <a:lstStyle/>
        <a:p>
          <a:endParaRPr lang="en-US" sz="1100"/>
        </a:p>
      </dgm:t>
    </dgm:pt>
    <dgm:pt modelId="{C0A22B32-6752-4D9F-B3B8-5D825B66FCAC}">
      <dgm:prSet phldrT="[Text]" custT="1"/>
      <dgm:spPr/>
      <dgm:t>
        <a:bodyPr/>
        <a:lstStyle/>
        <a:p>
          <a:r>
            <a:rPr lang="en-US" sz="2000" dirty="0" err="1" smtClean="0"/>
            <a:t>Presensi</a:t>
          </a:r>
          <a:r>
            <a:rPr lang="en-US" sz="2000" dirty="0" smtClean="0"/>
            <a:t> </a:t>
          </a:r>
          <a:endParaRPr lang="en-US" sz="2000" dirty="0"/>
        </a:p>
      </dgm:t>
    </dgm:pt>
    <dgm:pt modelId="{06B1AC95-E78C-49D9-9E43-5DD687A0FD15}" type="parTrans" cxnId="{02B7FE5B-8B63-4B53-A5C7-B69FDAE0EAB9}">
      <dgm:prSet/>
      <dgm:spPr/>
      <dgm:t>
        <a:bodyPr/>
        <a:lstStyle/>
        <a:p>
          <a:endParaRPr lang="en-US" sz="1100"/>
        </a:p>
      </dgm:t>
    </dgm:pt>
    <dgm:pt modelId="{95761A17-6004-4D62-8A7A-13150A7F9E4D}" type="sibTrans" cxnId="{02B7FE5B-8B63-4B53-A5C7-B69FDAE0EAB9}">
      <dgm:prSet/>
      <dgm:spPr/>
      <dgm:t>
        <a:bodyPr/>
        <a:lstStyle/>
        <a:p>
          <a:endParaRPr lang="en-US" sz="1100"/>
        </a:p>
      </dgm:t>
    </dgm:pt>
    <dgm:pt modelId="{BF68343F-069B-47AE-9648-CCC1C03298A9}">
      <dgm:prSet phldrT="[Text]" custT="1"/>
      <dgm:spPr/>
      <dgm:t>
        <a:bodyPr/>
        <a:lstStyle/>
        <a:p>
          <a:r>
            <a:rPr lang="en-US" sz="2000" dirty="0" smtClean="0"/>
            <a:t>Data </a:t>
          </a:r>
          <a:r>
            <a:rPr lang="en-US" sz="2000" dirty="0" err="1" smtClean="0"/>
            <a:t>Presensi</a:t>
          </a:r>
          <a:endParaRPr lang="en-US" sz="2000" dirty="0"/>
        </a:p>
      </dgm:t>
    </dgm:pt>
    <dgm:pt modelId="{7F3CA95A-77EF-4F24-924F-427AF321A368}" type="parTrans" cxnId="{9537F8D4-DCF9-4E34-9DAC-BB0C4C45C10B}">
      <dgm:prSet/>
      <dgm:spPr/>
      <dgm:t>
        <a:bodyPr/>
        <a:lstStyle/>
        <a:p>
          <a:endParaRPr lang="en-US" sz="2000"/>
        </a:p>
      </dgm:t>
    </dgm:pt>
    <dgm:pt modelId="{EE4C3B8E-363F-4592-9985-C4CB79724855}" type="sibTrans" cxnId="{9537F8D4-DCF9-4E34-9DAC-BB0C4C45C10B}">
      <dgm:prSet/>
      <dgm:spPr/>
      <dgm:t>
        <a:bodyPr/>
        <a:lstStyle/>
        <a:p>
          <a:endParaRPr lang="en-US" sz="1100"/>
        </a:p>
      </dgm:t>
    </dgm:pt>
    <dgm:pt modelId="{100E6D85-BEDB-4A82-A4FE-FDAA16AFD2E4}">
      <dgm:prSet phldrT="[Text]" custT="1"/>
      <dgm:spPr/>
      <dgm:t>
        <a:bodyPr/>
        <a:lstStyle/>
        <a:p>
          <a:r>
            <a:rPr lang="en-US" sz="2000" dirty="0" err="1" smtClean="0"/>
            <a:t>Pengajuan</a:t>
          </a:r>
          <a:r>
            <a:rPr lang="en-US" sz="2000" dirty="0" smtClean="0"/>
            <a:t> </a:t>
          </a:r>
          <a:endParaRPr lang="en-US" sz="2000" dirty="0"/>
        </a:p>
      </dgm:t>
    </dgm:pt>
    <dgm:pt modelId="{4704CBE9-FCDB-46B9-AF71-70A5FF01E89D}" type="parTrans" cxnId="{955AB4B0-BAA0-48D8-94FE-B3F81E72BD6E}">
      <dgm:prSet/>
      <dgm:spPr/>
      <dgm:t>
        <a:bodyPr/>
        <a:lstStyle/>
        <a:p>
          <a:endParaRPr lang="en-US" sz="1100"/>
        </a:p>
      </dgm:t>
    </dgm:pt>
    <dgm:pt modelId="{22DA2C66-DC5B-4EC0-90CB-B9EF77F2650E}" type="sibTrans" cxnId="{955AB4B0-BAA0-48D8-94FE-B3F81E72BD6E}">
      <dgm:prSet/>
      <dgm:spPr/>
      <dgm:t>
        <a:bodyPr/>
        <a:lstStyle/>
        <a:p>
          <a:endParaRPr lang="en-US" sz="1100"/>
        </a:p>
      </dgm:t>
    </dgm:pt>
    <dgm:pt modelId="{C05ACA19-E70A-4C78-B1B8-BA5BAAA0CDE0}">
      <dgm:prSet phldrT="[Text]" custT="1"/>
      <dgm:spPr/>
      <dgm:t>
        <a:bodyPr/>
        <a:lstStyle/>
        <a:p>
          <a:r>
            <a:rPr lang="en-US" sz="2000" dirty="0" smtClean="0"/>
            <a:t>SPPD </a:t>
          </a:r>
          <a:endParaRPr lang="en-US" sz="2000" dirty="0"/>
        </a:p>
      </dgm:t>
    </dgm:pt>
    <dgm:pt modelId="{C88B382B-7A15-43EE-B739-536393B4A229}" type="parTrans" cxnId="{1481CEA7-0DCA-40F5-AB42-5B1DFF5EFB7A}">
      <dgm:prSet/>
      <dgm:spPr/>
      <dgm:t>
        <a:bodyPr/>
        <a:lstStyle/>
        <a:p>
          <a:endParaRPr lang="en-US" sz="2000"/>
        </a:p>
      </dgm:t>
    </dgm:pt>
    <dgm:pt modelId="{668B865C-40E3-4D90-B339-EDEB3273B6BA}" type="sibTrans" cxnId="{1481CEA7-0DCA-40F5-AB42-5B1DFF5EFB7A}">
      <dgm:prSet/>
      <dgm:spPr/>
      <dgm:t>
        <a:bodyPr/>
        <a:lstStyle/>
        <a:p>
          <a:endParaRPr lang="en-US" sz="1100"/>
        </a:p>
      </dgm:t>
    </dgm:pt>
    <dgm:pt modelId="{8C4E37B8-3B1F-49AC-920A-B5E8E165260A}">
      <dgm:prSet phldrT="[Text]" custT="1"/>
      <dgm:spPr/>
      <dgm:t>
        <a:bodyPr/>
        <a:lstStyle/>
        <a:p>
          <a:r>
            <a:rPr lang="en-US" sz="2000" dirty="0" err="1" smtClean="0"/>
            <a:t>Pelatihan</a:t>
          </a:r>
          <a:r>
            <a:rPr lang="en-US" sz="2000" dirty="0" smtClean="0"/>
            <a:t> </a:t>
          </a:r>
          <a:endParaRPr lang="en-US" sz="2000" dirty="0"/>
        </a:p>
      </dgm:t>
    </dgm:pt>
    <dgm:pt modelId="{05436AE5-FB6B-4128-93B5-7C53626768AA}" type="parTrans" cxnId="{6DFA8F30-85B8-4F2E-B7B1-19A4E3E8D718}">
      <dgm:prSet/>
      <dgm:spPr/>
      <dgm:t>
        <a:bodyPr/>
        <a:lstStyle/>
        <a:p>
          <a:endParaRPr lang="en-US" sz="2000"/>
        </a:p>
      </dgm:t>
    </dgm:pt>
    <dgm:pt modelId="{F4F3EC57-E6F7-432F-9C8F-D20B5EA432B2}" type="sibTrans" cxnId="{6DFA8F30-85B8-4F2E-B7B1-19A4E3E8D718}">
      <dgm:prSet/>
      <dgm:spPr/>
      <dgm:t>
        <a:bodyPr/>
        <a:lstStyle/>
        <a:p>
          <a:endParaRPr lang="en-US" sz="1100"/>
        </a:p>
      </dgm:t>
    </dgm:pt>
    <dgm:pt modelId="{FC16E5A5-8385-4FDE-8535-4AEEAB24EA0D}">
      <dgm:prSet phldrT="[Text]" custT="1"/>
      <dgm:spPr/>
      <dgm:t>
        <a:bodyPr/>
        <a:lstStyle/>
        <a:p>
          <a:r>
            <a:rPr lang="en-US" sz="2000" dirty="0" err="1" smtClean="0"/>
            <a:t>Izin</a:t>
          </a:r>
          <a:r>
            <a:rPr lang="en-US" sz="2000" dirty="0" smtClean="0"/>
            <a:t> </a:t>
          </a:r>
          <a:r>
            <a:rPr lang="en-US" sz="2000" dirty="0" err="1" smtClean="0"/>
            <a:t>Presensi</a:t>
          </a:r>
          <a:endParaRPr lang="en-US" sz="2000" dirty="0"/>
        </a:p>
      </dgm:t>
    </dgm:pt>
    <dgm:pt modelId="{BE1FBFAB-A84D-445D-9220-1FE266D697CB}" type="parTrans" cxnId="{1A4E7429-B8C2-4ADA-9904-417BFBB26748}">
      <dgm:prSet/>
      <dgm:spPr/>
      <dgm:t>
        <a:bodyPr/>
        <a:lstStyle/>
        <a:p>
          <a:endParaRPr lang="en-US" sz="2000"/>
        </a:p>
      </dgm:t>
    </dgm:pt>
    <dgm:pt modelId="{CC787214-C936-4F69-84CB-5527CB7116C6}" type="sibTrans" cxnId="{1A4E7429-B8C2-4ADA-9904-417BFBB26748}">
      <dgm:prSet/>
      <dgm:spPr/>
      <dgm:t>
        <a:bodyPr/>
        <a:lstStyle/>
        <a:p>
          <a:endParaRPr lang="en-US" sz="1100"/>
        </a:p>
      </dgm:t>
    </dgm:pt>
    <dgm:pt modelId="{0D77D899-034D-458E-83C4-F9C617EF502A}" type="pres">
      <dgm:prSet presAssocID="{C8338FD8-04E6-44E7-85F5-9655C43429C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856F041-DC08-4592-9B1D-49AD5787B050}" type="pres">
      <dgm:prSet presAssocID="{A43835CB-EC30-452A-957E-A7EA48EC36DD}" presName="root" presStyleCnt="0"/>
      <dgm:spPr/>
    </dgm:pt>
    <dgm:pt modelId="{49BD6EE6-BA1F-4B0F-8306-BAA14F557ED3}" type="pres">
      <dgm:prSet presAssocID="{A43835CB-EC30-452A-957E-A7EA48EC36DD}" presName="rootComposite" presStyleCnt="0"/>
      <dgm:spPr/>
    </dgm:pt>
    <dgm:pt modelId="{7524D146-E61F-4757-B2A0-4F6806D81311}" type="pres">
      <dgm:prSet presAssocID="{A43835CB-EC30-452A-957E-A7EA48EC36DD}" presName="rootText" presStyleLbl="node1" presStyleIdx="0" presStyleCnt="4"/>
      <dgm:spPr/>
      <dgm:t>
        <a:bodyPr/>
        <a:lstStyle/>
        <a:p>
          <a:endParaRPr lang="en-US"/>
        </a:p>
      </dgm:t>
    </dgm:pt>
    <dgm:pt modelId="{EE30E15E-5A37-4F80-B131-E17BFF4BF4B3}" type="pres">
      <dgm:prSet presAssocID="{A43835CB-EC30-452A-957E-A7EA48EC36DD}" presName="rootConnector" presStyleLbl="node1" presStyleIdx="0" presStyleCnt="4"/>
      <dgm:spPr/>
      <dgm:t>
        <a:bodyPr/>
        <a:lstStyle/>
        <a:p>
          <a:endParaRPr lang="en-US"/>
        </a:p>
      </dgm:t>
    </dgm:pt>
    <dgm:pt modelId="{CE4B6694-3EE8-4790-BB0E-656AEC1BA74B}" type="pres">
      <dgm:prSet presAssocID="{A43835CB-EC30-452A-957E-A7EA48EC36DD}" presName="childShape" presStyleCnt="0"/>
      <dgm:spPr/>
    </dgm:pt>
    <dgm:pt modelId="{37FC9548-2520-4864-B6AF-2A96966819F5}" type="pres">
      <dgm:prSet presAssocID="{CFE80F1B-668E-496A-9F1A-EAE16D63B60D}" presName="root" presStyleCnt="0"/>
      <dgm:spPr/>
    </dgm:pt>
    <dgm:pt modelId="{979A5D87-AAE2-497F-B952-566D06623AD6}" type="pres">
      <dgm:prSet presAssocID="{CFE80F1B-668E-496A-9F1A-EAE16D63B60D}" presName="rootComposite" presStyleCnt="0"/>
      <dgm:spPr/>
    </dgm:pt>
    <dgm:pt modelId="{7B31E68C-86B7-4325-A6B2-9795364E6557}" type="pres">
      <dgm:prSet presAssocID="{CFE80F1B-668E-496A-9F1A-EAE16D63B60D}" presName="rootText" presStyleLbl="node1" presStyleIdx="1" presStyleCnt="4"/>
      <dgm:spPr/>
      <dgm:t>
        <a:bodyPr/>
        <a:lstStyle/>
        <a:p>
          <a:endParaRPr lang="en-US"/>
        </a:p>
      </dgm:t>
    </dgm:pt>
    <dgm:pt modelId="{C58E1B41-AE76-49F1-B3E4-8E6E0AAE39B7}" type="pres">
      <dgm:prSet presAssocID="{CFE80F1B-668E-496A-9F1A-EAE16D63B60D}" presName="rootConnector" presStyleLbl="node1" presStyleIdx="1" presStyleCnt="4"/>
      <dgm:spPr/>
      <dgm:t>
        <a:bodyPr/>
        <a:lstStyle/>
        <a:p>
          <a:endParaRPr lang="en-US"/>
        </a:p>
      </dgm:t>
    </dgm:pt>
    <dgm:pt modelId="{36879E6F-F854-4F06-9C19-60F13733CF9C}" type="pres">
      <dgm:prSet presAssocID="{CFE80F1B-668E-496A-9F1A-EAE16D63B60D}" presName="childShape" presStyleCnt="0"/>
      <dgm:spPr/>
    </dgm:pt>
    <dgm:pt modelId="{A83EF1C6-3984-4645-B387-BF47DB80DA41}" type="pres">
      <dgm:prSet presAssocID="{8C2C6938-B067-4EA9-B230-B1914BE9F2E5}" presName="Name13" presStyleLbl="parChTrans1D2" presStyleIdx="0" presStyleCnt="6"/>
      <dgm:spPr/>
      <dgm:t>
        <a:bodyPr/>
        <a:lstStyle/>
        <a:p>
          <a:endParaRPr lang="en-US"/>
        </a:p>
      </dgm:t>
    </dgm:pt>
    <dgm:pt modelId="{F6B5DE73-3BCF-46AD-BC54-78C470E2E196}" type="pres">
      <dgm:prSet presAssocID="{7E061DBC-19FA-4522-8499-70A054255888}" presName="childText" presStyleLbl="bgAcc1" presStyleIdx="0" presStyleCnt="6" custScaleX="147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21885-164E-4AE5-811C-12BB3F18DEBF}" type="pres">
      <dgm:prSet presAssocID="{5AA870C5-73E9-4918-837B-26D1E577F6C8}" presName="Name13" presStyleLbl="parChTrans1D2" presStyleIdx="1" presStyleCnt="6"/>
      <dgm:spPr/>
      <dgm:t>
        <a:bodyPr/>
        <a:lstStyle/>
        <a:p>
          <a:endParaRPr lang="en-US"/>
        </a:p>
      </dgm:t>
    </dgm:pt>
    <dgm:pt modelId="{60D7CF9F-7221-49AD-BA64-92BA64D664DC}" type="pres">
      <dgm:prSet presAssocID="{3887FD18-6B7B-4752-A8A6-D4B0F6A32FDF}" presName="childText" presStyleLbl="bgAcc1" presStyleIdx="1" presStyleCnt="6" custScaleX="1456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168AE-F6CF-4BAB-BE80-9C978575895E}" type="pres">
      <dgm:prSet presAssocID="{C0A22B32-6752-4D9F-B3B8-5D825B66FCAC}" presName="root" presStyleCnt="0"/>
      <dgm:spPr/>
    </dgm:pt>
    <dgm:pt modelId="{FB57D129-16F9-4E59-94B7-B49B82163416}" type="pres">
      <dgm:prSet presAssocID="{C0A22B32-6752-4D9F-B3B8-5D825B66FCAC}" presName="rootComposite" presStyleCnt="0"/>
      <dgm:spPr/>
    </dgm:pt>
    <dgm:pt modelId="{8EC59126-4AEB-4494-B29A-AEF05A62F1F4}" type="pres">
      <dgm:prSet presAssocID="{C0A22B32-6752-4D9F-B3B8-5D825B66FCAC}" presName="rootText" presStyleLbl="node1" presStyleIdx="2" presStyleCnt="4"/>
      <dgm:spPr/>
      <dgm:t>
        <a:bodyPr/>
        <a:lstStyle/>
        <a:p>
          <a:endParaRPr lang="en-US"/>
        </a:p>
      </dgm:t>
    </dgm:pt>
    <dgm:pt modelId="{0CB626E0-4383-4ED8-AE43-FA531A79E47D}" type="pres">
      <dgm:prSet presAssocID="{C0A22B32-6752-4D9F-B3B8-5D825B66FCAC}" presName="rootConnector" presStyleLbl="node1" presStyleIdx="2" presStyleCnt="4"/>
      <dgm:spPr/>
      <dgm:t>
        <a:bodyPr/>
        <a:lstStyle/>
        <a:p>
          <a:endParaRPr lang="en-US"/>
        </a:p>
      </dgm:t>
    </dgm:pt>
    <dgm:pt modelId="{DF7B838D-7FAA-4DD4-B8D6-185EF93F20AB}" type="pres">
      <dgm:prSet presAssocID="{C0A22B32-6752-4D9F-B3B8-5D825B66FCAC}" presName="childShape" presStyleCnt="0"/>
      <dgm:spPr/>
    </dgm:pt>
    <dgm:pt modelId="{DE959C80-C18F-47CF-B11B-C5F96551D538}" type="pres">
      <dgm:prSet presAssocID="{7F3CA95A-77EF-4F24-924F-427AF321A368}" presName="Name13" presStyleLbl="parChTrans1D2" presStyleIdx="2" presStyleCnt="6"/>
      <dgm:spPr/>
      <dgm:t>
        <a:bodyPr/>
        <a:lstStyle/>
        <a:p>
          <a:endParaRPr lang="en-US"/>
        </a:p>
      </dgm:t>
    </dgm:pt>
    <dgm:pt modelId="{738889C9-2416-4E30-B3BC-F6A8AA6389DD}" type="pres">
      <dgm:prSet presAssocID="{BF68343F-069B-47AE-9648-CCC1C03298A9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9B9FC-42E0-46B1-893D-170B6334B685}" type="pres">
      <dgm:prSet presAssocID="{100E6D85-BEDB-4A82-A4FE-FDAA16AFD2E4}" presName="root" presStyleCnt="0"/>
      <dgm:spPr/>
    </dgm:pt>
    <dgm:pt modelId="{48CE34CA-B9F8-4A47-9EED-0197F7C46AC4}" type="pres">
      <dgm:prSet presAssocID="{100E6D85-BEDB-4A82-A4FE-FDAA16AFD2E4}" presName="rootComposite" presStyleCnt="0"/>
      <dgm:spPr/>
    </dgm:pt>
    <dgm:pt modelId="{6ABA1909-1CC0-4A94-B93D-2294DC9DCC34}" type="pres">
      <dgm:prSet presAssocID="{100E6D85-BEDB-4A82-A4FE-FDAA16AFD2E4}" presName="rootText" presStyleLbl="node1" presStyleIdx="3" presStyleCnt="4"/>
      <dgm:spPr/>
      <dgm:t>
        <a:bodyPr/>
        <a:lstStyle/>
        <a:p>
          <a:endParaRPr lang="en-US"/>
        </a:p>
      </dgm:t>
    </dgm:pt>
    <dgm:pt modelId="{8687840A-C19B-42F1-B72E-25ABD69F5E02}" type="pres">
      <dgm:prSet presAssocID="{100E6D85-BEDB-4A82-A4FE-FDAA16AFD2E4}" presName="rootConnector" presStyleLbl="node1" presStyleIdx="3" presStyleCnt="4"/>
      <dgm:spPr/>
      <dgm:t>
        <a:bodyPr/>
        <a:lstStyle/>
        <a:p>
          <a:endParaRPr lang="en-US"/>
        </a:p>
      </dgm:t>
    </dgm:pt>
    <dgm:pt modelId="{36A3976D-AC81-4FA3-97A6-45F071F9673A}" type="pres">
      <dgm:prSet presAssocID="{100E6D85-BEDB-4A82-A4FE-FDAA16AFD2E4}" presName="childShape" presStyleCnt="0"/>
      <dgm:spPr/>
    </dgm:pt>
    <dgm:pt modelId="{03D5CD90-E8CD-4F1A-9429-B22302899CCD}" type="pres">
      <dgm:prSet presAssocID="{BE1FBFAB-A84D-445D-9220-1FE266D697CB}" presName="Name13" presStyleLbl="parChTrans1D2" presStyleIdx="3" presStyleCnt="6"/>
      <dgm:spPr/>
      <dgm:t>
        <a:bodyPr/>
        <a:lstStyle/>
        <a:p>
          <a:endParaRPr lang="en-US"/>
        </a:p>
      </dgm:t>
    </dgm:pt>
    <dgm:pt modelId="{1AA7A866-2241-4FFF-B51A-2B6E9A37929F}" type="pres">
      <dgm:prSet presAssocID="{FC16E5A5-8385-4FDE-8535-4AEEAB24EA0D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0CAFA-D0D0-4577-9D8F-F19FC782908D}" type="pres">
      <dgm:prSet presAssocID="{C88B382B-7A15-43EE-B739-536393B4A229}" presName="Name13" presStyleLbl="parChTrans1D2" presStyleIdx="4" presStyleCnt="6"/>
      <dgm:spPr/>
      <dgm:t>
        <a:bodyPr/>
        <a:lstStyle/>
        <a:p>
          <a:endParaRPr lang="en-US"/>
        </a:p>
      </dgm:t>
    </dgm:pt>
    <dgm:pt modelId="{CA44F844-A1DC-4624-B384-7360EC4E4591}" type="pres">
      <dgm:prSet presAssocID="{C05ACA19-E70A-4C78-B1B8-BA5BAAA0CDE0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D70BD-EB70-411F-AEB4-F322C8A7BE77}" type="pres">
      <dgm:prSet presAssocID="{05436AE5-FB6B-4128-93B5-7C53626768AA}" presName="Name13" presStyleLbl="parChTrans1D2" presStyleIdx="5" presStyleCnt="6"/>
      <dgm:spPr/>
      <dgm:t>
        <a:bodyPr/>
        <a:lstStyle/>
        <a:p>
          <a:endParaRPr lang="en-US"/>
        </a:p>
      </dgm:t>
    </dgm:pt>
    <dgm:pt modelId="{EDF6D10F-AB4A-4B33-96E1-C2BA5A5BA5DE}" type="pres">
      <dgm:prSet presAssocID="{8C4E37B8-3B1F-49AC-920A-B5E8E165260A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5AB4B0-BAA0-48D8-94FE-B3F81E72BD6E}" srcId="{C8338FD8-04E6-44E7-85F5-9655C43429C3}" destId="{100E6D85-BEDB-4A82-A4FE-FDAA16AFD2E4}" srcOrd="3" destOrd="0" parTransId="{4704CBE9-FCDB-46B9-AF71-70A5FF01E89D}" sibTransId="{22DA2C66-DC5B-4EC0-90CB-B9EF77F2650E}"/>
    <dgm:cxn modelId="{9AC56D89-9F96-41FD-BC5B-30696E59436A}" type="presOf" srcId="{CFE80F1B-668E-496A-9F1A-EAE16D63B60D}" destId="{7B31E68C-86B7-4325-A6B2-9795364E6557}" srcOrd="0" destOrd="0" presId="urn:microsoft.com/office/officeart/2005/8/layout/hierarchy3"/>
    <dgm:cxn modelId="{96C9A8A4-988E-476A-99FC-155E1C283B84}" srcId="{CFE80F1B-668E-496A-9F1A-EAE16D63B60D}" destId="{7E061DBC-19FA-4522-8499-70A054255888}" srcOrd="0" destOrd="0" parTransId="{8C2C6938-B067-4EA9-B230-B1914BE9F2E5}" sibTransId="{BEF97104-3533-42A4-824F-0F8D21D0A889}"/>
    <dgm:cxn modelId="{8D729E23-8F48-453E-9C91-337D4B91E151}" type="presOf" srcId="{C0A22B32-6752-4D9F-B3B8-5D825B66FCAC}" destId="{0CB626E0-4383-4ED8-AE43-FA531A79E47D}" srcOrd="1" destOrd="0" presId="urn:microsoft.com/office/officeart/2005/8/layout/hierarchy3"/>
    <dgm:cxn modelId="{01A93BB4-D0FE-4AF9-A100-31EE2BFAF570}" type="presOf" srcId="{A43835CB-EC30-452A-957E-A7EA48EC36DD}" destId="{EE30E15E-5A37-4F80-B131-E17BFF4BF4B3}" srcOrd="1" destOrd="0" presId="urn:microsoft.com/office/officeart/2005/8/layout/hierarchy3"/>
    <dgm:cxn modelId="{9537F8D4-DCF9-4E34-9DAC-BB0C4C45C10B}" srcId="{C0A22B32-6752-4D9F-B3B8-5D825B66FCAC}" destId="{BF68343F-069B-47AE-9648-CCC1C03298A9}" srcOrd="0" destOrd="0" parTransId="{7F3CA95A-77EF-4F24-924F-427AF321A368}" sibTransId="{EE4C3B8E-363F-4592-9985-C4CB79724855}"/>
    <dgm:cxn modelId="{62D253D9-C631-4E04-A11C-8E1D6FF1387F}" srcId="{CFE80F1B-668E-496A-9F1A-EAE16D63B60D}" destId="{3887FD18-6B7B-4752-A8A6-D4B0F6A32FDF}" srcOrd="1" destOrd="0" parTransId="{5AA870C5-73E9-4918-837B-26D1E577F6C8}" sibTransId="{02671C59-D571-40BF-B639-6686F42325B4}"/>
    <dgm:cxn modelId="{0274E3E9-99A6-47FA-93BA-71C3E2A0C177}" type="presOf" srcId="{8C4E37B8-3B1F-49AC-920A-B5E8E165260A}" destId="{EDF6D10F-AB4A-4B33-96E1-C2BA5A5BA5DE}" srcOrd="0" destOrd="0" presId="urn:microsoft.com/office/officeart/2005/8/layout/hierarchy3"/>
    <dgm:cxn modelId="{24A69030-81E6-4442-8D6F-2A443BF7064A}" type="presOf" srcId="{A43835CB-EC30-452A-957E-A7EA48EC36DD}" destId="{7524D146-E61F-4757-B2A0-4F6806D81311}" srcOrd="0" destOrd="0" presId="urn:microsoft.com/office/officeart/2005/8/layout/hierarchy3"/>
    <dgm:cxn modelId="{94DF2148-CE33-4361-9DF0-39E9C8D77DED}" type="presOf" srcId="{100E6D85-BEDB-4A82-A4FE-FDAA16AFD2E4}" destId="{8687840A-C19B-42F1-B72E-25ABD69F5E02}" srcOrd="1" destOrd="0" presId="urn:microsoft.com/office/officeart/2005/8/layout/hierarchy3"/>
    <dgm:cxn modelId="{1A4E7429-B8C2-4ADA-9904-417BFBB26748}" srcId="{100E6D85-BEDB-4A82-A4FE-FDAA16AFD2E4}" destId="{FC16E5A5-8385-4FDE-8535-4AEEAB24EA0D}" srcOrd="0" destOrd="0" parTransId="{BE1FBFAB-A84D-445D-9220-1FE266D697CB}" sibTransId="{CC787214-C936-4F69-84CB-5527CB7116C6}"/>
    <dgm:cxn modelId="{A5B8CB3E-0CB7-4712-890A-C4CF83DFFFA4}" type="presOf" srcId="{C88B382B-7A15-43EE-B739-536393B4A229}" destId="{C130CAFA-D0D0-4577-9D8F-F19FC782908D}" srcOrd="0" destOrd="0" presId="urn:microsoft.com/office/officeart/2005/8/layout/hierarchy3"/>
    <dgm:cxn modelId="{55719FCE-01E5-4B0B-8472-2DF496332ADA}" type="presOf" srcId="{7F3CA95A-77EF-4F24-924F-427AF321A368}" destId="{DE959C80-C18F-47CF-B11B-C5F96551D538}" srcOrd="0" destOrd="0" presId="urn:microsoft.com/office/officeart/2005/8/layout/hierarchy3"/>
    <dgm:cxn modelId="{22BE0A29-8029-4EA8-A87A-C42EC4D10905}" type="presOf" srcId="{C0A22B32-6752-4D9F-B3B8-5D825B66FCAC}" destId="{8EC59126-4AEB-4494-B29A-AEF05A62F1F4}" srcOrd="0" destOrd="0" presId="urn:microsoft.com/office/officeart/2005/8/layout/hierarchy3"/>
    <dgm:cxn modelId="{E345F227-7165-4851-9DEE-E1B38E591152}" srcId="{C8338FD8-04E6-44E7-85F5-9655C43429C3}" destId="{A43835CB-EC30-452A-957E-A7EA48EC36DD}" srcOrd="0" destOrd="0" parTransId="{569C4F67-ADD1-4679-8C90-59B45EF4D5AD}" sibTransId="{7DF0520C-29DD-4AC2-A48B-A87EB94B7990}"/>
    <dgm:cxn modelId="{02B7FE5B-8B63-4B53-A5C7-B69FDAE0EAB9}" srcId="{C8338FD8-04E6-44E7-85F5-9655C43429C3}" destId="{C0A22B32-6752-4D9F-B3B8-5D825B66FCAC}" srcOrd="2" destOrd="0" parTransId="{06B1AC95-E78C-49D9-9E43-5DD687A0FD15}" sibTransId="{95761A17-6004-4D62-8A7A-13150A7F9E4D}"/>
    <dgm:cxn modelId="{A95D655F-6B5A-4901-A33C-B1AB1D712AB4}" type="presOf" srcId="{BF68343F-069B-47AE-9648-CCC1C03298A9}" destId="{738889C9-2416-4E30-B3BC-F6A8AA6389DD}" srcOrd="0" destOrd="0" presId="urn:microsoft.com/office/officeart/2005/8/layout/hierarchy3"/>
    <dgm:cxn modelId="{474ACA4E-C129-4A5A-ACA6-70AAA5C8CFC9}" type="presOf" srcId="{CFE80F1B-668E-496A-9F1A-EAE16D63B60D}" destId="{C58E1B41-AE76-49F1-B3E4-8E6E0AAE39B7}" srcOrd="1" destOrd="0" presId="urn:microsoft.com/office/officeart/2005/8/layout/hierarchy3"/>
    <dgm:cxn modelId="{4FF9846F-7398-47FA-8B93-D656139D55AC}" type="presOf" srcId="{5AA870C5-73E9-4918-837B-26D1E577F6C8}" destId="{AD421885-164E-4AE5-811C-12BB3F18DEBF}" srcOrd="0" destOrd="0" presId="urn:microsoft.com/office/officeart/2005/8/layout/hierarchy3"/>
    <dgm:cxn modelId="{4DA3E4C6-48AE-4D6B-AA17-A743FC734A2B}" type="presOf" srcId="{100E6D85-BEDB-4A82-A4FE-FDAA16AFD2E4}" destId="{6ABA1909-1CC0-4A94-B93D-2294DC9DCC34}" srcOrd="0" destOrd="0" presId="urn:microsoft.com/office/officeart/2005/8/layout/hierarchy3"/>
    <dgm:cxn modelId="{F1ABDCED-58F5-49F4-A2FA-507B647677A6}" type="presOf" srcId="{C8338FD8-04E6-44E7-85F5-9655C43429C3}" destId="{0D77D899-034D-458E-83C4-F9C617EF502A}" srcOrd="0" destOrd="0" presId="urn:microsoft.com/office/officeart/2005/8/layout/hierarchy3"/>
    <dgm:cxn modelId="{D75EEED2-6622-45B1-86AF-073AD32FA52E}" type="presOf" srcId="{3887FD18-6B7B-4752-A8A6-D4B0F6A32FDF}" destId="{60D7CF9F-7221-49AD-BA64-92BA64D664DC}" srcOrd="0" destOrd="0" presId="urn:microsoft.com/office/officeart/2005/8/layout/hierarchy3"/>
    <dgm:cxn modelId="{6A3750F2-203E-4F5E-A301-7AB2EEF51F40}" srcId="{C8338FD8-04E6-44E7-85F5-9655C43429C3}" destId="{CFE80F1B-668E-496A-9F1A-EAE16D63B60D}" srcOrd="1" destOrd="0" parTransId="{024040AA-44E5-49DE-8553-6CB86769D79C}" sibTransId="{EC5F5AAF-9692-4D03-BE71-34967C53D96E}"/>
    <dgm:cxn modelId="{0AE23C38-A8BE-414B-8BD8-EE1AC2FEDD35}" type="presOf" srcId="{8C2C6938-B067-4EA9-B230-B1914BE9F2E5}" destId="{A83EF1C6-3984-4645-B387-BF47DB80DA41}" srcOrd="0" destOrd="0" presId="urn:microsoft.com/office/officeart/2005/8/layout/hierarchy3"/>
    <dgm:cxn modelId="{EDEB2FCC-F382-44B3-9D88-759D115B3362}" type="presOf" srcId="{FC16E5A5-8385-4FDE-8535-4AEEAB24EA0D}" destId="{1AA7A866-2241-4FFF-B51A-2B6E9A37929F}" srcOrd="0" destOrd="0" presId="urn:microsoft.com/office/officeart/2005/8/layout/hierarchy3"/>
    <dgm:cxn modelId="{6DFA8F30-85B8-4F2E-B7B1-19A4E3E8D718}" srcId="{100E6D85-BEDB-4A82-A4FE-FDAA16AFD2E4}" destId="{8C4E37B8-3B1F-49AC-920A-B5E8E165260A}" srcOrd="2" destOrd="0" parTransId="{05436AE5-FB6B-4128-93B5-7C53626768AA}" sibTransId="{F4F3EC57-E6F7-432F-9C8F-D20B5EA432B2}"/>
    <dgm:cxn modelId="{5D495BC1-7AD0-4D05-B6DB-0740070D665C}" type="presOf" srcId="{05436AE5-FB6B-4128-93B5-7C53626768AA}" destId="{283D70BD-EB70-411F-AEB4-F322C8A7BE77}" srcOrd="0" destOrd="0" presId="urn:microsoft.com/office/officeart/2005/8/layout/hierarchy3"/>
    <dgm:cxn modelId="{1481CEA7-0DCA-40F5-AB42-5B1DFF5EFB7A}" srcId="{100E6D85-BEDB-4A82-A4FE-FDAA16AFD2E4}" destId="{C05ACA19-E70A-4C78-B1B8-BA5BAAA0CDE0}" srcOrd="1" destOrd="0" parTransId="{C88B382B-7A15-43EE-B739-536393B4A229}" sibTransId="{668B865C-40E3-4D90-B339-EDEB3273B6BA}"/>
    <dgm:cxn modelId="{0887BAD7-BB0D-4AED-BAFE-F48FBAEED233}" type="presOf" srcId="{BE1FBFAB-A84D-445D-9220-1FE266D697CB}" destId="{03D5CD90-E8CD-4F1A-9429-B22302899CCD}" srcOrd="0" destOrd="0" presId="urn:microsoft.com/office/officeart/2005/8/layout/hierarchy3"/>
    <dgm:cxn modelId="{10AC7D3E-076E-4140-BBDC-C1D30C1E4707}" type="presOf" srcId="{7E061DBC-19FA-4522-8499-70A054255888}" destId="{F6B5DE73-3BCF-46AD-BC54-78C470E2E196}" srcOrd="0" destOrd="0" presId="urn:microsoft.com/office/officeart/2005/8/layout/hierarchy3"/>
    <dgm:cxn modelId="{A7543C75-4728-4CD9-BB45-780527E894C9}" type="presOf" srcId="{C05ACA19-E70A-4C78-B1B8-BA5BAAA0CDE0}" destId="{CA44F844-A1DC-4624-B384-7360EC4E4591}" srcOrd="0" destOrd="0" presId="urn:microsoft.com/office/officeart/2005/8/layout/hierarchy3"/>
    <dgm:cxn modelId="{52CAD7C1-ABAD-44AC-B7EF-E285D53BAFEC}" type="presParOf" srcId="{0D77D899-034D-458E-83C4-F9C617EF502A}" destId="{4856F041-DC08-4592-9B1D-49AD5787B050}" srcOrd="0" destOrd="0" presId="urn:microsoft.com/office/officeart/2005/8/layout/hierarchy3"/>
    <dgm:cxn modelId="{B0CA5C47-C91C-4566-AE22-01A054CBB10A}" type="presParOf" srcId="{4856F041-DC08-4592-9B1D-49AD5787B050}" destId="{49BD6EE6-BA1F-4B0F-8306-BAA14F557ED3}" srcOrd="0" destOrd="0" presId="urn:microsoft.com/office/officeart/2005/8/layout/hierarchy3"/>
    <dgm:cxn modelId="{716B19CF-5DD1-4F6F-AA94-4DFAEFAF3E9E}" type="presParOf" srcId="{49BD6EE6-BA1F-4B0F-8306-BAA14F557ED3}" destId="{7524D146-E61F-4757-B2A0-4F6806D81311}" srcOrd="0" destOrd="0" presId="urn:microsoft.com/office/officeart/2005/8/layout/hierarchy3"/>
    <dgm:cxn modelId="{FED99BED-06A6-4FDD-A92D-5200B002E6BD}" type="presParOf" srcId="{49BD6EE6-BA1F-4B0F-8306-BAA14F557ED3}" destId="{EE30E15E-5A37-4F80-B131-E17BFF4BF4B3}" srcOrd="1" destOrd="0" presId="urn:microsoft.com/office/officeart/2005/8/layout/hierarchy3"/>
    <dgm:cxn modelId="{4E22C7B3-489C-4DAA-A248-06355BFCA43E}" type="presParOf" srcId="{4856F041-DC08-4592-9B1D-49AD5787B050}" destId="{CE4B6694-3EE8-4790-BB0E-656AEC1BA74B}" srcOrd="1" destOrd="0" presId="urn:microsoft.com/office/officeart/2005/8/layout/hierarchy3"/>
    <dgm:cxn modelId="{5C64BB87-90BF-4D18-B80A-0C928DFFCC8F}" type="presParOf" srcId="{0D77D899-034D-458E-83C4-F9C617EF502A}" destId="{37FC9548-2520-4864-B6AF-2A96966819F5}" srcOrd="1" destOrd="0" presId="urn:microsoft.com/office/officeart/2005/8/layout/hierarchy3"/>
    <dgm:cxn modelId="{A6BB28F8-1B16-4725-A279-600F96444BB6}" type="presParOf" srcId="{37FC9548-2520-4864-B6AF-2A96966819F5}" destId="{979A5D87-AAE2-497F-B952-566D06623AD6}" srcOrd="0" destOrd="0" presId="urn:microsoft.com/office/officeart/2005/8/layout/hierarchy3"/>
    <dgm:cxn modelId="{329674B6-DD8D-4351-A24B-8BFCA54101A7}" type="presParOf" srcId="{979A5D87-AAE2-497F-B952-566D06623AD6}" destId="{7B31E68C-86B7-4325-A6B2-9795364E6557}" srcOrd="0" destOrd="0" presId="urn:microsoft.com/office/officeart/2005/8/layout/hierarchy3"/>
    <dgm:cxn modelId="{359F2123-2970-4D98-A6B0-61A3767B550A}" type="presParOf" srcId="{979A5D87-AAE2-497F-B952-566D06623AD6}" destId="{C58E1B41-AE76-49F1-B3E4-8E6E0AAE39B7}" srcOrd="1" destOrd="0" presId="urn:microsoft.com/office/officeart/2005/8/layout/hierarchy3"/>
    <dgm:cxn modelId="{AE1D94AE-C435-4B15-B3DC-F89F99EE6979}" type="presParOf" srcId="{37FC9548-2520-4864-B6AF-2A96966819F5}" destId="{36879E6F-F854-4F06-9C19-60F13733CF9C}" srcOrd="1" destOrd="0" presId="urn:microsoft.com/office/officeart/2005/8/layout/hierarchy3"/>
    <dgm:cxn modelId="{0E68E20E-044C-4EC9-9BC9-C71D23C39980}" type="presParOf" srcId="{36879E6F-F854-4F06-9C19-60F13733CF9C}" destId="{A83EF1C6-3984-4645-B387-BF47DB80DA41}" srcOrd="0" destOrd="0" presId="urn:microsoft.com/office/officeart/2005/8/layout/hierarchy3"/>
    <dgm:cxn modelId="{ABC8C5D7-8CD7-427C-9BAF-94FABF8C3EB0}" type="presParOf" srcId="{36879E6F-F854-4F06-9C19-60F13733CF9C}" destId="{F6B5DE73-3BCF-46AD-BC54-78C470E2E196}" srcOrd="1" destOrd="0" presId="urn:microsoft.com/office/officeart/2005/8/layout/hierarchy3"/>
    <dgm:cxn modelId="{527D5AB6-6E3E-43EC-80A6-84C94CEB771C}" type="presParOf" srcId="{36879E6F-F854-4F06-9C19-60F13733CF9C}" destId="{AD421885-164E-4AE5-811C-12BB3F18DEBF}" srcOrd="2" destOrd="0" presId="urn:microsoft.com/office/officeart/2005/8/layout/hierarchy3"/>
    <dgm:cxn modelId="{743E289C-23F6-47F9-B982-63855DB0B010}" type="presParOf" srcId="{36879E6F-F854-4F06-9C19-60F13733CF9C}" destId="{60D7CF9F-7221-49AD-BA64-92BA64D664DC}" srcOrd="3" destOrd="0" presId="urn:microsoft.com/office/officeart/2005/8/layout/hierarchy3"/>
    <dgm:cxn modelId="{080BCED7-B7A4-495E-9FD9-A65C4FF50847}" type="presParOf" srcId="{0D77D899-034D-458E-83C4-F9C617EF502A}" destId="{629168AE-F6CF-4BAB-BE80-9C978575895E}" srcOrd="2" destOrd="0" presId="urn:microsoft.com/office/officeart/2005/8/layout/hierarchy3"/>
    <dgm:cxn modelId="{B0A2BC61-E6A0-4880-AA59-7D89BC5EE3CD}" type="presParOf" srcId="{629168AE-F6CF-4BAB-BE80-9C978575895E}" destId="{FB57D129-16F9-4E59-94B7-B49B82163416}" srcOrd="0" destOrd="0" presId="urn:microsoft.com/office/officeart/2005/8/layout/hierarchy3"/>
    <dgm:cxn modelId="{FDE26096-949D-4791-91EC-74BBB67A2357}" type="presParOf" srcId="{FB57D129-16F9-4E59-94B7-B49B82163416}" destId="{8EC59126-4AEB-4494-B29A-AEF05A62F1F4}" srcOrd="0" destOrd="0" presId="urn:microsoft.com/office/officeart/2005/8/layout/hierarchy3"/>
    <dgm:cxn modelId="{4BAFC13A-E2E0-40AF-B812-8CE9CA3C316A}" type="presParOf" srcId="{FB57D129-16F9-4E59-94B7-B49B82163416}" destId="{0CB626E0-4383-4ED8-AE43-FA531A79E47D}" srcOrd="1" destOrd="0" presId="urn:microsoft.com/office/officeart/2005/8/layout/hierarchy3"/>
    <dgm:cxn modelId="{008261B1-3E49-4F8C-BE82-79AB6F70C5D6}" type="presParOf" srcId="{629168AE-F6CF-4BAB-BE80-9C978575895E}" destId="{DF7B838D-7FAA-4DD4-B8D6-185EF93F20AB}" srcOrd="1" destOrd="0" presId="urn:microsoft.com/office/officeart/2005/8/layout/hierarchy3"/>
    <dgm:cxn modelId="{C86DFD02-91CE-41BE-993D-FF960D6B4C86}" type="presParOf" srcId="{DF7B838D-7FAA-4DD4-B8D6-185EF93F20AB}" destId="{DE959C80-C18F-47CF-B11B-C5F96551D538}" srcOrd="0" destOrd="0" presId="urn:microsoft.com/office/officeart/2005/8/layout/hierarchy3"/>
    <dgm:cxn modelId="{83D0B13D-31D7-4ED2-A39B-4AFBDCC76CEE}" type="presParOf" srcId="{DF7B838D-7FAA-4DD4-B8D6-185EF93F20AB}" destId="{738889C9-2416-4E30-B3BC-F6A8AA6389DD}" srcOrd="1" destOrd="0" presId="urn:microsoft.com/office/officeart/2005/8/layout/hierarchy3"/>
    <dgm:cxn modelId="{2BE435B7-766F-46FA-BB01-90F420D90866}" type="presParOf" srcId="{0D77D899-034D-458E-83C4-F9C617EF502A}" destId="{9AA9B9FC-42E0-46B1-893D-170B6334B685}" srcOrd="3" destOrd="0" presId="urn:microsoft.com/office/officeart/2005/8/layout/hierarchy3"/>
    <dgm:cxn modelId="{F8312B06-4431-4860-A4A8-90A1AA45B45D}" type="presParOf" srcId="{9AA9B9FC-42E0-46B1-893D-170B6334B685}" destId="{48CE34CA-B9F8-4A47-9EED-0197F7C46AC4}" srcOrd="0" destOrd="0" presId="urn:microsoft.com/office/officeart/2005/8/layout/hierarchy3"/>
    <dgm:cxn modelId="{16E852AC-ED52-4519-9CDF-47262B2CD3BD}" type="presParOf" srcId="{48CE34CA-B9F8-4A47-9EED-0197F7C46AC4}" destId="{6ABA1909-1CC0-4A94-B93D-2294DC9DCC34}" srcOrd="0" destOrd="0" presId="urn:microsoft.com/office/officeart/2005/8/layout/hierarchy3"/>
    <dgm:cxn modelId="{080D8820-D1BE-482B-8C2E-03878102E02A}" type="presParOf" srcId="{48CE34CA-B9F8-4A47-9EED-0197F7C46AC4}" destId="{8687840A-C19B-42F1-B72E-25ABD69F5E02}" srcOrd="1" destOrd="0" presId="urn:microsoft.com/office/officeart/2005/8/layout/hierarchy3"/>
    <dgm:cxn modelId="{05B6BE55-7B44-47BC-A7ED-4028DF0395E9}" type="presParOf" srcId="{9AA9B9FC-42E0-46B1-893D-170B6334B685}" destId="{36A3976D-AC81-4FA3-97A6-45F071F9673A}" srcOrd="1" destOrd="0" presId="urn:microsoft.com/office/officeart/2005/8/layout/hierarchy3"/>
    <dgm:cxn modelId="{BBE51745-A5A7-4800-B0A2-7547F3FDF9C2}" type="presParOf" srcId="{36A3976D-AC81-4FA3-97A6-45F071F9673A}" destId="{03D5CD90-E8CD-4F1A-9429-B22302899CCD}" srcOrd="0" destOrd="0" presId="urn:microsoft.com/office/officeart/2005/8/layout/hierarchy3"/>
    <dgm:cxn modelId="{BED26347-280D-4D92-9040-4D65C5DA5025}" type="presParOf" srcId="{36A3976D-AC81-4FA3-97A6-45F071F9673A}" destId="{1AA7A866-2241-4FFF-B51A-2B6E9A37929F}" srcOrd="1" destOrd="0" presId="urn:microsoft.com/office/officeart/2005/8/layout/hierarchy3"/>
    <dgm:cxn modelId="{9AAB2446-453E-4A7A-AAC7-2EAACC825A19}" type="presParOf" srcId="{36A3976D-AC81-4FA3-97A6-45F071F9673A}" destId="{C130CAFA-D0D0-4577-9D8F-F19FC782908D}" srcOrd="2" destOrd="0" presId="urn:microsoft.com/office/officeart/2005/8/layout/hierarchy3"/>
    <dgm:cxn modelId="{0114DAFF-B3A8-4537-9F27-43A59C0AEC0E}" type="presParOf" srcId="{36A3976D-AC81-4FA3-97A6-45F071F9673A}" destId="{CA44F844-A1DC-4624-B384-7360EC4E4591}" srcOrd="3" destOrd="0" presId="urn:microsoft.com/office/officeart/2005/8/layout/hierarchy3"/>
    <dgm:cxn modelId="{DC9CF3E5-7C06-4906-A7C5-F89C75EF6CBC}" type="presParOf" srcId="{36A3976D-AC81-4FA3-97A6-45F071F9673A}" destId="{283D70BD-EB70-411F-AEB4-F322C8A7BE77}" srcOrd="4" destOrd="0" presId="urn:microsoft.com/office/officeart/2005/8/layout/hierarchy3"/>
    <dgm:cxn modelId="{9FEC836F-F50C-45F4-9F85-AF59D1C34AA0}" type="presParOf" srcId="{36A3976D-AC81-4FA3-97A6-45F071F9673A}" destId="{EDF6D10F-AB4A-4B33-96E1-C2BA5A5BA5D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338FD8-04E6-44E7-85F5-9655C43429C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3835CB-EC30-452A-957E-A7EA48EC36DD}">
      <dgm:prSet phldrT="[Text]" custT="1"/>
      <dgm:spPr/>
      <dgm:t>
        <a:bodyPr/>
        <a:lstStyle/>
        <a:p>
          <a:r>
            <a:rPr lang="en-US" sz="2000" dirty="0" err="1" smtClean="0"/>
            <a:t>Beranda</a:t>
          </a:r>
          <a:endParaRPr lang="en-US" sz="2000" dirty="0"/>
        </a:p>
      </dgm:t>
    </dgm:pt>
    <dgm:pt modelId="{569C4F67-ADD1-4679-8C90-59B45EF4D5AD}" type="parTrans" cxnId="{E345F227-7165-4851-9DEE-E1B38E591152}">
      <dgm:prSet/>
      <dgm:spPr/>
      <dgm:t>
        <a:bodyPr/>
        <a:lstStyle/>
        <a:p>
          <a:endParaRPr lang="en-US" sz="1100"/>
        </a:p>
      </dgm:t>
    </dgm:pt>
    <dgm:pt modelId="{7DF0520C-29DD-4AC2-A48B-A87EB94B7990}" type="sibTrans" cxnId="{E345F227-7165-4851-9DEE-E1B38E591152}">
      <dgm:prSet/>
      <dgm:spPr/>
      <dgm:t>
        <a:bodyPr/>
        <a:lstStyle/>
        <a:p>
          <a:endParaRPr lang="en-US" sz="1100"/>
        </a:p>
      </dgm:t>
    </dgm:pt>
    <dgm:pt modelId="{CFE80F1B-668E-496A-9F1A-EAE16D63B60D}">
      <dgm:prSet phldrT="[Text]" custT="1"/>
      <dgm:spPr/>
      <dgm:t>
        <a:bodyPr/>
        <a:lstStyle/>
        <a:p>
          <a:r>
            <a:rPr lang="en-US" sz="2000" dirty="0" err="1" smtClean="0"/>
            <a:t>Muhasabah</a:t>
          </a:r>
          <a:endParaRPr lang="en-US" sz="2000" dirty="0"/>
        </a:p>
      </dgm:t>
    </dgm:pt>
    <dgm:pt modelId="{024040AA-44E5-49DE-8553-6CB86769D79C}" type="parTrans" cxnId="{6A3750F2-203E-4F5E-A301-7AB2EEF51F40}">
      <dgm:prSet/>
      <dgm:spPr/>
      <dgm:t>
        <a:bodyPr/>
        <a:lstStyle/>
        <a:p>
          <a:endParaRPr lang="en-US" sz="1100"/>
        </a:p>
      </dgm:t>
    </dgm:pt>
    <dgm:pt modelId="{EC5F5AAF-9692-4D03-BE71-34967C53D96E}" type="sibTrans" cxnId="{6A3750F2-203E-4F5E-A301-7AB2EEF51F40}">
      <dgm:prSet/>
      <dgm:spPr/>
      <dgm:t>
        <a:bodyPr/>
        <a:lstStyle/>
        <a:p>
          <a:endParaRPr lang="en-US" sz="1100"/>
        </a:p>
      </dgm:t>
    </dgm:pt>
    <dgm:pt modelId="{7E061DBC-19FA-4522-8499-70A054255888}">
      <dgm:prSet phldrT="[Text]" custT="1"/>
      <dgm:spPr/>
      <dgm:t>
        <a:bodyPr/>
        <a:lstStyle/>
        <a:p>
          <a:r>
            <a:rPr lang="en-US" sz="2000" dirty="0" smtClean="0"/>
            <a:t>Form </a:t>
          </a:r>
          <a:r>
            <a:rPr lang="en-US" sz="2000" dirty="0" err="1" smtClean="0"/>
            <a:t>Muhasabah</a:t>
          </a:r>
          <a:endParaRPr lang="en-US" sz="2000" dirty="0"/>
        </a:p>
      </dgm:t>
    </dgm:pt>
    <dgm:pt modelId="{8C2C6938-B067-4EA9-B230-B1914BE9F2E5}" type="parTrans" cxnId="{96C9A8A4-988E-476A-99FC-155E1C283B84}">
      <dgm:prSet/>
      <dgm:spPr/>
      <dgm:t>
        <a:bodyPr/>
        <a:lstStyle/>
        <a:p>
          <a:endParaRPr lang="en-US" sz="2000"/>
        </a:p>
      </dgm:t>
    </dgm:pt>
    <dgm:pt modelId="{BEF97104-3533-42A4-824F-0F8D21D0A889}" type="sibTrans" cxnId="{96C9A8A4-988E-476A-99FC-155E1C283B84}">
      <dgm:prSet/>
      <dgm:spPr/>
      <dgm:t>
        <a:bodyPr/>
        <a:lstStyle/>
        <a:p>
          <a:endParaRPr lang="en-US" sz="1100"/>
        </a:p>
      </dgm:t>
    </dgm:pt>
    <dgm:pt modelId="{3887FD18-6B7B-4752-A8A6-D4B0F6A32FDF}">
      <dgm:prSet phldrT="[Text]" custT="1"/>
      <dgm:spPr/>
      <dgm:t>
        <a:bodyPr/>
        <a:lstStyle/>
        <a:p>
          <a:r>
            <a:rPr lang="en-US" sz="2000" dirty="0" err="1" smtClean="0"/>
            <a:t>Tinjau</a:t>
          </a:r>
          <a:r>
            <a:rPr lang="en-US" sz="2000" dirty="0" smtClean="0"/>
            <a:t> </a:t>
          </a:r>
          <a:r>
            <a:rPr lang="en-US" sz="2000" dirty="0" err="1" smtClean="0"/>
            <a:t>Muhasabah</a:t>
          </a:r>
          <a:r>
            <a:rPr lang="en-US" sz="2000" dirty="0" smtClean="0"/>
            <a:t> </a:t>
          </a:r>
          <a:endParaRPr lang="en-US" sz="2000" dirty="0"/>
        </a:p>
      </dgm:t>
    </dgm:pt>
    <dgm:pt modelId="{5AA870C5-73E9-4918-837B-26D1E577F6C8}" type="parTrans" cxnId="{62D253D9-C631-4E04-A11C-8E1D6FF1387F}">
      <dgm:prSet/>
      <dgm:spPr/>
      <dgm:t>
        <a:bodyPr/>
        <a:lstStyle/>
        <a:p>
          <a:endParaRPr lang="en-US" sz="2000"/>
        </a:p>
      </dgm:t>
    </dgm:pt>
    <dgm:pt modelId="{02671C59-D571-40BF-B639-6686F42325B4}" type="sibTrans" cxnId="{62D253D9-C631-4E04-A11C-8E1D6FF1387F}">
      <dgm:prSet/>
      <dgm:spPr/>
      <dgm:t>
        <a:bodyPr/>
        <a:lstStyle/>
        <a:p>
          <a:endParaRPr lang="en-US" sz="1100"/>
        </a:p>
      </dgm:t>
    </dgm:pt>
    <dgm:pt modelId="{C0A22B32-6752-4D9F-B3B8-5D825B66FCAC}">
      <dgm:prSet phldrT="[Text]" custT="1"/>
      <dgm:spPr/>
      <dgm:t>
        <a:bodyPr/>
        <a:lstStyle/>
        <a:p>
          <a:r>
            <a:rPr lang="en-US" sz="2000" dirty="0" err="1" smtClean="0"/>
            <a:t>Presensi</a:t>
          </a:r>
          <a:r>
            <a:rPr lang="en-US" sz="2000" dirty="0" smtClean="0"/>
            <a:t> </a:t>
          </a:r>
          <a:endParaRPr lang="en-US" sz="2000" dirty="0"/>
        </a:p>
      </dgm:t>
    </dgm:pt>
    <dgm:pt modelId="{06B1AC95-E78C-49D9-9E43-5DD687A0FD15}" type="parTrans" cxnId="{02B7FE5B-8B63-4B53-A5C7-B69FDAE0EAB9}">
      <dgm:prSet/>
      <dgm:spPr/>
      <dgm:t>
        <a:bodyPr/>
        <a:lstStyle/>
        <a:p>
          <a:endParaRPr lang="en-US" sz="1100"/>
        </a:p>
      </dgm:t>
    </dgm:pt>
    <dgm:pt modelId="{95761A17-6004-4D62-8A7A-13150A7F9E4D}" type="sibTrans" cxnId="{02B7FE5B-8B63-4B53-A5C7-B69FDAE0EAB9}">
      <dgm:prSet/>
      <dgm:spPr/>
      <dgm:t>
        <a:bodyPr/>
        <a:lstStyle/>
        <a:p>
          <a:endParaRPr lang="en-US" sz="1100"/>
        </a:p>
      </dgm:t>
    </dgm:pt>
    <dgm:pt modelId="{BF68343F-069B-47AE-9648-CCC1C03298A9}">
      <dgm:prSet phldrT="[Text]" custT="1"/>
      <dgm:spPr/>
      <dgm:t>
        <a:bodyPr/>
        <a:lstStyle/>
        <a:p>
          <a:r>
            <a:rPr lang="en-US" sz="2000" dirty="0" smtClean="0"/>
            <a:t>Data </a:t>
          </a:r>
          <a:r>
            <a:rPr lang="en-US" sz="2000" dirty="0" err="1" smtClean="0"/>
            <a:t>Presensi</a:t>
          </a:r>
          <a:endParaRPr lang="en-US" sz="2000" dirty="0"/>
        </a:p>
      </dgm:t>
    </dgm:pt>
    <dgm:pt modelId="{7F3CA95A-77EF-4F24-924F-427AF321A368}" type="parTrans" cxnId="{9537F8D4-DCF9-4E34-9DAC-BB0C4C45C10B}">
      <dgm:prSet/>
      <dgm:spPr/>
      <dgm:t>
        <a:bodyPr/>
        <a:lstStyle/>
        <a:p>
          <a:endParaRPr lang="en-US" sz="2000"/>
        </a:p>
      </dgm:t>
    </dgm:pt>
    <dgm:pt modelId="{EE4C3B8E-363F-4592-9985-C4CB79724855}" type="sibTrans" cxnId="{9537F8D4-DCF9-4E34-9DAC-BB0C4C45C10B}">
      <dgm:prSet/>
      <dgm:spPr/>
      <dgm:t>
        <a:bodyPr/>
        <a:lstStyle/>
        <a:p>
          <a:endParaRPr lang="en-US" sz="1100"/>
        </a:p>
      </dgm:t>
    </dgm:pt>
    <dgm:pt modelId="{100E6D85-BEDB-4A82-A4FE-FDAA16AFD2E4}">
      <dgm:prSet phldrT="[Text]" custT="1"/>
      <dgm:spPr/>
      <dgm:t>
        <a:bodyPr/>
        <a:lstStyle/>
        <a:p>
          <a:r>
            <a:rPr lang="en-US" sz="2000" dirty="0" err="1" smtClean="0"/>
            <a:t>Pengajuan</a:t>
          </a:r>
          <a:r>
            <a:rPr lang="en-US" sz="2000" dirty="0" smtClean="0"/>
            <a:t> </a:t>
          </a:r>
          <a:endParaRPr lang="en-US" sz="2000" dirty="0"/>
        </a:p>
      </dgm:t>
    </dgm:pt>
    <dgm:pt modelId="{4704CBE9-FCDB-46B9-AF71-70A5FF01E89D}" type="parTrans" cxnId="{955AB4B0-BAA0-48D8-94FE-B3F81E72BD6E}">
      <dgm:prSet/>
      <dgm:spPr/>
      <dgm:t>
        <a:bodyPr/>
        <a:lstStyle/>
        <a:p>
          <a:endParaRPr lang="en-US" sz="1100"/>
        </a:p>
      </dgm:t>
    </dgm:pt>
    <dgm:pt modelId="{22DA2C66-DC5B-4EC0-90CB-B9EF77F2650E}" type="sibTrans" cxnId="{955AB4B0-BAA0-48D8-94FE-B3F81E72BD6E}">
      <dgm:prSet/>
      <dgm:spPr/>
      <dgm:t>
        <a:bodyPr/>
        <a:lstStyle/>
        <a:p>
          <a:endParaRPr lang="en-US" sz="1100"/>
        </a:p>
      </dgm:t>
    </dgm:pt>
    <dgm:pt modelId="{C05ACA19-E70A-4C78-B1B8-BA5BAAA0CDE0}">
      <dgm:prSet phldrT="[Text]" custT="1"/>
      <dgm:spPr/>
      <dgm:t>
        <a:bodyPr/>
        <a:lstStyle/>
        <a:p>
          <a:r>
            <a:rPr lang="en-US" sz="2000" dirty="0" smtClean="0"/>
            <a:t>SPPD </a:t>
          </a:r>
          <a:endParaRPr lang="en-US" sz="2000" dirty="0"/>
        </a:p>
      </dgm:t>
    </dgm:pt>
    <dgm:pt modelId="{C88B382B-7A15-43EE-B739-536393B4A229}" type="parTrans" cxnId="{1481CEA7-0DCA-40F5-AB42-5B1DFF5EFB7A}">
      <dgm:prSet/>
      <dgm:spPr/>
      <dgm:t>
        <a:bodyPr/>
        <a:lstStyle/>
        <a:p>
          <a:endParaRPr lang="en-US" sz="2000"/>
        </a:p>
      </dgm:t>
    </dgm:pt>
    <dgm:pt modelId="{668B865C-40E3-4D90-B339-EDEB3273B6BA}" type="sibTrans" cxnId="{1481CEA7-0DCA-40F5-AB42-5B1DFF5EFB7A}">
      <dgm:prSet/>
      <dgm:spPr/>
      <dgm:t>
        <a:bodyPr/>
        <a:lstStyle/>
        <a:p>
          <a:endParaRPr lang="en-US" sz="1100"/>
        </a:p>
      </dgm:t>
    </dgm:pt>
    <dgm:pt modelId="{8C4E37B8-3B1F-49AC-920A-B5E8E165260A}">
      <dgm:prSet phldrT="[Text]" custT="1"/>
      <dgm:spPr/>
      <dgm:t>
        <a:bodyPr/>
        <a:lstStyle/>
        <a:p>
          <a:r>
            <a:rPr lang="en-US" sz="2000" dirty="0" err="1" smtClean="0"/>
            <a:t>Pelatihan</a:t>
          </a:r>
          <a:r>
            <a:rPr lang="en-US" sz="2000" dirty="0" smtClean="0"/>
            <a:t> </a:t>
          </a:r>
          <a:endParaRPr lang="en-US" sz="2000" dirty="0"/>
        </a:p>
      </dgm:t>
    </dgm:pt>
    <dgm:pt modelId="{05436AE5-FB6B-4128-93B5-7C53626768AA}" type="parTrans" cxnId="{6DFA8F30-85B8-4F2E-B7B1-19A4E3E8D718}">
      <dgm:prSet/>
      <dgm:spPr/>
      <dgm:t>
        <a:bodyPr/>
        <a:lstStyle/>
        <a:p>
          <a:endParaRPr lang="en-US" sz="2000"/>
        </a:p>
      </dgm:t>
    </dgm:pt>
    <dgm:pt modelId="{F4F3EC57-E6F7-432F-9C8F-D20B5EA432B2}" type="sibTrans" cxnId="{6DFA8F30-85B8-4F2E-B7B1-19A4E3E8D718}">
      <dgm:prSet/>
      <dgm:spPr/>
      <dgm:t>
        <a:bodyPr/>
        <a:lstStyle/>
        <a:p>
          <a:endParaRPr lang="en-US" sz="1100"/>
        </a:p>
      </dgm:t>
    </dgm:pt>
    <dgm:pt modelId="{FC16E5A5-8385-4FDE-8535-4AEEAB24EA0D}">
      <dgm:prSet phldrT="[Text]" custT="1"/>
      <dgm:spPr/>
      <dgm:t>
        <a:bodyPr/>
        <a:lstStyle/>
        <a:p>
          <a:r>
            <a:rPr lang="en-US" sz="2000" dirty="0" err="1" smtClean="0"/>
            <a:t>Izin</a:t>
          </a:r>
          <a:r>
            <a:rPr lang="en-US" sz="2000" dirty="0" smtClean="0"/>
            <a:t> </a:t>
          </a:r>
          <a:r>
            <a:rPr lang="en-US" sz="2000" dirty="0" err="1" smtClean="0"/>
            <a:t>Presensi</a:t>
          </a:r>
          <a:endParaRPr lang="en-US" sz="2000" dirty="0"/>
        </a:p>
      </dgm:t>
    </dgm:pt>
    <dgm:pt modelId="{BE1FBFAB-A84D-445D-9220-1FE266D697CB}" type="parTrans" cxnId="{1A4E7429-B8C2-4ADA-9904-417BFBB26748}">
      <dgm:prSet/>
      <dgm:spPr/>
      <dgm:t>
        <a:bodyPr/>
        <a:lstStyle/>
        <a:p>
          <a:endParaRPr lang="en-US" sz="2000"/>
        </a:p>
      </dgm:t>
    </dgm:pt>
    <dgm:pt modelId="{CC787214-C936-4F69-84CB-5527CB7116C6}" type="sibTrans" cxnId="{1A4E7429-B8C2-4ADA-9904-417BFBB26748}">
      <dgm:prSet/>
      <dgm:spPr/>
      <dgm:t>
        <a:bodyPr/>
        <a:lstStyle/>
        <a:p>
          <a:endParaRPr lang="en-US" sz="1100"/>
        </a:p>
      </dgm:t>
    </dgm:pt>
    <dgm:pt modelId="{371DBC9A-0D0B-4228-84A4-141D43FC3C13}">
      <dgm:prSet phldrT="[Text]"/>
      <dgm:spPr/>
      <dgm:t>
        <a:bodyPr/>
        <a:lstStyle/>
        <a:p>
          <a:r>
            <a:rPr lang="en-US" dirty="0" err="1" smtClean="0"/>
            <a:t>Konfirmasi</a:t>
          </a:r>
          <a:r>
            <a:rPr lang="en-US" dirty="0" smtClean="0"/>
            <a:t> </a:t>
          </a:r>
          <a:endParaRPr lang="en-US" dirty="0"/>
        </a:p>
      </dgm:t>
    </dgm:pt>
    <dgm:pt modelId="{4B099A9D-7C36-48FB-B37E-9032524F6385}" type="parTrans" cxnId="{A373DAD4-625C-49F8-986D-5E5D6A336EB8}">
      <dgm:prSet/>
      <dgm:spPr/>
      <dgm:t>
        <a:bodyPr/>
        <a:lstStyle/>
        <a:p>
          <a:endParaRPr lang="en-US"/>
        </a:p>
      </dgm:t>
    </dgm:pt>
    <dgm:pt modelId="{81E87934-F51C-494C-8E95-1640E11476C7}" type="sibTrans" cxnId="{A373DAD4-625C-49F8-986D-5E5D6A336EB8}">
      <dgm:prSet/>
      <dgm:spPr/>
      <dgm:t>
        <a:bodyPr/>
        <a:lstStyle/>
        <a:p>
          <a:endParaRPr lang="en-US"/>
        </a:p>
      </dgm:t>
    </dgm:pt>
    <dgm:pt modelId="{8BE16C63-BF3D-4376-928E-3A8FFABE3760}">
      <dgm:prSet/>
      <dgm:spPr/>
      <dgm:t>
        <a:bodyPr/>
        <a:lstStyle/>
        <a:p>
          <a:r>
            <a:rPr lang="en-US" dirty="0" err="1" smtClean="0"/>
            <a:t>Izin</a:t>
          </a:r>
          <a:r>
            <a:rPr lang="en-US" dirty="0" smtClean="0"/>
            <a:t> </a:t>
          </a:r>
          <a:r>
            <a:rPr lang="en-US" dirty="0" err="1" smtClean="0"/>
            <a:t>Presensi</a:t>
          </a:r>
          <a:r>
            <a:rPr lang="en-US" dirty="0" smtClean="0"/>
            <a:t> </a:t>
          </a:r>
        </a:p>
      </dgm:t>
    </dgm:pt>
    <dgm:pt modelId="{7412032A-C7A0-4A90-B9AA-FDAEDC6D05B0}" type="parTrans" cxnId="{4E11FDCC-6BC4-434D-9478-F871D571D55E}">
      <dgm:prSet/>
      <dgm:spPr/>
      <dgm:t>
        <a:bodyPr/>
        <a:lstStyle/>
        <a:p>
          <a:endParaRPr lang="en-US"/>
        </a:p>
      </dgm:t>
    </dgm:pt>
    <dgm:pt modelId="{9EEE5AC8-BE82-4591-9D1F-57255EAF6EAC}" type="sibTrans" cxnId="{4E11FDCC-6BC4-434D-9478-F871D571D55E}">
      <dgm:prSet/>
      <dgm:spPr/>
      <dgm:t>
        <a:bodyPr/>
        <a:lstStyle/>
        <a:p>
          <a:endParaRPr lang="en-US"/>
        </a:p>
      </dgm:t>
    </dgm:pt>
    <dgm:pt modelId="{6567E85C-B1E7-42D0-89BE-854A729DC789}">
      <dgm:prSet/>
      <dgm:spPr/>
      <dgm:t>
        <a:bodyPr/>
        <a:lstStyle/>
        <a:p>
          <a:r>
            <a:rPr lang="en-US" dirty="0" smtClean="0"/>
            <a:t>SPPD</a:t>
          </a:r>
          <a:endParaRPr lang="en-US" dirty="0"/>
        </a:p>
      </dgm:t>
    </dgm:pt>
    <dgm:pt modelId="{7F8D9973-FD65-4578-8299-A384AAD5142C}" type="parTrans" cxnId="{FFD81AB6-4F51-4678-98B0-B400711FB2AC}">
      <dgm:prSet/>
      <dgm:spPr/>
      <dgm:t>
        <a:bodyPr/>
        <a:lstStyle/>
        <a:p>
          <a:endParaRPr lang="en-US"/>
        </a:p>
      </dgm:t>
    </dgm:pt>
    <dgm:pt modelId="{4EE21CFC-3BFC-454C-8595-11304B92EB4F}" type="sibTrans" cxnId="{FFD81AB6-4F51-4678-98B0-B400711FB2AC}">
      <dgm:prSet/>
      <dgm:spPr/>
      <dgm:t>
        <a:bodyPr/>
        <a:lstStyle/>
        <a:p>
          <a:endParaRPr lang="en-US"/>
        </a:p>
      </dgm:t>
    </dgm:pt>
    <dgm:pt modelId="{33C8DC04-FD09-45CA-A96E-80EC25C3CE79}">
      <dgm:prSet/>
      <dgm:spPr/>
      <dgm:t>
        <a:bodyPr/>
        <a:lstStyle/>
        <a:p>
          <a:r>
            <a:rPr lang="en-US" dirty="0" err="1" smtClean="0"/>
            <a:t>Pelatihan</a:t>
          </a:r>
          <a:endParaRPr lang="en-US" dirty="0"/>
        </a:p>
      </dgm:t>
    </dgm:pt>
    <dgm:pt modelId="{3907F67A-BD75-4470-9566-4B6C4DE03CC0}" type="parTrans" cxnId="{18187168-B4FA-4F0F-B60A-4B348E212D91}">
      <dgm:prSet/>
      <dgm:spPr/>
      <dgm:t>
        <a:bodyPr/>
        <a:lstStyle/>
        <a:p>
          <a:endParaRPr lang="en-US"/>
        </a:p>
      </dgm:t>
    </dgm:pt>
    <dgm:pt modelId="{7B1FE4F9-E78A-4FBF-BF89-EBB060CE230D}" type="sibTrans" cxnId="{18187168-B4FA-4F0F-B60A-4B348E212D91}">
      <dgm:prSet/>
      <dgm:spPr/>
      <dgm:t>
        <a:bodyPr/>
        <a:lstStyle/>
        <a:p>
          <a:endParaRPr lang="en-US"/>
        </a:p>
      </dgm:t>
    </dgm:pt>
    <dgm:pt modelId="{0D77D899-034D-458E-83C4-F9C617EF502A}" type="pres">
      <dgm:prSet presAssocID="{C8338FD8-04E6-44E7-85F5-9655C43429C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856F041-DC08-4592-9B1D-49AD5787B050}" type="pres">
      <dgm:prSet presAssocID="{A43835CB-EC30-452A-957E-A7EA48EC36DD}" presName="root" presStyleCnt="0"/>
      <dgm:spPr/>
    </dgm:pt>
    <dgm:pt modelId="{49BD6EE6-BA1F-4B0F-8306-BAA14F557ED3}" type="pres">
      <dgm:prSet presAssocID="{A43835CB-EC30-452A-957E-A7EA48EC36DD}" presName="rootComposite" presStyleCnt="0"/>
      <dgm:spPr/>
    </dgm:pt>
    <dgm:pt modelId="{7524D146-E61F-4757-B2A0-4F6806D81311}" type="pres">
      <dgm:prSet presAssocID="{A43835CB-EC30-452A-957E-A7EA48EC36DD}" presName="rootText" presStyleLbl="node1" presStyleIdx="0" presStyleCnt="5"/>
      <dgm:spPr/>
      <dgm:t>
        <a:bodyPr/>
        <a:lstStyle/>
        <a:p>
          <a:endParaRPr lang="en-US"/>
        </a:p>
      </dgm:t>
    </dgm:pt>
    <dgm:pt modelId="{EE30E15E-5A37-4F80-B131-E17BFF4BF4B3}" type="pres">
      <dgm:prSet presAssocID="{A43835CB-EC30-452A-957E-A7EA48EC36DD}" presName="rootConnector" presStyleLbl="node1" presStyleIdx="0" presStyleCnt="5"/>
      <dgm:spPr/>
      <dgm:t>
        <a:bodyPr/>
        <a:lstStyle/>
        <a:p>
          <a:endParaRPr lang="en-US"/>
        </a:p>
      </dgm:t>
    </dgm:pt>
    <dgm:pt modelId="{CE4B6694-3EE8-4790-BB0E-656AEC1BA74B}" type="pres">
      <dgm:prSet presAssocID="{A43835CB-EC30-452A-957E-A7EA48EC36DD}" presName="childShape" presStyleCnt="0"/>
      <dgm:spPr/>
    </dgm:pt>
    <dgm:pt modelId="{37FC9548-2520-4864-B6AF-2A96966819F5}" type="pres">
      <dgm:prSet presAssocID="{CFE80F1B-668E-496A-9F1A-EAE16D63B60D}" presName="root" presStyleCnt="0"/>
      <dgm:spPr/>
    </dgm:pt>
    <dgm:pt modelId="{979A5D87-AAE2-497F-B952-566D06623AD6}" type="pres">
      <dgm:prSet presAssocID="{CFE80F1B-668E-496A-9F1A-EAE16D63B60D}" presName="rootComposite" presStyleCnt="0"/>
      <dgm:spPr/>
    </dgm:pt>
    <dgm:pt modelId="{7B31E68C-86B7-4325-A6B2-9795364E6557}" type="pres">
      <dgm:prSet presAssocID="{CFE80F1B-668E-496A-9F1A-EAE16D63B60D}" presName="rootText" presStyleLbl="node1" presStyleIdx="1" presStyleCnt="5" custScaleX="123681"/>
      <dgm:spPr/>
      <dgm:t>
        <a:bodyPr/>
        <a:lstStyle/>
        <a:p>
          <a:endParaRPr lang="en-US"/>
        </a:p>
      </dgm:t>
    </dgm:pt>
    <dgm:pt modelId="{C58E1B41-AE76-49F1-B3E4-8E6E0AAE39B7}" type="pres">
      <dgm:prSet presAssocID="{CFE80F1B-668E-496A-9F1A-EAE16D63B60D}" presName="rootConnector" presStyleLbl="node1" presStyleIdx="1" presStyleCnt="5"/>
      <dgm:spPr/>
      <dgm:t>
        <a:bodyPr/>
        <a:lstStyle/>
        <a:p>
          <a:endParaRPr lang="en-US"/>
        </a:p>
      </dgm:t>
    </dgm:pt>
    <dgm:pt modelId="{36879E6F-F854-4F06-9C19-60F13733CF9C}" type="pres">
      <dgm:prSet presAssocID="{CFE80F1B-668E-496A-9F1A-EAE16D63B60D}" presName="childShape" presStyleCnt="0"/>
      <dgm:spPr/>
    </dgm:pt>
    <dgm:pt modelId="{A83EF1C6-3984-4645-B387-BF47DB80DA41}" type="pres">
      <dgm:prSet presAssocID="{8C2C6938-B067-4EA9-B230-B1914BE9F2E5}" presName="Name13" presStyleLbl="parChTrans1D2" presStyleIdx="0" presStyleCnt="9"/>
      <dgm:spPr/>
      <dgm:t>
        <a:bodyPr/>
        <a:lstStyle/>
        <a:p>
          <a:endParaRPr lang="en-US"/>
        </a:p>
      </dgm:t>
    </dgm:pt>
    <dgm:pt modelId="{F6B5DE73-3BCF-46AD-BC54-78C470E2E196}" type="pres">
      <dgm:prSet presAssocID="{7E061DBC-19FA-4522-8499-70A054255888}" presName="childText" presStyleLbl="bgAcc1" presStyleIdx="0" presStyleCnt="9" custScaleX="147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21885-164E-4AE5-811C-12BB3F18DEBF}" type="pres">
      <dgm:prSet presAssocID="{5AA870C5-73E9-4918-837B-26D1E577F6C8}" presName="Name13" presStyleLbl="parChTrans1D2" presStyleIdx="1" presStyleCnt="9"/>
      <dgm:spPr/>
      <dgm:t>
        <a:bodyPr/>
        <a:lstStyle/>
        <a:p>
          <a:endParaRPr lang="en-US"/>
        </a:p>
      </dgm:t>
    </dgm:pt>
    <dgm:pt modelId="{60D7CF9F-7221-49AD-BA64-92BA64D664DC}" type="pres">
      <dgm:prSet presAssocID="{3887FD18-6B7B-4752-A8A6-D4B0F6A32FDF}" presName="childText" presStyleLbl="bgAcc1" presStyleIdx="1" presStyleCnt="9" custScaleX="1456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168AE-F6CF-4BAB-BE80-9C978575895E}" type="pres">
      <dgm:prSet presAssocID="{C0A22B32-6752-4D9F-B3B8-5D825B66FCAC}" presName="root" presStyleCnt="0"/>
      <dgm:spPr/>
    </dgm:pt>
    <dgm:pt modelId="{FB57D129-16F9-4E59-94B7-B49B82163416}" type="pres">
      <dgm:prSet presAssocID="{C0A22B32-6752-4D9F-B3B8-5D825B66FCAC}" presName="rootComposite" presStyleCnt="0"/>
      <dgm:spPr/>
    </dgm:pt>
    <dgm:pt modelId="{8EC59126-4AEB-4494-B29A-AEF05A62F1F4}" type="pres">
      <dgm:prSet presAssocID="{C0A22B32-6752-4D9F-B3B8-5D825B66FCAC}" presName="rootText" presStyleLbl="node1" presStyleIdx="2" presStyleCnt="5"/>
      <dgm:spPr/>
      <dgm:t>
        <a:bodyPr/>
        <a:lstStyle/>
        <a:p>
          <a:endParaRPr lang="en-US"/>
        </a:p>
      </dgm:t>
    </dgm:pt>
    <dgm:pt modelId="{0CB626E0-4383-4ED8-AE43-FA531A79E47D}" type="pres">
      <dgm:prSet presAssocID="{C0A22B32-6752-4D9F-B3B8-5D825B66FCAC}" presName="rootConnector" presStyleLbl="node1" presStyleIdx="2" presStyleCnt="5"/>
      <dgm:spPr/>
      <dgm:t>
        <a:bodyPr/>
        <a:lstStyle/>
        <a:p>
          <a:endParaRPr lang="en-US"/>
        </a:p>
      </dgm:t>
    </dgm:pt>
    <dgm:pt modelId="{DF7B838D-7FAA-4DD4-B8D6-185EF93F20AB}" type="pres">
      <dgm:prSet presAssocID="{C0A22B32-6752-4D9F-B3B8-5D825B66FCAC}" presName="childShape" presStyleCnt="0"/>
      <dgm:spPr/>
    </dgm:pt>
    <dgm:pt modelId="{DE959C80-C18F-47CF-B11B-C5F96551D538}" type="pres">
      <dgm:prSet presAssocID="{7F3CA95A-77EF-4F24-924F-427AF321A368}" presName="Name13" presStyleLbl="parChTrans1D2" presStyleIdx="2" presStyleCnt="9"/>
      <dgm:spPr/>
      <dgm:t>
        <a:bodyPr/>
        <a:lstStyle/>
        <a:p>
          <a:endParaRPr lang="en-US"/>
        </a:p>
      </dgm:t>
    </dgm:pt>
    <dgm:pt modelId="{738889C9-2416-4E30-B3BC-F6A8AA6389DD}" type="pres">
      <dgm:prSet presAssocID="{BF68343F-069B-47AE-9648-CCC1C03298A9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9B9FC-42E0-46B1-893D-170B6334B685}" type="pres">
      <dgm:prSet presAssocID="{100E6D85-BEDB-4A82-A4FE-FDAA16AFD2E4}" presName="root" presStyleCnt="0"/>
      <dgm:spPr/>
    </dgm:pt>
    <dgm:pt modelId="{48CE34CA-B9F8-4A47-9EED-0197F7C46AC4}" type="pres">
      <dgm:prSet presAssocID="{100E6D85-BEDB-4A82-A4FE-FDAA16AFD2E4}" presName="rootComposite" presStyleCnt="0"/>
      <dgm:spPr/>
    </dgm:pt>
    <dgm:pt modelId="{6ABA1909-1CC0-4A94-B93D-2294DC9DCC34}" type="pres">
      <dgm:prSet presAssocID="{100E6D85-BEDB-4A82-A4FE-FDAA16AFD2E4}" presName="rootText" presStyleLbl="node1" presStyleIdx="3" presStyleCnt="5"/>
      <dgm:spPr/>
      <dgm:t>
        <a:bodyPr/>
        <a:lstStyle/>
        <a:p>
          <a:endParaRPr lang="en-US"/>
        </a:p>
      </dgm:t>
    </dgm:pt>
    <dgm:pt modelId="{8687840A-C19B-42F1-B72E-25ABD69F5E02}" type="pres">
      <dgm:prSet presAssocID="{100E6D85-BEDB-4A82-A4FE-FDAA16AFD2E4}" presName="rootConnector" presStyleLbl="node1" presStyleIdx="3" presStyleCnt="5"/>
      <dgm:spPr/>
      <dgm:t>
        <a:bodyPr/>
        <a:lstStyle/>
        <a:p>
          <a:endParaRPr lang="en-US"/>
        </a:p>
      </dgm:t>
    </dgm:pt>
    <dgm:pt modelId="{36A3976D-AC81-4FA3-97A6-45F071F9673A}" type="pres">
      <dgm:prSet presAssocID="{100E6D85-BEDB-4A82-A4FE-FDAA16AFD2E4}" presName="childShape" presStyleCnt="0"/>
      <dgm:spPr/>
    </dgm:pt>
    <dgm:pt modelId="{03D5CD90-E8CD-4F1A-9429-B22302899CCD}" type="pres">
      <dgm:prSet presAssocID="{BE1FBFAB-A84D-445D-9220-1FE266D697CB}" presName="Name13" presStyleLbl="parChTrans1D2" presStyleIdx="3" presStyleCnt="9"/>
      <dgm:spPr/>
      <dgm:t>
        <a:bodyPr/>
        <a:lstStyle/>
        <a:p>
          <a:endParaRPr lang="en-US"/>
        </a:p>
      </dgm:t>
    </dgm:pt>
    <dgm:pt modelId="{1AA7A866-2241-4FFF-B51A-2B6E9A37929F}" type="pres">
      <dgm:prSet presAssocID="{FC16E5A5-8385-4FDE-8535-4AEEAB24EA0D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0CAFA-D0D0-4577-9D8F-F19FC782908D}" type="pres">
      <dgm:prSet presAssocID="{C88B382B-7A15-43EE-B739-536393B4A229}" presName="Name13" presStyleLbl="parChTrans1D2" presStyleIdx="4" presStyleCnt="9"/>
      <dgm:spPr/>
      <dgm:t>
        <a:bodyPr/>
        <a:lstStyle/>
        <a:p>
          <a:endParaRPr lang="en-US"/>
        </a:p>
      </dgm:t>
    </dgm:pt>
    <dgm:pt modelId="{CA44F844-A1DC-4624-B384-7360EC4E4591}" type="pres">
      <dgm:prSet presAssocID="{C05ACA19-E70A-4C78-B1B8-BA5BAAA0CDE0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D70BD-EB70-411F-AEB4-F322C8A7BE77}" type="pres">
      <dgm:prSet presAssocID="{05436AE5-FB6B-4128-93B5-7C53626768AA}" presName="Name13" presStyleLbl="parChTrans1D2" presStyleIdx="5" presStyleCnt="9"/>
      <dgm:spPr/>
      <dgm:t>
        <a:bodyPr/>
        <a:lstStyle/>
        <a:p>
          <a:endParaRPr lang="en-US"/>
        </a:p>
      </dgm:t>
    </dgm:pt>
    <dgm:pt modelId="{EDF6D10F-AB4A-4B33-96E1-C2BA5A5BA5DE}" type="pres">
      <dgm:prSet presAssocID="{8C4E37B8-3B1F-49AC-920A-B5E8E165260A}" presName="childText" presStyleLbl="bgAcc1" presStyleIdx="5" presStyleCnt="9" custScaleX="1216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DB266-A68B-4E20-94C7-986386FF517F}" type="pres">
      <dgm:prSet presAssocID="{371DBC9A-0D0B-4228-84A4-141D43FC3C13}" presName="root" presStyleCnt="0"/>
      <dgm:spPr/>
    </dgm:pt>
    <dgm:pt modelId="{8F3F8E99-4D15-4EB0-90BD-B7945C898798}" type="pres">
      <dgm:prSet presAssocID="{371DBC9A-0D0B-4228-84A4-141D43FC3C13}" presName="rootComposite" presStyleCnt="0"/>
      <dgm:spPr/>
    </dgm:pt>
    <dgm:pt modelId="{10F3B1FF-B87F-4E09-A071-9338E44BA471}" type="pres">
      <dgm:prSet presAssocID="{371DBC9A-0D0B-4228-84A4-141D43FC3C13}" presName="rootText" presStyleLbl="node1" presStyleIdx="4" presStyleCnt="5"/>
      <dgm:spPr/>
      <dgm:t>
        <a:bodyPr/>
        <a:lstStyle/>
        <a:p>
          <a:endParaRPr lang="en-US"/>
        </a:p>
      </dgm:t>
    </dgm:pt>
    <dgm:pt modelId="{65035CA1-551D-435B-8087-D09190CF589B}" type="pres">
      <dgm:prSet presAssocID="{371DBC9A-0D0B-4228-84A4-141D43FC3C13}" presName="rootConnector" presStyleLbl="node1" presStyleIdx="4" presStyleCnt="5"/>
      <dgm:spPr/>
      <dgm:t>
        <a:bodyPr/>
        <a:lstStyle/>
        <a:p>
          <a:endParaRPr lang="en-US"/>
        </a:p>
      </dgm:t>
    </dgm:pt>
    <dgm:pt modelId="{7402F589-F22E-4064-979A-F542626E2853}" type="pres">
      <dgm:prSet presAssocID="{371DBC9A-0D0B-4228-84A4-141D43FC3C13}" presName="childShape" presStyleCnt="0"/>
      <dgm:spPr/>
    </dgm:pt>
    <dgm:pt modelId="{768ED4F4-ED04-4125-8533-FB0769BD1D10}" type="pres">
      <dgm:prSet presAssocID="{7412032A-C7A0-4A90-B9AA-FDAEDC6D05B0}" presName="Name13" presStyleLbl="parChTrans1D2" presStyleIdx="6" presStyleCnt="9"/>
      <dgm:spPr/>
      <dgm:t>
        <a:bodyPr/>
        <a:lstStyle/>
        <a:p>
          <a:endParaRPr lang="en-US"/>
        </a:p>
      </dgm:t>
    </dgm:pt>
    <dgm:pt modelId="{56C21CC5-B292-4462-B9EE-79C5EBE73099}" type="pres">
      <dgm:prSet presAssocID="{8BE16C63-BF3D-4376-928E-3A8FFABE3760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22794-3D22-4FD5-845B-C6A961E7DE69}" type="pres">
      <dgm:prSet presAssocID="{7F8D9973-FD65-4578-8299-A384AAD5142C}" presName="Name13" presStyleLbl="parChTrans1D2" presStyleIdx="7" presStyleCnt="9"/>
      <dgm:spPr/>
      <dgm:t>
        <a:bodyPr/>
        <a:lstStyle/>
        <a:p>
          <a:endParaRPr lang="en-US"/>
        </a:p>
      </dgm:t>
    </dgm:pt>
    <dgm:pt modelId="{A4A7CF07-B338-4CFD-B624-BF90C45984D7}" type="pres">
      <dgm:prSet presAssocID="{6567E85C-B1E7-42D0-89BE-854A729DC789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9FFF7-E815-4961-A7B3-100E60AE30F2}" type="pres">
      <dgm:prSet presAssocID="{3907F67A-BD75-4470-9566-4B6C4DE03CC0}" presName="Name13" presStyleLbl="parChTrans1D2" presStyleIdx="8" presStyleCnt="9"/>
      <dgm:spPr/>
      <dgm:t>
        <a:bodyPr/>
        <a:lstStyle/>
        <a:p>
          <a:endParaRPr lang="en-US"/>
        </a:p>
      </dgm:t>
    </dgm:pt>
    <dgm:pt modelId="{C3C60DD2-896F-4115-A9AB-8D19C2B8B8D9}" type="pres">
      <dgm:prSet presAssocID="{33C8DC04-FD09-45CA-A96E-80EC25C3CE79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205DFD-AE5F-4AA6-96C0-0D123C9E510E}" type="presOf" srcId="{371DBC9A-0D0B-4228-84A4-141D43FC3C13}" destId="{10F3B1FF-B87F-4E09-A071-9338E44BA471}" srcOrd="0" destOrd="0" presId="urn:microsoft.com/office/officeart/2005/8/layout/hierarchy3"/>
    <dgm:cxn modelId="{B097F655-354C-48E8-B0D7-C1720544BB97}" type="presOf" srcId="{3907F67A-BD75-4470-9566-4B6C4DE03CC0}" destId="{1339FFF7-E815-4961-A7B3-100E60AE30F2}" srcOrd="0" destOrd="0" presId="urn:microsoft.com/office/officeart/2005/8/layout/hierarchy3"/>
    <dgm:cxn modelId="{B6A0AC6D-AF59-44A8-AE53-65B976B047CC}" type="presOf" srcId="{33C8DC04-FD09-45CA-A96E-80EC25C3CE79}" destId="{C3C60DD2-896F-4115-A9AB-8D19C2B8B8D9}" srcOrd="0" destOrd="0" presId="urn:microsoft.com/office/officeart/2005/8/layout/hierarchy3"/>
    <dgm:cxn modelId="{26965809-D504-4E43-B5F6-CB57D5D3AC57}" type="presOf" srcId="{C88B382B-7A15-43EE-B739-536393B4A229}" destId="{C130CAFA-D0D0-4577-9D8F-F19FC782908D}" srcOrd="0" destOrd="0" presId="urn:microsoft.com/office/officeart/2005/8/layout/hierarchy3"/>
    <dgm:cxn modelId="{DAA3563B-9B26-4DCD-A110-3893F10C9954}" type="presOf" srcId="{BE1FBFAB-A84D-445D-9220-1FE266D697CB}" destId="{03D5CD90-E8CD-4F1A-9429-B22302899CCD}" srcOrd="0" destOrd="0" presId="urn:microsoft.com/office/officeart/2005/8/layout/hierarchy3"/>
    <dgm:cxn modelId="{02B6F47C-37BD-44BA-955E-B2DEFFEAC452}" type="presOf" srcId="{C8338FD8-04E6-44E7-85F5-9655C43429C3}" destId="{0D77D899-034D-458E-83C4-F9C617EF502A}" srcOrd="0" destOrd="0" presId="urn:microsoft.com/office/officeart/2005/8/layout/hierarchy3"/>
    <dgm:cxn modelId="{E345F227-7165-4851-9DEE-E1B38E591152}" srcId="{C8338FD8-04E6-44E7-85F5-9655C43429C3}" destId="{A43835CB-EC30-452A-957E-A7EA48EC36DD}" srcOrd="0" destOrd="0" parTransId="{569C4F67-ADD1-4679-8C90-59B45EF4D5AD}" sibTransId="{7DF0520C-29DD-4AC2-A48B-A87EB94B7990}"/>
    <dgm:cxn modelId="{2CEE8A23-D5B6-4B82-B1ED-F9F9C73FDFB8}" type="presOf" srcId="{8BE16C63-BF3D-4376-928E-3A8FFABE3760}" destId="{56C21CC5-B292-4462-B9EE-79C5EBE73099}" srcOrd="0" destOrd="0" presId="urn:microsoft.com/office/officeart/2005/8/layout/hierarchy3"/>
    <dgm:cxn modelId="{5E134D10-8A46-44CF-80A8-4D6E9A87DB25}" type="presOf" srcId="{6567E85C-B1E7-42D0-89BE-854A729DC789}" destId="{A4A7CF07-B338-4CFD-B624-BF90C45984D7}" srcOrd="0" destOrd="0" presId="urn:microsoft.com/office/officeart/2005/8/layout/hierarchy3"/>
    <dgm:cxn modelId="{955AB4B0-BAA0-48D8-94FE-B3F81E72BD6E}" srcId="{C8338FD8-04E6-44E7-85F5-9655C43429C3}" destId="{100E6D85-BEDB-4A82-A4FE-FDAA16AFD2E4}" srcOrd="3" destOrd="0" parTransId="{4704CBE9-FCDB-46B9-AF71-70A5FF01E89D}" sibTransId="{22DA2C66-DC5B-4EC0-90CB-B9EF77F2650E}"/>
    <dgm:cxn modelId="{02B7FE5B-8B63-4B53-A5C7-B69FDAE0EAB9}" srcId="{C8338FD8-04E6-44E7-85F5-9655C43429C3}" destId="{C0A22B32-6752-4D9F-B3B8-5D825B66FCAC}" srcOrd="2" destOrd="0" parTransId="{06B1AC95-E78C-49D9-9E43-5DD687A0FD15}" sibTransId="{95761A17-6004-4D62-8A7A-13150A7F9E4D}"/>
    <dgm:cxn modelId="{9537F8D4-DCF9-4E34-9DAC-BB0C4C45C10B}" srcId="{C0A22B32-6752-4D9F-B3B8-5D825B66FCAC}" destId="{BF68343F-069B-47AE-9648-CCC1C03298A9}" srcOrd="0" destOrd="0" parTransId="{7F3CA95A-77EF-4F24-924F-427AF321A368}" sibTransId="{EE4C3B8E-363F-4592-9985-C4CB79724855}"/>
    <dgm:cxn modelId="{B57D86A6-077A-44E1-A449-29C1DEE42C42}" type="presOf" srcId="{7F8D9973-FD65-4578-8299-A384AAD5142C}" destId="{D5F22794-3D22-4FD5-845B-C6A961E7DE69}" srcOrd="0" destOrd="0" presId="urn:microsoft.com/office/officeart/2005/8/layout/hierarchy3"/>
    <dgm:cxn modelId="{1481CEA7-0DCA-40F5-AB42-5B1DFF5EFB7A}" srcId="{100E6D85-BEDB-4A82-A4FE-FDAA16AFD2E4}" destId="{C05ACA19-E70A-4C78-B1B8-BA5BAAA0CDE0}" srcOrd="1" destOrd="0" parTransId="{C88B382B-7A15-43EE-B739-536393B4A229}" sibTransId="{668B865C-40E3-4D90-B339-EDEB3273B6BA}"/>
    <dgm:cxn modelId="{3749E8EC-0404-4B3F-A5BE-1FC50FE6ADB7}" type="presOf" srcId="{C05ACA19-E70A-4C78-B1B8-BA5BAAA0CDE0}" destId="{CA44F844-A1DC-4624-B384-7360EC4E4591}" srcOrd="0" destOrd="0" presId="urn:microsoft.com/office/officeart/2005/8/layout/hierarchy3"/>
    <dgm:cxn modelId="{A22960EB-48A6-453A-B590-30AD3D46A0DF}" type="presOf" srcId="{7E061DBC-19FA-4522-8499-70A054255888}" destId="{F6B5DE73-3BCF-46AD-BC54-78C470E2E196}" srcOrd="0" destOrd="0" presId="urn:microsoft.com/office/officeart/2005/8/layout/hierarchy3"/>
    <dgm:cxn modelId="{0813F47A-BEF8-4914-8740-A112C653BC37}" type="presOf" srcId="{BF68343F-069B-47AE-9648-CCC1C03298A9}" destId="{738889C9-2416-4E30-B3BC-F6A8AA6389DD}" srcOrd="0" destOrd="0" presId="urn:microsoft.com/office/officeart/2005/8/layout/hierarchy3"/>
    <dgm:cxn modelId="{A373DAD4-625C-49F8-986D-5E5D6A336EB8}" srcId="{C8338FD8-04E6-44E7-85F5-9655C43429C3}" destId="{371DBC9A-0D0B-4228-84A4-141D43FC3C13}" srcOrd="4" destOrd="0" parTransId="{4B099A9D-7C36-48FB-B37E-9032524F6385}" sibTransId="{81E87934-F51C-494C-8E95-1640E11476C7}"/>
    <dgm:cxn modelId="{DF545899-0D2E-449C-94ED-E1889EED657A}" type="presOf" srcId="{C0A22B32-6752-4D9F-B3B8-5D825B66FCAC}" destId="{8EC59126-4AEB-4494-B29A-AEF05A62F1F4}" srcOrd="0" destOrd="0" presId="urn:microsoft.com/office/officeart/2005/8/layout/hierarchy3"/>
    <dgm:cxn modelId="{F49A0955-6DB4-417B-9770-B43E09797A3E}" type="presOf" srcId="{8C4E37B8-3B1F-49AC-920A-B5E8E165260A}" destId="{EDF6D10F-AB4A-4B33-96E1-C2BA5A5BA5DE}" srcOrd="0" destOrd="0" presId="urn:microsoft.com/office/officeart/2005/8/layout/hierarchy3"/>
    <dgm:cxn modelId="{1A4E7429-B8C2-4ADA-9904-417BFBB26748}" srcId="{100E6D85-BEDB-4A82-A4FE-FDAA16AFD2E4}" destId="{FC16E5A5-8385-4FDE-8535-4AEEAB24EA0D}" srcOrd="0" destOrd="0" parTransId="{BE1FBFAB-A84D-445D-9220-1FE266D697CB}" sibTransId="{CC787214-C936-4F69-84CB-5527CB7116C6}"/>
    <dgm:cxn modelId="{F5FFB9F1-7F84-4486-8FC6-1B15D728806F}" type="presOf" srcId="{C0A22B32-6752-4D9F-B3B8-5D825B66FCAC}" destId="{0CB626E0-4383-4ED8-AE43-FA531A79E47D}" srcOrd="1" destOrd="0" presId="urn:microsoft.com/office/officeart/2005/8/layout/hierarchy3"/>
    <dgm:cxn modelId="{4E11FDCC-6BC4-434D-9478-F871D571D55E}" srcId="{371DBC9A-0D0B-4228-84A4-141D43FC3C13}" destId="{8BE16C63-BF3D-4376-928E-3A8FFABE3760}" srcOrd="0" destOrd="0" parTransId="{7412032A-C7A0-4A90-B9AA-FDAEDC6D05B0}" sibTransId="{9EEE5AC8-BE82-4591-9D1F-57255EAF6EAC}"/>
    <dgm:cxn modelId="{D7258425-81B5-4095-B4A9-DF728AF3BF1E}" type="presOf" srcId="{7F3CA95A-77EF-4F24-924F-427AF321A368}" destId="{DE959C80-C18F-47CF-B11B-C5F96551D538}" srcOrd="0" destOrd="0" presId="urn:microsoft.com/office/officeart/2005/8/layout/hierarchy3"/>
    <dgm:cxn modelId="{921D3257-EFDF-4E66-B444-FE59EE03FDCA}" type="presOf" srcId="{CFE80F1B-668E-496A-9F1A-EAE16D63B60D}" destId="{7B31E68C-86B7-4325-A6B2-9795364E6557}" srcOrd="0" destOrd="0" presId="urn:microsoft.com/office/officeart/2005/8/layout/hierarchy3"/>
    <dgm:cxn modelId="{92CDBA68-2B75-411A-A26C-1819AE03DE06}" type="presOf" srcId="{7412032A-C7A0-4A90-B9AA-FDAEDC6D05B0}" destId="{768ED4F4-ED04-4125-8533-FB0769BD1D10}" srcOrd="0" destOrd="0" presId="urn:microsoft.com/office/officeart/2005/8/layout/hierarchy3"/>
    <dgm:cxn modelId="{444D3532-CF27-47A1-98E5-EBD3C46EB8F6}" type="presOf" srcId="{371DBC9A-0D0B-4228-84A4-141D43FC3C13}" destId="{65035CA1-551D-435B-8087-D09190CF589B}" srcOrd="1" destOrd="0" presId="urn:microsoft.com/office/officeart/2005/8/layout/hierarchy3"/>
    <dgm:cxn modelId="{2372C6E9-7C0E-4434-9E88-5D1A3F436AB8}" type="presOf" srcId="{A43835CB-EC30-452A-957E-A7EA48EC36DD}" destId="{EE30E15E-5A37-4F80-B131-E17BFF4BF4B3}" srcOrd="1" destOrd="0" presId="urn:microsoft.com/office/officeart/2005/8/layout/hierarchy3"/>
    <dgm:cxn modelId="{FFD81AB6-4F51-4678-98B0-B400711FB2AC}" srcId="{371DBC9A-0D0B-4228-84A4-141D43FC3C13}" destId="{6567E85C-B1E7-42D0-89BE-854A729DC789}" srcOrd="1" destOrd="0" parTransId="{7F8D9973-FD65-4578-8299-A384AAD5142C}" sibTransId="{4EE21CFC-3BFC-454C-8595-11304B92EB4F}"/>
    <dgm:cxn modelId="{244FF2A7-C146-40C0-B4A6-D71D5CF3E011}" type="presOf" srcId="{05436AE5-FB6B-4128-93B5-7C53626768AA}" destId="{283D70BD-EB70-411F-AEB4-F322C8A7BE77}" srcOrd="0" destOrd="0" presId="urn:microsoft.com/office/officeart/2005/8/layout/hierarchy3"/>
    <dgm:cxn modelId="{70376CAF-59CA-4C0F-87EB-38F8E0BB98A5}" type="presOf" srcId="{8C2C6938-B067-4EA9-B230-B1914BE9F2E5}" destId="{A83EF1C6-3984-4645-B387-BF47DB80DA41}" srcOrd="0" destOrd="0" presId="urn:microsoft.com/office/officeart/2005/8/layout/hierarchy3"/>
    <dgm:cxn modelId="{760AD4EE-945E-4751-9B66-87EE4A335181}" type="presOf" srcId="{A43835CB-EC30-452A-957E-A7EA48EC36DD}" destId="{7524D146-E61F-4757-B2A0-4F6806D81311}" srcOrd="0" destOrd="0" presId="urn:microsoft.com/office/officeart/2005/8/layout/hierarchy3"/>
    <dgm:cxn modelId="{96C9A8A4-988E-476A-99FC-155E1C283B84}" srcId="{CFE80F1B-668E-496A-9F1A-EAE16D63B60D}" destId="{7E061DBC-19FA-4522-8499-70A054255888}" srcOrd="0" destOrd="0" parTransId="{8C2C6938-B067-4EA9-B230-B1914BE9F2E5}" sibTransId="{BEF97104-3533-42A4-824F-0F8D21D0A889}"/>
    <dgm:cxn modelId="{DCD6640D-1849-4383-87FE-B36FFC163CB3}" type="presOf" srcId="{3887FD18-6B7B-4752-A8A6-D4B0F6A32FDF}" destId="{60D7CF9F-7221-49AD-BA64-92BA64D664DC}" srcOrd="0" destOrd="0" presId="urn:microsoft.com/office/officeart/2005/8/layout/hierarchy3"/>
    <dgm:cxn modelId="{FEE427F4-DBB4-4B09-BEEB-7DB8E174474D}" type="presOf" srcId="{100E6D85-BEDB-4A82-A4FE-FDAA16AFD2E4}" destId="{8687840A-C19B-42F1-B72E-25ABD69F5E02}" srcOrd="1" destOrd="0" presId="urn:microsoft.com/office/officeart/2005/8/layout/hierarchy3"/>
    <dgm:cxn modelId="{CCCE9CAE-580F-4EE6-84C0-E0FDA9EF9975}" type="presOf" srcId="{5AA870C5-73E9-4918-837B-26D1E577F6C8}" destId="{AD421885-164E-4AE5-811C-12BB3F18DEBF}" srcOrd="0" destOrd="0" presId="urn:microsoft.com/office/officeart/2005/8/layout/hierarchy3"/>
    <dgm:cxn modelId="{18187168-B4FA-4F0F-B60A-4B348E212D91}" srcId="{371DBC9A-0D0B-4228-84A4-141D43FC3C13}" destId="{33C8DC04-FD09-45CA-A96E-80EC25C3CE79}" srcOrd="2" destOrd="0" parTransId="{3907F67A-BD75-4470-9566-4B6C4DE03CC0}" sibTransId="{7B1FE4F9-E78A-4FBF-BF89-EBB060CE230D}"/>
    <dgm:cxn modelId="{D5340142-94AE-4341-AB87-1E54EFE35AD9}" type="presOf" srcId="{CFE80F1B-668E-496A-9F1A-EAE16D63B60D}" destId="{C58E1B41-AE76-49F1-B3E4-8E6E0AAE39B7}" srcOrd="1" destOrd="0" presId="urn:microsoft.com/office/officeart/2005/8/layout/hierarchy3"/>
    <dgm:cxn modelId="{32788918-25D4-42FD-8D9F-9FBDED76FAFC}" type="presOf" srcId="{FC16E5A5-8385-4FDE-8535-4AEEAB24EA0D}" destId="{1AA7A866-2241-4FFF-B51A-2B6E9A37929F}" srcOrd="0" destOrd="0" presId="urn:microsoft.com/office/officeart/2005/8/layout/hierarchy3"/>
    <dgm:cxn modelId="{F3EB8325-EC6B-4E1E-9E89-75EB261B70AF}" type="presOf" srcId="{100E6D85-BEDB-4A82-A4FE-FDAA16AFD2E4}" destId="{6ABA1909-1CC0-4A94-B93D-2294DC9DCC34}" srcOrd="0" destOrd="0" presId="urn:microsoft.com/office/officeart/2005/8/layout/hierarchy3"/>
    <dgm:cxn modelId="{6DFA8F30-85B8-4F2E-B7B1-19A4E3E8D718}" srcId="{100E6D85-BEDB-4A82-A4FE-FDAA16AFD2E4}" destId="{8C4E37B8-3B1F-49AC-920A-B5E8E165260A}" srcOrd="2" destOrd="0" parTransId="{05436AE5-FB6B-4128-93B5-7C53626768AA}" sibTransId="{F4F3EC57-E6F7-432F-9C8F-D20B5EA432B2}"/>
    <dgm:cxn modelId="{62D253D9-C631-4E04-A11C-8E1D6FF1387F}" srcId="{CFE80F1B-668E-496A-9F1A-EAE16D63B60D}" destId="{3887FD18-6B7B-4752-A8A6-D4B0F6A32FDF}" srcOrd="1" destOrd="0" parTransId="{5AA870C5-73E9-4918-837B-26D1E577F6C8}" sibTransId="{02671C59-D571-40BF-B639-6686F42325B4}"/>
    <dgm:cxn modelId="{6A3750F2-203E-4F5E-A301-7AB2EEF51F40}" srcId="{C8338FD8-04E6-44E7-85F5-9655C43429C3}" destId="{CFE80F1B-668E-496A-9F1A-EAE16D63B60D}" srcOrd="1" destOrd="0" parTransId="{024040AA-44E5-49DE-8553-6CB86769D79C}" sibTransId="{EC5F5AAF-9692-4D03-BE71-34967C53D96E}"/>
    <dgm:cxn modelId="{DF6907E0-7339-440B-A8CD-FB0A8DCC1381}" type="presParOf" srcId="{0D77D899-034D-458E-83C4-F9C617EF502A}" destId="{4856F041-DC08-4592-9B1D-49AD5787B050}" srcOrd="0" destOrd="0" presId="urn:microsoft.com/office/officeart/2005/8/layout/hierarchy3"/>
    <dgm:cxn modelId="{348405B0-8E97-4992-9D30-67742A5DED44}" type="presParOf" srcId="{4856F041-DC08-4592-9B1D-49AD5787B050}" destId="{49BD6EE6-BA1F-4B0F-8306-BAA14F557ED3}" srcOrd="0" destOrd="0" presId="urn:microsoft.com/office/officeart/2005/8/layout/hierarchy3"/>
    <dgm:cxn modelId="{926694E6-9CC8-44F4-9F7F-52DE87577685}" type="presParOf" srcId="{49BD6EE6-BA1F-4B0F-8306-BAA14F557ED3}" destId="{7524D146-E61F-4757-B2A0-4F6806D81311}" srcOrd="0" destOrd="0" presId="urn:microsoft.com/office/officeart/2005/8/layout/hierarchy3"/>
    <dgm:cxn modelId="{B1E331C2-C979-49BE-B713-BC631EC49809}" type="presParOf" srcId="{49BD6EE6-BA1F-4B0F-8306-BAA14F557ED3}" destId="{EE30E15E-5A37-4F80-B131-E17BFF4BF4B3}" srcOrd="1" destOrd="0" presId="urn:microsoft.com/office/officeart/2005/8/layout/hierarchy3"/>
    <dgm:cxn modelId="{A2584E39-39C7-468C-8A0B-A32C665B36A8}" type="presParOf" srcId="{4856F041-DC08-4592-9B1D-49AD5787B050}" destId="{CE4B6694-3EE8-4790-BB0E-656AEC1BA74B}" srcOrd="1" destOrd="0" presId="urn:microsoft.com/office/officeart/2005/8/layout/hierarchy3"/>
    <dgm:cxn modelId="{A92FD718-2A5D-4CA8-A5CA-85BCABBE1D3C}" type="presParOf" srcId="{0D77D899-034D-458E-83C4-F9C617EF502A}" destId="{37FC9548-2520-4864-B6AF-2A96966819F5}" srcOrd="1" destOrd="0" presId="urn:microsoft.com/office/officeart/2005/8/layout/hierarchy3"/>
    <dgm:cxn modelId="{F62A7BB6-18C2-45B7-8F55-A3C0F650E43E}" type="presParOf" srcId="{37FC9548-2520-4864-B6AF-2A96966819F5}" destId="{979A5D87-AAE2-497F-B952-566D06623AD6}" srcOrd="0" destOrd="0" presId="urn:microsoft.com/office/officeart/2005/8/layout/hierarchy3"/>
    <dgm:cxn modelId="{FE873ADE-A344-4F06-A541-48333826E2D6}" type="presParOf" srcId="{979A5D87-AAE2-497F-B952-566D06623AD6}" destId="{7B31E68C-86B7-4325-A6B2-9795364E6557}" srcOrd="0" destOrd="0" presId="urn:microsoft.com/office/officeart/2005/8/layout/hierarchy3"/>
    <dgm:cxn modelId="{DC9AD086-49B2-4EEE-8160-C2CE3B84CAB9}" type="presParOf" srcId="{979A5D87-AAE2-497F-B952-566D06623AD6}" destId="{C58E1B41-AE76-49F1-B3E4-8E6E0AAE39B7}" srcOrd="1" destOrd="0" presId="urn:microsoft.com/office/officeart/2005/8/layout/hierarchy3"/>
    <dgm:cxn modelId="{8A6E3448-6F79-4C13-B521-46691B723D85}" type="presParOf" srcId="{37FC9548-2520-4864-B6AF-2A96966819F5}" destId="{36879E6F-F854-4F06-9C19-60F13733CF9C}" srcOrd="1" destOrd="0" presId="urn:microsoft.com/office/officeart/2005/8/layout/hierarchy3"/>
    <dgm:cxn modelId="{A8823502-D929-4131-8C4D-55FAC484DBE1}" type="presParOf" srcId="{36879E6F-F854-4F06-9C19-60F13733CF9C}" destId="{A83EF1C6-3984-4645-B387-BF47DB80DA41}" srcOrd="0" destOrd="0" presId="urn:microsoft.com/office/officeart/2005/8/layout/hierarchy3"/>
    <dgm:cxn modelId="{76A4AF69-8B85-4E04-9955-B41C532C7E7A}" type="presParOf" srcId="{36879E6F-F854-4F06-9C19-60F13733CF9C}" destId="{F6B5DE73-3BCF-46AD-BC54-78C470E2E196}" srcOrd="1" destOrd="0" presId="urn:microsoft.com/office/officeart/2005/8/layout/hierarchy3"/>
    <dgm:cxn modelId="{F6CA8AB8-1CFD-48F1-AF51-E81C8CF14B73}" type="presParOf" srcId="{36879E6F-F854-4F06-9C19-60F13733CF9C}" destId="{AD421885-164E-4AE5-811C-12BB3F18DEBF}" srcOrd="2" destOrd="0" presId="urn:microsoft.com/office/officeart/2005/8/layout/hierarchy3"/>
    <dgm:cxn modelId="{DBE07FC1-9DC1-46EB-B106-2240EBC1352F}" type="presParOf" srcId="{36879E6F-F854-4F06-9C19-60F13733CF9C}" destId="{60D7CF9F-7221-49AD-BA64-92BA64D664DC}" srcOrd="3" destOrd="0" presId="urn:microsoft.com/office/officeart/2005/8/layout/hierarchy3"/>
    <dgm:cxn modelId="{1632B0DB-01BE-4050-99E3-C0709DB512CE}" type="presParOf" srcId="{0D77D899-034D-458E-83C4-F9C617EF502A}" destId="{629168AE-F6CF-4BAB-BE80-9C978575895E}" srcOrd="2" destOrd="0" presId="urn:microsoft.com/office/officeart/2005/8/layout/hierarchy3"/>
    <dgm:cxn modelId="{F11F7877-DFD3-4127-90BE-A1C345BD51CC}" type="presParOf" srcId="{629168AE-F6CF-4BAB-BE80-9C978575895E}" destId="{FB57D129-16F9-4E59-94B7-B49B82163416}" srcOrd="0" destOrd="0" presId="urn:microsoft.com/office/officeart/2005/8/layout/hierarchy3"/>
    <dgm:cxn modelId="{664027DD-B8A0-47ED-9B8D-2808FBFF51A8}" type="presParOf" srcId="{FB57D129-16F9-4E59-94B7-B49B82163416}" destId="{8EC59126-4AEB-4494-B29A-AEF05A62F1F4}" srcOrd="0" destOrd="0" presId="urn:microsoft.com/office/officeart/2005/8/layout/hierarchy3"/>
    <dgm:cxn modelId="{D31E49A5-1564-4311-98FF-D88B0A4D74EC}" type="presParOf" srcId="{FB57D129-16F9-4E59-94B7-B49B82163416}" destId="{0CB626E0-4383-4ED8-AE43-FA531A79E47D}" srcOrd="1" destOrd="0" presId="urn:microsoft.com/office/officeart/2005/8/layout/hierarchy3"/>
    <dgm:cxn modelId="{BD6FA945-FDBE-4727-803F-20FBDF28AA54}" type="presParOf" srcId="{629168AE-F6CF-4BAB-BE80-9C978575895E}" destId="{DF7B838D-7FAA-4DD4-B8D6-185EF93F20AB}" srcOrd="1" destOrd="0" presId="urn:microsoft.com/office/officeart/2005/8/layout/hierarchy3"/>
    <dgm:cxn modelId="{F1776A42-8485-4EC1-AC8D-C7E899E1AE93}" type="presParOf" srcId="{DF7B838D-7FAA-4DD4-B8D6-185EF93F20AB}" destId="{DE959C80-C18F-47CF-B11B-C5F96551D538}" srcOrd="0" destOrd="0" presId="urn:microsoft.com/office/officeart/2005/8/layout/hierarchy3"/>
    <dgm:cxn modelId="{AF20F101-3203-43D9-B265-CE3A29D1FA58}" type="presParOf" srcId="{DF7B838D-7FAA-4DD4-B8D6-185EF93F20AB}" destId="{738889C9-2416-4E30-B3BC-F6A8AA6389DD}" srcOrd="1" destOrd="0" presId="urn:microsoft.com/office/officeart/2005/8/layout/hierarchy3"/>
    <dgm:cxn modelId="{5DCD3D90-2C86-40B6-983E-F652578A7110}" type="presParOf" srcId="{0D77D899-034D-458E-83C4-F9C617EF502A}" destId="{9AA9B9FC-42E0-46B1-893D-170B6334B685}" srcOrd="3" destOrd="0" presId="urn:microsoft.com/office/officeart/2005/8/layout/hierarchy3"/>
    <dgm:cxn modelId="{A8240420-425C-494A-A31B-E6B2BC5BCAA1}" type="presParOf" srcId="{9AA9B9FC-42E0-46B1-893D-170B6334B685}" destId="{48CE34CA-B9F8-4A47-9EED-0197F7C46AC4}" srcOrd="0" destOrd="0" presId="urn:microsoft.com/office/officeart/2005/8/layout/hierarchy3"/>
    <dgm:cxn modelId="{5DAF55CF-53B5-453D-B62E-641DBE94498A}" type="presParOf" srcId="{48CE34CA-B9F8-4A47-9EED-0197F7C46AC4}" destId="{6ABA1909-1CC0-4A94-B93D-2294DC9DCC34}" srcOrd="0" destOrd="0" presId="urn:microsoft.com/office/officeart/2005/8/layout/hierarchy3"/>
    <dgm:cxn modelId="{00149417-48DF-41AB-8C10-6D661DAFAD3A}" type="presParOf" srcId="{48CE34CA-B9F8-4A47-9EED-0197F7C46AC4}" destId="{8687840A-C19B-42F1-B72E-25ABD69F5E02}" srcOrd="1" destOrd="0" presId="urn:microsoft.com/office/officeart/2005/8/layout/hierarchy3"/>
    <dgm:cxn modelId="{231EAE9C-044C-469D-9F2E-9ECFC1FB34A2}" type="presParOf" srcId="{9AA9B9FC-42E0-46B1-893D-170B6334B685}" destId="{36A3976D-AC81-4FA3-97A6-45F071F9673A}" srcOrd="1" destOrd="0" presId="urn:microsoft.com/office/officeart/2005/8/layout/hierarchy3"/>
    <dgm:cxn modelId="{B67702A9-B149-48E3-BE0C-8EE1CA2C718C}" type="presParOf" srcId="{36A3976D-AC81-4FA3-97A6-45F071F9673A}" destId="{03D5CD90-E8CD-4F1A-9429-B22302899CCD}" srcOrd="0" destOrd="0" presId="urn:microsoft.com/office/officeart/2005/8/layout/hierarchy3"/>
    <dgm:cxn modelId="{7F0F3B71-4AC3-44E3-AD8E-381258551B52}" type="presParOf" srcId="{36A3976D-AC81-4FA3-97A6-45F071F9673A}" destId="{1AA7A866-2241-4FFF-B51A-2B6E9A37929F}" srcOrd="1" destOrd="0" presId="urn:microsoft.com/office/officeart/2005/8/layout/hierarchy3"/>
    <dgm:cxn modelId="{6264A717-1283-437A-9F49-1F2827E8BAB0}" type="presParOf" srcId="{36A3976D-AC81-4FA3-97A6-45F071F9673A}" destId="{C130CAFA-D0D0-4577-9D8F-F19FC782908D}" srcOrd="2" destOrd="0" presId="urn:microsoft.com/office/officeart/2005/8/layout/hierarchy3"/>
    <dgm:cxn modelId="{42044E80-31B7-4926-80B8-69964CCDA610}" type="presParOf" srcId="{36A3976D-AC81-4FA3-97A6-45F071F9673A}" destId="{CA44F844-A1DC-4624-B384-7360EC4E4591}" srcOrd="3" destOrd="0" presId="urn:microsoft.com/office/officeart/2005/8/layout/hierarchy3"/>
    <dgm:cxn modelId="{EA38409F-1A17-49A0-BE17-FF723ECE657A}" type="presParOf" srcId="{36A3976D-AC81-4FA3-97A6-45F071F9673A}" destId="{283D70BD-EB70-411F-AEB4-F322C8A7BE77}" srcOrd="4" destOrd="0" presId="urn:microsoft.com/office/officeart/2005/8/layout/hierarchy3"/>
    <dgm:cxn modelId="{442F7F3E-3985-4CB5-A199-0F51C1FBC8F5}" type="presParOf" srcId="{36A3976D-AC81-4FA3-97A6-45F071F9673A}" destId="{EDF6D10F-AB4A-4B33-96E1-C2BA5A5BA5DE}" srcOrd="5" destOrd="0" presId="urn:microsoft.com/office/officeart/2005/8/layout/hierarchy3"/>
    <dgm:cxn modelId="{BB63492B-F567-4CF4-AFAB-DC91FA9D22B0}" type="presParOf" srcId="{0D77D899-034D-458E-83C4-F9C617EF502A}" destId="{8CADB266-A68B-4E20-94C7-986386FF517F}" srcOrd="4" destOrd="0" presId="urn:microsoft.com/office/officeart/2005/8/layout/hierarchy3"/>
    <dgm:cxn modelId="{D642B50C-2ECB-4E30-B64B-1E5489F44501}" type="presParOf" srcId="{8CADB266-A68B-4E20-94C7-986386FF517F}" destId="{8F3F8E99-4D15-4EB0-90BD-B7945C898798}" srcOrd="0" destOrd="0" presId="urn:microsoft.com/office/officeart/2005/8/layout/hierarchy3"/>
    <dgm:cxn modelId="{259B895C-C2F1-4364-9A5C-E61D06312B78}" type="presParOf" srcId="{8F3F8E99-4D15-4EB0-90BD-B7945C898798}" destId="{10F3B1FF-B87F-4E09-A071-9338E44BA471}" srcOrd="0" destOrd="0" presId="urn:microsoft.com/office/officeart/2005/8/layout/hierarchy3"/>
    <dgm:cxn modelId="{CC7F7473-53B2-4948-A062-E3D56845DBC8}" type="presParOf" srcId="{8F3F8E99-4D15-4EB0-90BD-B7945C898798}" destId="{65035CA1-551D-435B-8087-D09190CF589B}" srcOrd="1" destOrd="0" presId="urn:microsoft.com/office/officeart/2005/8/layout/hierarchy3"/>
    <dgm:cxn modelId="{0A16D062-A849-424E-87C1-7113FE9797D0}" type="presParOf" srcId="{8CADB266-A68B-4E20-94C7-986386FF517F}" destId="{7402F589-F22E-4064-979A-F542626E2853}" srcOrd="1" destOrd="0" presId="urn:microsoft.com/office/officeart/2005/8/layout/hierarchy3"/>
    <dgm:cxn modelId="{3D544C6C-E525-4B7A-8223-F11EE0053ABF}" type="presParOf" srcId="{7402F589-F22E-4064-979A-F542626E2853}" destId="{768ED4F4-ED04-4125-8533-FB0769BD1D10}" srcOrd="0" destOrd="0" presId="urn:microsoft.com/office/officeart/2005/8/layout/hierarchy3"/>
    <dgm:cxn modelId="{01211386-2EBB-40E5-AF2A-1DAAE012154E}" type="presParOf" srcId="{7402F589-F22E-4064-979A-F542626E2853}" destId="{56C21CC5-B292-4462-B9EE-79C5EBE73099}" srcOrd="1" destOrd="0" presId="urn:microsoft.com/office/officeart/2005/8/layout/hierarchy3"/>
    <dgm:cxn modelId="{54530042-50DF-4EBD-8684-3EEBA992868A}" type="presParOf" srcId="{7402F589-F22E-4064-979A-F542626E2853}" destId="{D5F22794-3D22-4FD5-845B-C6A961E7DE69}" srcOrd="2" destOrd="0" presId="urn:microsoft.com/office/officeart/2005/8/layout/hierarchy3"/>
    <dgm:cxn modelId="{B1C96643-03F5-4EDD-B30B-700D61937415}" type="presParOf" srcId="{7402F589-F22E-4064-979A-F542626E2853}" destId="{A4A7CF07-B338-4CFD-B624-BF90C45984D7}" srcOrd="3" destOrd="0" presId="urn:microsoft.com/office/officeart/2005/8/layout/hierarchy3"/>
    <dgm:cxn modelId="{DC5E6DE4-A4F7-4F7B-B125-405573401B40}" type="presParOf" srcId="{7402F589-F22E-4064-979A-F542626E2853}" destId="{1339FFF7-E815-4961-A7B3-100E60AE30F2}" srcOrd="4" destOrd="0" presId="urn:microsoft.com/office/officeart/2005/8/layout/hierarchy3"/>
    <dgm:cxn modelId="{C1A150F2-6CA7-4B5C-833C-3D7EAFAF8ED9}" type="presParOf" srcId="{7402F589-F22E-4064-979A-F542626E2853}" destId="{C3C60DD2-896F-4115-A9AB-8D19C2B8B8D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338FD8-04E6-44E7-85F5-9655C43429C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3835CB-EC30-452A-957E-A7EA48EC36DD}">
      <dgm:prSet phldrT="[Text]" custT="1"/>
      <dgm:spPr/>
      <dgm:t>
        <a:bodyPr/>
        <a:lstStyle/>
        <a:p>
          <a:r>
            <a:rPr lang="en-US" sz="1400" dirty="0" err="1" smtClean="0"/>
            <a:t>Beranda</a:t>
          </a:r>
          <a:endParaRPr lang="en-US" sz="1400" dirty="0"/>
        </a:p>
      </dgm:t>
    </dgm:pt>
    <dgm:pt modelId="{569C4F67-ADD1-4679-8C90-59B45EF4D5AD}" type="parTrans" cxnId="{E345F227-7165-4851-9DEE-E1B38E591152}">
      <dgm:prSet/>
      <dgm:spPr/>
      <dgm:t>
        <a:bodyPr/>
        <a:lstStyle/>
        <a:p>
          <a:endParaRPr lang="en-US" sz="1100"/>
        </a:p>
      </dgm:t>
    </dgm:pt>
    <dgm:pt modelId="{7DF0520C-29DD-4AC2-A48B-A87EB94B7990}" type="sibTrans" cxnId="{E345F227-7165-4851-9DEE-E1B38E591152}">
      <dgm:prSet/>
      <dgm:spPr/>
      <dgm:t>
        <a:bodyPr/>
        <a:lstStyle/>
        <a:p>
          <a:endParaRPr lang="en-US" sz="1100"/>
        </a:p>
      </dgm:t>
    </dgm:pt>
    <dgm:pt modelId="{9633E222-133F-439A-99F8-21B2DAF5C4C5}">
      <dgm:prSet phldrT="[Text]" custT="1"/>
      <dgm:spPr/>
      <dgm:t>
        <a:bodyPr/>
        <a:lstStyle/>
        <a:p>
          <a:r>
            <a:rPr lang="en-US" sz="1400" dirty="0" err="1" smtClean="0"/>
            <a:t>Pegawai</a:t>
          </a:r>
          <a:r>
            <a:rPr lang="en-US" sz="1400" dirty="0" smtClean="0"/>
            <a:t> </a:t>
          </a:r>
          <a:endParaRPr lang="en-US" sz="1400" dirty="0"/>
        </a:p>
      </dgm:t>
    </dgm:pt>
    <dgm:pt modelId="{FA32147F-35BD-4024-94EA-DB115F34B1A3}" type="parTrans" cxnId="{09E84C4D-F5F6-407C-8977-BD96AE4A9571}">
      <dgm:prSet/>
      <dgm:spPr/>
      <dgm:t>
        <a:bodyPr/>
        <a:lstStyle/>
        <a:p>
          <a:endParaRPr lang="en-US" sz="1100"/>
        </a:p>
      </dgm:t>
    </dgm:pt>
    <dgm:pt modelId="{5519A272-EDF6-4BB3-B9E5-AC2097B3963F}" type="sibTrans" cxnId="{09E84C4D-F5F6-407C-8977-BD96AE4A9571}">
      <dgm:prSet/>
      <dgm:spPr/>
      <dgm:t>
        <a:bodyPr/>
        <a:lstStyle/>
        <a:p>
          <a:endParaRPr lang="en-US" sz="1100"/>
        </a:p>
      </dgm:t>
    </dgm:pt>
    <dgm:pt modelId="{CFE80F1B-668E-496A-9F1A-EAE16D63B60D}">
      <dgm:prSet phldrT="[Text]" custT="1"/>
      <dgm:spPr/>
      <dgm:t>
        <a:bodyPr/>
        <a:lstStyle/>
        <a:p>
          <a:r>
            <a:rPr lang="en-US" sz="1400" dirty="0" err="1" smtClean="0"/>
            <a:t>Muhasabah</a:t>
          </a:r>
          <a:endParaRPr lang="en-US" sz="1400" dirty="0"/>
        </a:p>
      </dgm:t>
    </dgm:pt>
    <dgm:pt modelId="{024040AA-44E5-49DE-8553-6CB86769D79C}" type="parTrans" cxnId="{6A3750F2-203E-4F5E-A301-7AB2EEF51F40}">
      <dgm:prSet/>
      <dgm:spPr/>
      <dgm:t>
        <a:bodyPr/>
        <a:lstStyle/>
        <a:p>
          <a:endParaRPr lang="en-US" sz="1100"/>
        </a:p>
      </dgm:t>
    </dgm:pt>
    <dgm:pt modelId="{EC5F5AAF-9692-4D03-BE71-34967C53D96E}" type="sibTrans" cxnId="{6A3750F2-203E-4F5E-A301-7AB2EEF51F40}">
      <dgm:prSet/>
      <dgm:spPr/>
      <dgm:t>
        <a:bodyPr/>
        <a:lstStyle/>
        <a:p>
          <a:endParaRPr lang="en-US" sz="1100"/>
        </a:p>
      </dgm:t>
    </dgm:pt>
    <dgm:pt modelId="{EB0CD45F-5622-4015-908E-122C91455499}">
      <dgm:prSet phldrT="[Text]" custT="1"/>
      <dgm:spPr/>
      <dgm:t>
        <a:bodyPr/>
        <a:lstStyle/>
        <a:p>
          <a:r>
            <a:rPr lang="en-US" sz="1400" dirty="0" smtClean="0"/>
            <a:t>Data </a:t>
          </a:r>
          <a:r>
            <a:rPr lang="en-US" sz="1400" dirty="0" err="1" smtClean="0"/>
            <a:t>Pegawai</a:t>
          </a:r>
          <a:r>
            <a:rPr lang="en-US" sz="1400" dirty="0" smtClean="0"/>
            <a:t> </a:t>
          </a:r>
        </a:p>
      </dgm:t>
    </dgm:pt>
    <dgm:pt modelId="{9475AAD7-495F-41C2-A970-007385BA4A05}" type="parTrans" cxnId="{A5D30A3E-51E2-49E9-AE50-2921D520EF39}">
      <dgm:prSet/>
      <dgm:spPr/>
      <dgm:t>
        <a:bodyPr/>
        <a:lstStyle/>
        <a:p>
          <a:endParaRPr lang="en-US" sz="1400"/>
        </a:p>
      </dgm:t>
    </dgm:pt>
    <dgm:pt modelId="{2D4C4181-4C95-4EAF-9119-C639CFAEA1FD}" type="sibTrans" cxnId="{A5D30A3E-51E2-49E9-AE50-2921D520EF39}">
      <dgm:prSet/>
      <dgm:spPr/>
      <dgm:t>
        <a:bodyPr/>
        <a:lstStyle/>
        <a:p>
          <a:endParaRPr lang="en-US" sz="1100"/>
        </a:p>
      </dgm:t>
    </dgm:pt>
    <dgm:pt modelId="{ABC09664-8895-48A0-9B4E-926B9EBB8889}">
      <dgm:prSet phldrT="[Text]" custT="1"/>
      <dgm:spPr/>
      <dgm:t>
        <a:bodyPr/>
        <a:lstStyle/>
        <a:p>
          <a:r>
            <a:rPr lang="en-US" sz="1400" dirty="0" smtClean="0"/>
            <a:t>Data Reward </a:t>
          </a:r>
        </a:p>
      </dgm:t>
    </dgm:pt>
    <dgm:pt modelId="{03F3EEB7-3DF0-4B46-9EB8-1DF455DC952C}" type="parTrans" cxnId="{A64BB75E-2455-48C1-A8E9-F68F4BB7DCEC}">
      <dgm:prSet/>
      <dgm:spPr/>
      <dgm:t>
        <a:bodyPr/>
        <a:lstStyle/>
        <a:p>
          <a:endParaRPr lang="en-US" sz="1400"/>
        </a:p>
      </dgm:t>
    </dgm:pt>
    <dgm:pt modelId="{4B46D6AB-E8D7-47F8-B38C-0874B3E3DDE1}" type="sibTrans" cxnId="{A64BB75E-2455-48C1-A8E9-F68F4BB7DCEC}">
      <dgm:prSet/>
      <dgm:spPr/>
      <dgm:t>
        <a:bodyPr/>
        <a:lstStyle/>
        <a:p>
          <a:endParaRPr lang="en-US" sz="1100"/>
        </a:p>
      </dgm:t>
    </dgm:pt>
    <dgm:pt modelId="{788810AD-4DFF-4D95-929F-D4DC74BB71C7}">
      <dgm:prSet phldrT="[Text]" custT="1"/>
      <dgm:spPr/>
      <dgm:t>
        <a:bodyPr/>
        <a:lstStyle/>
        <a:p>
          <a:r>
            <a:rPr lang="en-US" sz="1400" dirty="0" smtClean="0"/>
            <a:t>Data Punishment</a:t>
          </a:r>
        </a:p>
      </dgm:t>
    </dgm:pt>
    <dgm:pt modelId="{793E1C76-1723-476D-9B05-A8C25A835234}" type="parTrans" cxnId="{80DA7844-7ACF-447A-8986-D6ECD6A74FB0}">
      <dgm:prSet/>
      <dgm:spPr/>
      <dgm:t>
        <a:bodyPr/>
        <a:lstStyle/>
        <a:p>
          <a:endParaRPr lang="en-US" sz="1400"/>
        </a:p>
      </dgm:t>
    </dgm:pt>
    <dgm:pt modelId="{271B6393-CC3F-4AD1-9B23-9DAC4F45AAC8}" type="sibTrans" cxnId="{80DA7844-7ACF-447A-8986-D6ECD6A74FB0}">
      <dgm:prSet/>
      <dgm:spPr/>
      <dgm:t>
        <a:bodyPr/>
        <a:lstStyle/>
        <a:p>
          <a:endParaRPr lang="en-US" sz="1100"/>
        </a:p>
      </dgm:t>
    </dgm:pt>
    <dgm:pt modelId="{EC1C239A-783C-435F-A314-333C39AE52D3}">
      <dgm:prSet phldrT="[Text]" custT="1"/>
      <dgm:spPr/>
      <dgm:t>
        <a:bodyPr/>
        <a:lstStyle/>
        <a:p>
          <a:r>
            <a:rPr lang="en-US" sz="1400" dirty="0" err="1" smtClean="0"/>
            <a:t>Persentase</a:t>
          </a:r>
          <a:r>
            <a:rPr lang="en-US" sz="1400" dirty="0" smtClean="0"/>
            <a:t> </a:t>
          </a:r>
          <a:endParaRPr lang="en-US" sz="1400" dirty="0"/>
        </a:p>
      </dgm:t>
    </dgm:pt>
    <dgm:pt modelId="{BACCCBFE-06D6-47DE-8FB8-6509A957B7DC}" type="parTrans" cxnId="{AC4781AF-FB86-4090-9CF3-0483C291598C}">
      <dgm:prSet/>
      <dgm:spPr/>
      <dgm:t>
        <a:bodyPr/>
        <a:lstStyle/>
        <a:p>
          <a:endParaRPr lang="en-US" sz="1400"/>
        </a:p>
      </dgm:t>
    </dgm:pt>
    <dgm:pt modelId="{173DF986-6A21-4959-A7D0-6BBC4AC4E3AF}" type="sibTrans" cxnId="{AC4781AF-FB86-4090-9CF3-0483C291598C}">
      <dgm:prSet/>
      <dgm:spPr/>
      <dgm:t>
        <a:bodyPr/>
        <a:lstStyle/>
        <a:p>
          <a:endParaRPr lang="en-US" sz="1100"/>
        </a:p>
      </dgm:t>
    </dgm:pt>
    <dgm:pt modelId="{C0A22B32-6752-4D9F-B3B8-5D825B66FCAC}">
      <dgm:prSet phldrT="[Text]" custT="1"/>
      <dgm:spPr/>
      <dgm:t>
        <a:bodyPr/>
        <a:lstStyle/>
        <a:p>
          <a:r>
            <a:rPr lang="en-US" sz="1400" dirty="0" err="1" smtClean="0"/>
            <a:t>Presensi</a:t>
          </a:r>
          <a:r>
            <a:rPr lang="en-US" sz="1400" dirty="0" smtClean="0"/>
            <a:t> </a:t>
          </a:r>
          <a:endParaRPr lang="en-US" sz="1400" dirty="0"/>
        </a:p>
      </dgm:t>
    </dgm:pt>
    <dgm:pt modelId="{06B1AC95-E78C-49D9-9E43-5DD687A0FD15}" type="parTrans" cxnId="{02B7FE5B-8B63-4B53-A5C7-B69FDAE0EAB9}">
      <dgm:prSet/>
      <dgm:spPr/>
      <dgm:t>
        <a:bodyPr/>
        <a:lstStyle/>
        <a:p>
          <a:endParaRPr lang="en-US" sz="1100"/>
        </a:p>
      </dgm:t>
    </dgm:pt>
    <dgm:pt modelId="{95761A17-6004-4D62-8A7A-13150A7F9E4D}" type="sibTrans" cxnId="{02B7FE5B-8B63-4B53-A5C7-B69FDAE0EAB9}">
      <dgm:prSet/>
      <dgm:spPr/>
      <dgm:t>
        <a:bodyPr/>
        <a:lstStyle/>
        <a:p>
          <a:endParaRPr lang="en-US" sz="1100"/>
        </a:p>
      </dgm:t>
    </dgm:pt>
    <dgm:pt modelId="{794CF992-EF87-4920-B96C-93847F81FF5F}">
      <dgm:prSet phldrT="[Text]" custT="1"/>
      <dgm:spPr/>
      <dgm:t>
        <a:bodyPr/>
        <a:lstStyle/>
        <a:p>
          <a:r>
            <a:rPr lang="en-US" sz="1400" dirty="0" err="1" smtClean="0"/>
            <a:t>Rekapitulasi</a:t>
          </a:r>
          <a:r>
            <a:rPr lang="en-US" sz="1400" dirty="0" smtClean="0"/>
            <a:t> </a:t>
          </a:r>
          <a:r>
            <a:rPr lang="en-US" sz="1400" dirty="0" err="1" smtClean="0"/>
            <a:t>Presensi</a:t>
          </a:r>
          <a:r>
            <a:rPr lang="en-US" sz="1400" dirty="0" smtClean="0"/>
            <a:t> </a:t>
          </a:r>
          <a:endParaRPr lang="en-US" sz="1400" dirty="0"/>
        </a:p>
      </dgm:t>
    </dgm:pt>
    <dgm:pt modelId="{18A632CB-B6C6-42EA-B07B-ED44FF0A07B0}" type="parTrans" cxnId="{FD925942-C6AC-4015-B650-CD9CCD1A257A}">
      <dgm:prSet/>
      <dgm:spPr/>
      <dgm:t>
        <a:bodyPr/>
        <a:lstStyle/>
        <a:p>
          <a:endParaRPr lang="en-US" sz="1400"/>
        </a:p>
      </dgm:t>
    </dgm:pt>
    <dgm:pt modelId="{F789E460-54C7-4A48-8246-A8D32D70C0C1}" type="sibTrans" cxnId="{FD925942-C6AC-4015-B650-CD9CCD1A257A}">
      <dgm:prSet/>
      <dgm:spPr/>
      <dgm:t>
        <a:bodyPr/>
        <a:lstStyle/>
        <a:p>
          <a:endParaRPr lang="en-US" sz="1100"/>
        </a:p>
      </dgm:t>
    </dgm:pt>
    <dgm:pt modelId="{A8B96B6B-899F-4B1A-945B-B4B93708CCB8}">
      <dgm:prSet phldrT="[Text]" custT="1"/>
      <dgm:spPr/>
      <dgm:t>
        <a:bodyPr/>
        <a:lstStyle/>
        <a:p>
          <a:r>
            <a:rPr lang="en-US" sz="1400" dirty="0" err="1" smtClean="0"/>
            <a:t>Rekapitulasi</a:t>
          </a:r>
          <a:r>
            <a:rPr lang="en-US" sz="1400" dirty="0" smtClean="0"/>
            <a:t> </a:t>
          </a:r>
          <a:r>
            <a:rPr lang="en-US" sz="1400" dirty="0" err="1" smtClean="0"/>
            <a:t>Cuti</a:t>
          </a:r>
          <a:endParaRPr lang="en-US" sz="1400" dirty="0"/>
        </a:p>
      </dgm:t>
    </dgm:pt>
    <dgm:pt modelId="{FDC0A0B6-514F-4A5F-833B-E17D6CC09E7C}" type="parTrans" cxnId="{FE7F2D21-F58D-4D77-BB1D-2F3036C0D2F3}">
      <dgm:prSet/>
      <dgm:spPr/>
      <dgm:t>
        <a:bodyPr/>
        <a:lstStyle/>
        <a:p>
          <a:endParaRPr lang="en-US" sz="1400"/>
        </a:p>
      </dgm:t>
    </dgm:pt>
    <dgm:pt modelId="{0AD670CD-4991-4309-8462-67FD2DCC59BE}" type="sibTrans" cxnId="{FE7F2D21-F58D-4D77-BB1D-2F3036C0D2F3}">
      <dgm:prSet/>
      <dgm:spPr/>
      <dgm:t>
        <a:bodyPr/>
        <a:lstStyle/>
        <a:p>
          <a:endParaRPr lang="en-US" sz="1100"/>
        </a:p>
      </dgm:t>
    </dgm:pt>
    <dgm:pt modelId="{41245AD7-940B-4266-88AD-CC00ECEC9956}">
      <dgm:prSet phldrT="[Text]" custT="1"/>
      <dgm:spPr/>
      <dgm:t>
        <a:bodyPr/>
        <a:lstStyle/>
        <a:p>
          <a:r>
            <a:rPr lang="en-US" sz="1400" b="0" dirty="0" smtClean="0"/>
            <a:t>KPI</a:t>
          </a:r>
          <a:endParaRPr lang="en-US" sz="1400" b="0" dirty="0"/>
        </a:p>
      </dgm:t>
    </dgm:pt>
    <dgm:pt modelId="{9B98DEE0-5F5D-4C8C-BA3E-5410F9B9C93A}" type="parTrans" cxnId="{4C061F64-B2D9-4023-AE75-DA5CCE708381}">
      <dgm:prSet/>
      <dgm:spPr/>
      <dgm:t>
        <a:bodyPr/>
        <a:lstStyle/>
        <a:p>
          <a:endParaRPr lang="en-US"/>
        </a:p>
      </dgm:t>
    </dgm:pt>
    <dgm:pt modelId="{7DB17450-CDD9-4A96-9D0A-740294C2E1B7}" type="sibTrans" cxnId="{4C061F64-B2D9-4023-AE75-DA5CCE708381}">
      <dgm:prSet/>
      <dgm:spPr/>
      <dgm:t>
        <a:bodyPr/>
        <a:lstStyle/>
        <a:p>
          <a:endParaRPr lang="en-US"/>
        </a:p>
      </dgm:t>
    </dgm:pt>
    <dgm:pt modelId="{C0E34C79-9697-4EB3-B965-050E9B0461F1}">
      <dgm:prSet phldrT="[Text]"/>
      <dgm:spPr/>
      <dgm:t>
        <a:bodyPr/>
        <a:lstStyle/>
        <a:p>
          <a:r>
            <a:rPr lang="en-US" dirty="0" err="1" smtClean="0"/>
            <a:t>Pengajuan</a:t>
          </a:r>
          <a:r>
            <a:rPr lang="en-US" dirty="0" smtClean="0"/>
            <a:t> </a:t>
          </a:r>
          <a:endParaRPr lang="en-US" dirty="0"/>
        </a:p>
      </dgm:t>
    </dgm:pt>
    <dgm:pt modelId="{068EF66E-412D-49BD-8C09-42003D56A832}" type="parTrans" cxnId="{012CF1EA-937F-41CC-B62A-D08909E45947}">
      <dgm:prSet/>
      <dgm:spPr/>
      <dgm:t>
        <a:bodyPr/>
        <a:lstStyle/>
        <a:p>
          <a:endParaRPr lang="en-US"/>
        </a:p>
      </dgm:t>
    </dgm:pt>
    <dgm:pt modelId="{97F65588-542D-4984-BF69-5E3583970370}" type="sibTrans" cxnId="{012CF1EA-937F-41CC-B62A-D08909E45947}">
      <dgm:prSet/>
      <dgm:spPr/>
      <dgm:t>
        <a:bodyPr/>
        <a:lstStyle/>
        <a:p>
          <a:endParaRPr lang="en-US"/>
        </a:p>
      </dgm:t>
    </dgm:pt>
    <dgm:pt modelId="{629541AF-1891-4EBF-A917-56C97FE65CF4}">
      <dgm:prSet phldrT="[Text]" custT="1"/>
      <dgm:spPr/>
      <dgm:t>
        <a:bodyPr/>
        <a:lstStyle/>
        <a:p>
          <a:r>
            <a:rPr lang="en-US" sz="1800" dirty="0" err="1" smtClean="0"/>
            <a:t>Rekap</a:t>
          </a:r>
          <a:r>
            <a:rPr lang="en-US" sz="1800" dirty="0" smtClean="0"/>
            <a:t> </a:t>
          </a:r>
          <a:r>
            <a:rPr lang="en-US" sz="1800" dirty="0" err="1" smtClean="0"/>
            <a:t>Izin</a:t>
          </a:r>
          <a:r>
            <a:rPr lang="en-US" sz="2800" dirty="0" smtClean="0"/>
            <a:t> </a:t>
          </a:r>
          <a:endParaRPr lang="en-US" sz="2800" dirty="0"/>
        </a:p>
      </dgm:t>
    </dgm:pt>
    <dgm:pt modelId="{00E8E8BB-AF96-4BD4-BE1B-CC2E0314D468}" type="parTrans" cxnId="{8AA80FAE-45D7-4E26-BBEB-089839A41873}">
      <dgm:prSet/>
      <dgm:spPr/>
      <dgm:t>
        <a:bodyPr/>
        <a:lstStyle/>
        <a:p>
          <a:endParaRPr lang="en-US"/>
        </a:p>
      </dgm:t>
    </dgm:pt>
    <dgm:pt modelId="{02F56D86-FF6F-4496-AEC7-40017919A42E}" type="sibTrans" cxnId="{8AA80FAE-45D7-4E26-BBEB-089839A41873}">
      <dgm:prSet/>
      <dgm:spPr/>
      <dgm:t>
        <a:bodyPr/>
        <a:lstStyle/>
        <a:p>
          <a:endParaRPr lang="en-US"/>
        </a:p>
      </dgm:t>
    </dgm:pt>
    <dgm:pt modelId="{418684FD-E3CE-47D7-9FAA-7F4A95E8C428}">
      <dgm:prSet/>
      <dgm:spPr/>
      <dgm:t>
        <a:bodyPr/>
        <a:lstStyle/>
        <a:p>
          <a:r>
            <a:rPr lang="en-US" dirty="0" err="1" smtClean="0"/>
            <a:t>Rekap</a:t>
          </a:r>
          <a:r>
            <a:rPr lang="en-US" dirty="0" smtClean="0"/>
            <a:t> </a:t>
          </a:r>
          <a:r>
            <a:rPr lang="en-US" dirty="0" err="1" smtClean="0"/>
            <a:t>Pelatihan</a:t>
          </a:r>
          <a:endParaRPr lang="en-US" dirty="0"/>
        </a:p>
      </dgm:t>
    </dgm:pt>
    <dgm:pt modelId="{9786E3E2-C583-41A9-8B27-2B3A2C95649E}" type="parTrans" cxnId="{FCF72E5F-9F7B-4E56-8D02-CB23D41FE1F2}">
      <dgm:prSet/>
      <dgm:spPr/>
      <dgm:t>
        <a:bodyPr/>
        <a:lstStyle/>
        <a:p>
          <a:endParaRPr lang="en-US"/>
        </a:p>
      </dgm:t>
    </dgm:pt>
    <dgm:pt modelId="{65D85290-5F18-498C-8752-4CF2E923A351}" type="sibTrans" cxnId="{FCF72E5F-9F7B-4E56-8D02-CB23D41FE1F2}">
      <dgm:prSet/>
      <dgm:spPr/>
      <dgm:t>
        <a:bodyPr/>
        <a:lstStyle/>
        <a:p>
          <a:endParaRPr lang="en-US"/>
        </a:p>
      </dgm:t>
    </dgm:pt>
    <dgm:pt modelId="{FB117DE0-F7F8-4DC7-B54C-13F6E7396802}">
      <dgm:prSet/>
      <dgm:spPr/>
      <dgm:t>
        <a:bodyPr/>
        <a:lstStyle/>
        <a:p>
          <a:r>
            <a:rPr lang="en-US" dirty="0" err="1" smtClean="0"/>
            <a:t>Rekap</a:t>
          </a:r>
          <a:r>
            <a:rPr lang="en-US" dirty="0" smtClean="0"/>
            <a:t> SPPD</a:t>
          </a:r>
          <a:endParaRPr lang="en-US" dirty="0"/>
        </a:p>
      </dgm:t>
    </dgm:pt>
    <dgm:pt modelId="{9A57E06E-53A2-4B90-9A38-9EC83B22A78C}" type="parTrans" cxnId="{A1C6E6B8-4F7A-4936-8910-629EAE8C1E01}">
      <dgm:prSet/>
      <dgm:spPr/>
      <dgm:t>
        <a:bodyPr/>
        <a:lstStyle/>
        <a:p>
          <a:endParaRPr lang="en-US"/>
        </a:p>
      </dgm:t>
    </dgm:pt>
    <dgm:pt modelId="{A4BBDFA2-45FA-4C02-8360-407EECB9F8A1}" type="sibTrans" cxnId="{A1C6E6B8-4F7A-4936-8910-629EAE8C1E01}">
      <dgm:prSet/>
      <dgm:spPr/>
      <dgm:t>
        <a:bodyPr/>
        <a:lstStyle/>
        <a:p>
          <a:endParaRPr lang="en-US"/>
        </a:p>
      </dgm:t>
    </dgm:pt>
    <dgm:pt modelId="{0D77D899-034D-458E-83C4-F9C617EF502A}" type="pres">
      <dgm:prSet presAssocID="{C8338FD8-04E6-44E7-85F5-9655C43429C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856F041-DC08-4592-9B1D-49AD5787B050}" type="pres">
      <dgm:prSet presAssocID="{A43835CB-EC30-452A-957E-A7EA48EC36DD}" presName="root" presStyleCnt="0"/>
      <dgm:spPr/>
    </dgm:pt>
    <dgm:pt modelId="{49BD6EE6-BA1F-4B0F-8306-BAA14F557ED3}" type="pres">
      <dgm:prSet presAssocID="{A43835CB-EC30-452A-957E-A7EA48EC36DD}" presName="rootComposite" presStyleCnt="0"/>
      <dgm:spPr/>
    </dgm:pt>
    <dgm:pt modelId="{7524D146-E61F-4757-B2A0-4F6806D81311}" type="pres">
      <dgm:prSet presAssocID="{A43835CB-EC30-452A-957E-A7EA48EC36DD}" presName="rootText" presStyleLbl="node1" presStyleIdx="0" presStyleCnt="6"/>
      <dgm:spPr/>
      <dgm:t>
        <a:bodyPr/>
        <a:lstStyle/>
        <a:p>
          <a:endParaRPr lang="en-US"/>
        </a:p>
      </dgm:t>
    </dgm:pt>
    <dgm:pt modelId="{EE30E15E-5A37-4F80-B131-E17BFF4BF4B3}" type="pres">
      <dgm:prSet presAssocID="{A43835CB-EC30-452A-957E-A7EA48EC36DD}" presName="rootConnector" presStyleLbl="node1" presStyleIdx="0" presStyleCnt="6"/>
      <dgm:spPr/>
      <dgm:t>
        <a:bodyPr/>
        <a:lstStyle/>
        <a:p>
          <a:endParaRPr lang="en-US"/>
        </a:p>
      </dgm:t>
    </dgm:pt>
    <dgm:pt modelId="{CE4B6694-3EE8-4790-BB0E-656AEC1BA74B}" type="pres">
      <dgm:prSet presAssocID="{A43835CB-EC30-452A-957E-A7EA48EC36DD}" presName="childShape" presStyleCnt="0"/>
      <dgm:spPr/>
    </dgm:pt>
    <dgm:pt modelId="{42D1D07F-B702-4E11-AFE7-9CDE54D1F4B0}" type="pres">
      <dgm:prSet presAssocID="{9633E222-133F-439A-99F8-21B2DAF5C4C5}" presName="root" presStyleCnt="0"/>
      <dgm:spPr/>
    </dgm:pt>
    <dgm:pt modelId="{36EF09D0-9F60-4647-82E0-5D31DBAC2867}" type="pres">
      <dgm:prSet presAssocID="{9633E222-133F-439A-99F8-21B2DAF5C4C5}" presName="rootComposite" presStyleCnt="0"/>
      <dgm:spPr/>
    </dgm:pt>
    <dgm:pt modelId="{9B456A73-5BB5-465E-B5C9-18088D022B93}" type="pres">
      <dgm:prSet presAssocID="{9633E222-133F-439A-99F8-21B2DAF5C4C5}" presName="rootText" presStyleLbl="node1" presStyleIdx="1" presStyleCnt="6"/>
      <dgm:spPr/>
      <dgm:t>
        <a:bodyPr/>
        <a:lstStyle/>
        <a:p>
          <a:endParaRPr lang="en-US"/>
        </a:p>
      </dgm:t>
    </dgm:pt>
    <dgm:pt modelId="{F4669C50-2FE4-4A6D-9A14-C25AD44DC3B2}" type="pres">
      <dgm:prSet presAssocID="{9633E222-133F-439A-99F8-21B2DAF5C4C5}" presName="rootConnector" presStyleLbl="node1" presStyleIdx="1" presStyleCnt="6"/>
      <dgm:spPr/>
      <dgm:t>
        <a:bodyPr/>
        <a:lstStyle/>
        <a:p>
          <a:endParaRPr lang="en-US"/>
        </a:p>
      </dgm:t>
    </dgm:pt>
    <dgm:pt modelId="{00D15E3D-6DCF-404C-BE92-7F797ED535F3}" type="pres">
      <dgm:prSet presAssocID="{9633E222-133F-439A-99F8-21B2DAF5C4C5}" presName="childShape" presStyleCnt="0"/>
      <dgm:spPr/>
    </dgm:pt>
    <dgm:pt modelId="{7CF30A18-2FB3-40BE-835B-794E377A5E0C}" type="pres">
      <dgm:prSet presAssocID="{9475AAD7-495F-41C2-A970-007385BA4A05}" presName="Name13" presStyleLbl="parChTrans1D2" presStyleIdx="0" presStyleCnt="9"/>
      <dgm:spPr/>
      <dgm:t>
        <a:bodyPr/>
        <a:lstStyle/>
        <a:p>
          <a:endParaRPr lang="en-US"/>
        </a:p>
      </dgm:t>
    </dgm:pt>
    <dgm:pt modelId="{381EF9D9-A157-4476-A1FD-8F1FDA911720}" type="pres">
      <dgm:prSet presAssocID="{EB0CD45F-5622-4015-908E-122C91455499}" presName="childText" presStyleLbl="bgAcc1" presStyleIdx="0" presStyleCnt="9" custScaleX="1286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310D9-4711-4AA9-BB53-6F53D8AD5E33}" type="pres">
      <dgm:prSet presAssocID="{03F3EEB7-3DF0-4B46-9EB8-1DF455DC952C}" presName="Name13" presStyleLbl="parChTrans1D2" presStyleIdx="1" presStyleCnt="9"/>
      <dgm:spPr/>
      <dgm:t>
        <a:bodyPr/>
        <a:lstStyle/>
        <a:p>
          <a:endParaRPr lang="en-US"/>
        </a:p>
      </dgm:t>
    </dgm:pt>
    <dgm:pt modelId="{2C3320B2-A537-4A8F-9854-C12ECB3372B2}" type="pres">
      <dgm:prSet presAssocID="{ABC09664-8895-48A0-9B4E-926B9EBB8889}" presName="childText" presStyleLbl="bgAcc1" presStyleIdx="1" presStyleCnt="9" custScaleX="1510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28F1A-AB81-49CB-A0D3-285CF390A800}" type="pres">
      <dgm:prSet presAssocID="{793E1C76-1723-476D-9B05-A8C25A835234}" presName="Name13" presStyleLbl="parChTrans1D2" presStyleIdx="2" presStyleCnt="9"/>
      <dgm:spPr/>
      <dgm:t>
        <a:bodyPr/>
        <a:lstStyle/>
        <a:p>
          <a:endParaRPr lang="en-US"/>
        </a:p>
      </dgm:t>
    </dgm:pt>
    <dgm:pt modelId="{B3CDFDFF-B2F3-44ED-8005-2F3A95A30498}" type="pres">
      <dgm:prSet presAssocID="{788810AD-4DFF-4D95-929F-D4DC74BB71C7}" presName="childText" presStyleLbl="bgAcc1" presStyleIdx="2" presStyleCnt="9" custScaleX="157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FC9548-2520-4864-B6AF-2A96966819F5}" type="pres">
      <dgm:prSet presAssocID="{CFE80F1B-668E-496A-9F1A-EAE16D63B60D}" presName="root" presStyleCnt="0"/>
      <dgm:spPr/>
    </dgm:pt>
    <dgm:pt modelId="{979A5D87-AAE2-497F-B952-566D06623AD6}" type="pres">
      <dgm:prSet presAssocID="{CFE80F1B-668E-496A-9F1A-EAE16D63B60D}" presName="rootComposite" presStyleCnt="0"/>
      <dgm:spPr/>
    </dgm:pt>
    <dgm:pt modelId="{7B31E68C-86B7-4325-A6B2-9795364E6557}" type="pres">
      <dgm:prSet presAssocID="{CFE80F1B-668E-496A-9F1A-EAE16D63B60D}" presName="rootText" presStyleLbl="node1" presStyleIdx="2" presStyleCnt="6"/>
      <dgm:spPr/>
      <dgm:t>
        <a:bodyPr/>
        <a:lstStyle/>
        <a:p>
          <a:endParaRPr lang="en-US"/>
        </a:p>
      </dgm:t>
    </dgm:pt>
    <dgm:pt modelId="{C58E1B41-AE76-49F1-B3E4-8E6E0AAE39B7}" type="pres">
      <dgm:prSet presAssocID="{CFE80F1B-668E-496A-9F1A-EAE16D63B60D}" presName="rootConnector" presStyleLbl="node1" presStyleIdx="2" presStyleCnt="6"/>
      <dgm:spPr/>
      <dgm:t>
        <a:bodyPr/>
        <a:lstStyle/>
        <a:p>
          <a:endParaRPr lang="en-US"/>
        </a:p>
      </dgm:t>
    </dgm:pt>
    <dgm:pt modelId="{36879E6F-F854-4F06-9C19-60F13733CF9C}" type="pres">
      <dgm:prSet presAssocID="{CFE80F1B-668E-496A-9F1A-EAE16D63B60D}" presName="childShape" presStyleCnt="0"/>
      <dgm:spPr/>
    </dgm:pt>
    <dgm:pt modelId="{4DA9EF54-2B30-4E59-BC14-EF3FECDC8B11}" type="pres">
      <dgm:prSet presAssocID="{BACCCBFE-06D6-47DE-8FB8-6509A957B7DC}" presName="Name13" presStyleLbl="parChTrans1D2" presStyleIdx="3" presStyleCnt="9"/>
      <dgm:spPr/>
      <dgm:t>
        <a:bodyPr/>
        <a:lstStyle/>
        <a:p>
          <a:endParaRPr lang="en-US"/>
        </a:p>
      </dgm:t>
    </dgm:pt>
    <dgm:pt modelId="{41CAC2FB-A56D-489C-A215-C66C7A7ECC09}" type="pres">
      <dgm:prSet presAssocID="{EC1C239A-783C-435F-A314-333C39AE52D3}" presName="childText" presStyleLbl="bgAcc1" presStyleIdx="3" presStyleCnt="9" custScaleX="1046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168AE-F6CF-4BAB-BE80-9C978575895E}" type="pres">
      <dgm:prSet presAssocID="{C0A22B32-6752-4D9F-B3B8-5D825B66FCAC}" presName="root" presStyleCnt="0"/>
      <dgm:spPr/>
    </dgm:pt>
    <dgm:pt modelId="{FB57D129-16F9-4E59-94B7-B49B82163416}" type="pres">
      <dgm:prSet presAssocID="{C0A22B32-6752-4D9F-B3B8-5D825B66FCAC}" presName="rootComposite" presStyleCnt="0"/>
      <dgm:spPr/>
    </dgm:pt>
    <dgm:pt modelId="{8EC59126-4AEB-4494-B29A-AEF05A62F1F4}" type="pres">
      <dgm:prSet presAssocID="{C0A22B32-6752-4D9F-B3B8-5D825B66FCAC}" presName="rootText" presStyleLbl="node1" presStyleIdx="3" presStyleCnt="6"/>
      <dgm:spPr/>
      <dgm:t>
        <a:bodyPr/>
        <a:lstStyle/>
        <a:p>
          <a:endParaRPr lang="en-US"/>
        </a:p>
      </dgm:t>
    </dgm:pt>
    <dgm:pt modelId="{0CB626E0-4383-4ED8-AE43-FA531A79E47D}" type="pres">
      <dgm:prSet presAssocID="{C0A22B32-6752-4D9F-B3B8-5D825B66FCAC}" presName="rootConnector" presStyleLbl="node1" presStyleIdx="3" presStyleCnt="6"/>
      <dgm:spPr/>
      <dgm:t>
        <a:bodyPr/>
        <a:lstStyle/>
        <a:p>
          <a:endParaRPr lang="en-US"/>
        </a:p>
      </dgm:t>
    </dgm:pt>
    <dgm:pt modelId="{DF7B838D-7FAA-4DD4-B8D6-185EF93F20AB}" type="pres">
      <dgm:prSet presAssocID="{C0A22B32-6752-4D9F-B3B8-5D825B66FCAC}" presName="childShape" presStyleCnt="0"/>
      <dgm:spPr/>
    </dgm:pt>
    <dgm:pt modelId="{5D8F8B0A-E315-492A-8031-5C8CAB0E68D1}" type="pres">
      <dgm:prSet presAssocID="{18A632CB-B6C6-42EA-B07B-ED44FF0A07B0}" presName="Name13" presStyleLbl="parChTrans1D2" presStyleIdx="4" presStyleCnt="9"/>
      <dgm:spPr/>
      <dgm:t>
        <a:bodyPr/>
        <a:lstStyle/>
        <a:p>
          <a:endParaRPr lang="en-US"/>
        </a:p>
      </dgm:t>
    </dgm:pt>
    <dgm:pt modelId="{198C1D53-B224-4C0A-83A7-B824798CA795}" type="pres">
      <dgm:prSet presAssocID="{794CF992-EF87-4920-B96C-93847F81FF5F}" presName="childText" presStyleLbl="bgAcc1" presStyleIdx="4" presStyleCnt="9" custScaleX="155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6DEE17-8421-4793-A557-3E55D81E1D73}" type="pres">
      <dgm:prSet presAssocID="{FDC0A0B6-514F-4A5F-833B-E17D6CC09E7C}" presName="Name13" presStyleLbl="parChTrans1D2" presStyleIdx="5" presStyleCnt="9"/>
      <dgm:spPr/>
      <dgm:t>
        <a:bodyPr/>
        <a:lstStyle/>
        <a:p>
          <a:endParaRPr lang="en-US"/>
        </a:p>
      </dgm:t>
    </dgm:pt>
    <dgm:pt modelId="{5BB71430-9C08-4499-A231-411ABB67DA42}" type="pres">
      <dgm:prSet presAssocID="{A8B96B6B-899F-4B1A-945B-B4B93708CCB8}" presName="childText" presStyleLbl="bgAcc1" presStyleIdx="5" presStyleCnt="9" custScaleX="1552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DF807C-8470-457F-80CF-54735368D010}" type="pres">
      <dgm:prSet presAssocID="{41245AD7-940B-4266-88AD-CC00ECEC9956}" presName="root" presStyleCnt="0"/>
      <dgm:spPr/>
    </dgm:pt>
    <dgm:pt modelId="{ADCA190C-5C26-425B-9CA4-E433DA8DD7AD}" type="pres">
      <dgm:prSet presAssocID="{41245AD7-940B-4266-88AD-CC00ECEC9956}" presName="rootComposite" presStyleCnt="0"/>
      <dgm:spPr/>
    </dgm:pt>
    <dgm:pt modelId="{D21CA0E7-D857-4D25-8ADF-BE4AD44CE7E1}" type="pres">
      <dgm:prSet presAssocID="{41245AD7-940B-4266-88AD-CC00ECEC9956}" presName="rootText" presStyleLbl="node1" presStyleIdx="4" presStyleCnt="6" custLinFactX="38892" custLinFactNeighborX="100000" custLinFactNeighborY="-5170"/>
      <dgm:spPr/>
      <dgm:t>
        <a:bodyPr/>
        <a:lstStyle/>
        <a:p>
          <a:endParaRPr lang="en-US"/>
        </a:p>
      </dgm:t>
    </dgm:pt>
    <dgm:pt modelId="{20B86111-815A-4B44-A917-00AFCCF1CFCF}" type="pres">
      <dgm:prSet presAssocID="{41245AD7-940B-4266-88AD-CC00ECEC9956}" presName="rootConnector" presStyleLbl="node1" presStyleIdx="4" presStyleCnt="6"/>
      <dgm:spPr/>
      <dgm:t>
        <a:bodyPr/>
        <a:lstStyle/>
        <a:p>
          <a:endParaRPr lang="en-US"/>
        </a:p>
      </dgm:t>
    </dgm:pt>
    <dgm:pt modelId="{DB8E5C38-BBC6-45AB-9763-5AB2102325B3}" type="pres">
      <dgm:prSet presAssocID="{41245AD7-940B-4266-88AD-CC00ECEC9956}" presName="childShape" presStyleCnt="0"/>
      <dgm:spPr/>
    </dgm:pt>
    <dgm:pt modelId="{0642EF23-E6AB-4A1D-B312-E007FEA0C98C}" type="pres">
      <dgm:prSet presAssocID="{C0E34C79-9697-4EB3-B965-050E9B0461F1}" presName="root" presStyleCnt="0"/>
      <dgm:spPr/>
    </dgm:pt>
    <dgm:pt modelId="{2085061D-AD4E-468D-AEB0-98FF3532094F}" type="pres">
      <dgm:prSet presAssocID="{C0E34C79-9697-4EB3-B965-050E9B0461F1}" presName="rootComposite" presStyleCnt="0"/>
      <dgm:spPr/>
    </dgm:pt>
    <dgm:pt modelId="{CCCAACA0-247A-4B11-B909-A21B0B63F298}" type="pres">
      <dgm:prSet presAssocID="{C0E34C79-9697-4EB3-B965-050E9B0461F1}" presName="rootText" presStyleLbl="node1" presStyleIdx="5" presStyleCnt="6" custLinFactX="-9657" custLinFactNeighborX="-100000" custLinFactNeighborY="1307"/>
      <dgm:spPr/>
      <dgm:t>
        <a:bodyPr/>
        <a:lstStyle/>
        <a:p>
          <a:endParaRPr lang="en-US"/>
        </a:p>
      </dgm:t>
    </dgm:pt>
    <dgm:pt modelId="{817A5E47-942D-4E09-BCE2-75486D693630}" type="pres">
      <dgm:prSet presAssocID="{C0E34C79-9697-4EB3-B965-050E9B0461F1}" presName="rootConnector" presStyleLbl="node1" presStyleIdx="5" presStyleCnt="6"/>
      <dgm:spPr/>
      <dgm:t>
        <a:bodyPr/>
        <a:lstStyle/>
        <a:p>
          <a:endParaRPr lang="en-US"/>
        </a:p>
      </dgm:t>
    </dgm:pt>
    <dgm:pt modelId="{E8FCDCF1-EB56-4CE5-A099-563FCC069848}" type="pres">
      <dgm:prSet presAssocID="{C0E34C79-9697-4EB3-B965-050E9B0461F1}" presName="childShape" presStyleCnt="0"/>
      <dgm:spPr/>
    </dgm:pt>
    <dgm:pt modelId="{9CD92BC2-5D7D-4471-BC7C-CEBB69B69EA6}" type="pres">
      <dgm:prSet presAssocID="{00E8E8BB-AF96-4BD4-BE1B-CC2E0314D468}" presName="Name13" presStyleLbl="parChTrans1D2" presStyleIdx="6" presStyleCnt="9"/>
      <dgm:spPr/>
      <dgm:t>
        <a:bodyPr/>
        <a:lstStyle/>
        <a:p>
          <a:endParaRPr lang="en-US"/>
        </a:p>
      </dgm:t>
    </dgm:pt>
    <dgm:pt modelId="{7DD054AC-A3C5-418A-AE57-E06B1499863B}" type="pres">
      <dgm:prSet presAssocID="{629541AF-1891-4EBF-A917-56C97FE65CF4}" presName="childText" presStyleLbl="bgAcc1" presStyleIdx="6" presStyleCnt="9" custScaleX="169287" custLinFactX="-18754" custLinFactNeighborX="-100000" custLinFactNeighborY="-77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14626-BD68-4734-A5EF-71A7AD985EB5}" type="pres">
      <dgm:prSet presAssocID="{9786E3E2-C583-41A9-8B27-2B3A2C95649E}" presName="Name13" presStyleLbl="parChTrans1D2" presStyleIdx="7" presStyleCnt="9"/>
      <dgm:spPr/>
      <dgm:t>
        <a:bodyPr/>
        <a:lstStyle/>
        <a:p>
          <a:endParaRPr lang="en-US"/>
        </a:p>
      </dgm:t>
    </dgm:pt>
    <dgm:pt modelId="{E626FD5E-2301-4F27-BDC6-A6ABD73228AF}" type="pres">
      <dgm:prSet presAssocID="{418684FD-E3CE-47D7-9FAA-7F4A95E8C428}" presName="childText" presStyleLbl="bgAcc1" presStyleIdx="7" presStyleCnt="9" custScaleX="163654" custLinFactX="-15431" custLinFactNeighborX="-100000" custLinFactNeighborY="387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638E1-918C-435D-B28C-4E887CE2F080}" type="pres">
      <dgm:prSet presAssocID="{9A57E06E-53A2-4B90-9A38-9EC83B22A78C}" presName="Name13" presStyleLbl="parChTrans1D2" presStyleIdx="8" presStyleCnt="9"/>
      <dgm:spPr/>
      <dgm:t>
        <a:bodyPr/>
        <a:lstStyle/>
        <a:p>
          <a:endParaRPr lang="en-US"/>
        </a:p>
      </dgm:t>
    </dgm:pt>
    <dgm:pt modelId="{797484C2-D30C-44CB-B0E1-0C5CA5DECA3C}" type="pres">
      <dgm:prSet presAssocID="{FB117DE0-F7F8-4DC7-B54C-13F6E7396802}" presName="childText" presStyleLbl="bgAcc1" presStyleIdx="8" presStyleCnt="9" custScaleX="171952" custLinFactX="-14102" custLinFactNeighborX="-100000" custLinFactNeighborY="626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E84C4D-F5F6-407C-8977-BD96AE4A9571}" srcId="{C8338FD8-04E6-44E7-85F5-9655C43429C3}" destId="{9633E222-133F-439A-99F8-21B2DAF5C4C5}" srcOrd="1" destOrd="0" parTransId="{FA32147F-35BD-4024-94EA-DB115F34B1A3}" sibTransId="{5519A272-EDF6-4BB3-B9E5-AC2097B3963F}"/>
    <dgm:cxn modelId="{432CF777-CDDA-4993-8B06-9AB430B695B5}" type="presOf" srcId="{9633E222-133F-439A-99F8-21B2DAF5C4C5}" destId="{9B456A73-5BB5-465E-B5C9-18088D022B93}" srcOrd="0" destOrd="0" presId="urn:microsoft.com/office/officeart/2005/8/layout/hierarchy3"/>
    <dgm:cxn modelId="{A1F45631-EE34-4404-8023-10145C6AD45D}" type="presOf" srcId="{9786E3E2-C583-41A9-8B27-2B3A2C95649E}" destId="{6E514626-BD68-4734-A5EF-71A7AD985EB5}" srcOrd="0" destOrd="0" presId="urn:microsoft.com/office/officeart/2005/8/layout/hierarchy3"/>
    <dgm:cxn modelId="{5DC7CB98-4371-436F-AB09-D7FDC315C1BF}" type="presOf" srcId="{A43835CB-EC30-452A-957E-A7EA48EC36DD}" destId="{EE30E15E-5A37-4F80-B131-E17BFF4BF4B3}" srcOrd="1" destOrd="0" presId="urn:microsoft.com/office/officeart/2005/8/layout/hierarchy3"/>
    <dgm:cxn modelId="{A1C06AD3-06BA-473E-ADD0-86D72FC97AE7}" type="presOf" srcId="{C0A22B32-6752-4D9F-B3B8-5D825B66FCAC}" destId="{0CB626E0-4383-4ED8-AE43-FA531A79E47D}" srcOrd="1" destOrd="0" presId="urn:microsoft.com/office/officeart/2005/8/layout/hierarchy3"/>
    <dgm:cxn modelId="{CABB5128-41CE-462C-86A7-67AB1EB82312}" type="presOf" srcId="{A8B96B6B-899F-4B1A-945B-B4B93708CCB8}" destId="{5BB71430-9C08-4499-A231-411ABB67DA42}" srcOrd="0" destOrd="0" presId="urn:microsoft.com/office/officeart/2005/8/layout/hierarchy3"/>
    <dgm:cxn modelId="{FE7F2D21-F58D-4D77-BB1D-2F3036C0D2F3}" srcId="{C0A22B32-6752-4D9F-B3B8-5D825B66FCAC}" destId="{A8B96B6B-899F-4B1A-945B-B4B93708CCB8}" srcOrd="1" destOrd="0" parTransId="{FDC0A0B6-514F-4A5F-833B-E17D6CC09E7C}" sibTransId="{0AD670CD-4991-4309-8462-67FD2DCC59BE}"/>
    <dgm:cxn modelId="{298484FC-A45A-4FA6-9CC1-EEB3C2512E17}" type="presOf" srcId="{A43835CB-EC30-452A-957E-A7EA48EC36DD}" destId="{7524D146-E61F-4757-B2A0-4F6806D81311}" srcOrd="0" destOrd="0" presId="urn:microsoft.com/office/officeart/2005/8/layout/hierarchy3"/>
    <dgm:cxn modelId="{F5FD21A7-6487-47F5-9E50-A382512C05BD}" type="presOf" srcId="{FB117DE0-F7F8-4DC7-B54C-13F6E7396802}" destId="{797484C2-D30C-44CB-B0E1-0C5CA5DECA3C}" srcOrd="0" destOrd="0" presId="urn:microsoft.com/office/officeart/2005/8/layout/hierarchy3"/>
    <dgm:cxn modelId="{B2FC19BA-C98A-49DC-91FF-4EB44115D49A}" type="presOf" srcId="{C0E34C79-9697-4EB3-B965-050E9B0461F1}" destId="{817A5E47-942D-4E09-BCE2-75486D693630}" srcOrd="1" destOrd="0" presId="urn:microsoft.com/office/officeart/2005/8/layout/hierarchy3"/>
    <dgm:cxn modelId="{7604867D-8A58-4B63-8E4E-0C990356AA6F}" type="presOf" srcId="{03F3EEB7-3DF0-4B46-9EB8-1DF455DC952C}" destId="{7CE310D9-4711-4AA9-BB53-6F53D8AD5E33}" srcOrd="0" destOrd="0" presId="urn:microsoft.com/office/officeart/2005/8/layout/hierarchy3"/>
    <dgm:cxn modelId="{E345F227-7165-4851-9DEE-E1B38E591152}" srcId="{C8338FD8-04E6-44E7-85F5-9655C43429C3}" destId="{A43835CB-EC30-452A-957E-A7EA48EC36DD}" srcOrd="0" destOrd="0" parTransId="{569C4F67-ADD1-4679-8C90-59B45EF4D5AD}" sibTransId="{7DF0520C-29DD-4AC2-A48B-A87EB94B7990}"/>
    <dgm:cxn modelId="{273DCE4D-A5E5-4BE5-908E-68E1EDF2F13D}" type="presOf" srcId="{CFE80F1B-668E-496A-9F1A-EAE16D63B60D}" destId="{7B31E68C-86B7-4325-A6B2-9795364E6557}" srcOrd="0" destOrd="0" presId="urn:microsoft.com/office/officeart/2005/8/layout/hierarchy3"/>
    <dgm:cxn modelId="{0AFF9122-5EA7-4549-B7DD-0E672B33D089}" type="presOf" srcId="{EC1C239A-783C-435F-A314-333C39AE52D3}" destId="{41CAC2FB-A56D-489C-A215-C66C7A7ECC09}" srcOrd="0" destOrd="0" presId="urn:microsoft.com/office/officeart/2005/8/layout/hierarchy3"/>
    <dgm:cxn modelId="{4C061F64-B2D9-4023-AE75-DA5CCE708381}" srcId="{C8338FD8-04E6-44E7-85F5-9655C43429C3}" destId="{41245AD7-940B-4266-88AD-CC00ECEC9956}" srcOrd="4" destOrd="0" parTransId="{9B98DEE0-5F5D-4C8C-BA3E-5410F9B9C93A}" sibTransId="{7DB17450-CDD9-4A96-9D0A-740294C2E1B7}"/>
    <dgm:cxn modelId="{DBB552DE-7E05-4391-9C43-904D1D5D89B1}" type="presOf" srcId="{00E8E8BB-AF96-4BD4-BE1B-CC2E0314D468}" destId="{9CD92BC2-5D7D-4471-BC7C-CEBB69B69EA6}" srcOrd="0" destOrd="0" presId="urn:microsoft.com/office/officeart/2005/8/layout/hierarchy3"/>
    <dgm:cxn modelId="{02B7FE5B-8B63-4B53-A5C7-B69FDAE0EAB9}" srcId="{C8338FD8-04E6-44E7-85F5-9655C43429C3}" destId="{C0A22B32-6752-4D9F-B3B8-5D825B66FCAC}" srcOrd="3" destOrd="0" parTransId="{06B1AC95-E78C-49D9-9E43-5DD687A0FD15}" sibTransId="{95761A17-6004-4D62-8A7A-13150A7F9E4D}"/>
    <dgm:cxn modelId="{80DA7844-7ACF-447A-8986-D6ECD6A74FB0}" srcId="{9633E222-133F-439A-99F8-21B2DAF5C4C5}" destId="{788810AD-4DFF-4D95-929F-D4DC74BB71C7}" srcOrd="2" destOrd="0" parTransId="{793E1C76-1723-476D-9B05-A8C25A835234}" sibTransId="{271B6393-CC3F-4AD1-9B23-9DAC4F45AAC8}"/>
    <dgm:cxn modelId="{AFBB09D4-4C5E-44F0-95F6-6205BE4A1E97}" type="presOf" srcId="{418684FD-E3CE-47D7-9FAA-7F4A95E8C428}" destId="{E626FD5E-2301-4F27-BDC6-A6ABD73228AF}" srcOrd="0" destOrd="0" presId="urn:microsoft.com/office/officeart/2005/8/layout/hierarchy3"/>
    <dgm:cxn modelId="{7FABB1AB-AFDF-4136-929B-2E5C3EE5A435}" type="presOf" srcId="{C0E34C79-9697-4EB3-B965-050E9B0461F1}" destId="{CCCAACA0-247A-4B11-B909-A21B0B63F298}" srcOrd="0" destOrd="0" presId="urn:microsoft.com/office/officeart/2005/8/layout/hierarchy3"/>
    <dgm:cxn modelId="{A64BB75E-2455-48C1-A8E9-F68F4BB7DCEC}" srcId="{9633E222-133F-439A-99F8-21B2DAF5C4C5}" destId="{ABC09664-8895-48A0-9B4E-926B9EBB8889}" srcOrd="1" destOrd="0" parTransId="{03F3EEB7-3DF0-4B46-9EB8-1DF455DC952C}" sibTransId="{4B46D6AB-E8D7-47F8-B38C-0874B3E3DDE1}"/>
    <dgm:cxn modelId="{2EC6DEE6-AB88-4A9F-B583-484BF0A49C49}" type="presOf" srcId="{ABC09664-8895-48A0-9B4E-926B9EBB8889}" destId="{2C3320B2-A537-4A8F-9854-C12ECB3372B2}" srcOrd="0" destOrd="0" presId="urn:microsoft.com/office/officeart/2005/8/layout/hierarchy3"/>
    <dgm:cxn modelId="{A1C6E6B8-4F7A-4936-8910-629EAE8C1E01}" srcId="{C0E34C79-9697-4EB3-B965-050E9B0461F1}" destId="{FB117DE0-F7F8-4DC7-B54C-13F6E7396802}" srcOrd="2" destOrd="0" parTransId="{9A57E06E-53A2-4B90-9A38-9EC83B22A78C}" sibTransId="{A4BBDFA2-45FA-4C02-8360-407EECB9F8A1}"/>
    <dgm:cxn modelId="{739BAE38-ED27-4FA2-9041-08A8D6C4FD11}" type="presOf" srcId="{9633E222-133F-439A-99F8-21B2DAF5C4C5}" destId="{F4669C50-2FE4-4A6D-9A14-C25AD44DC3B2}" srcOrd="1" destOrd="0" presId="urn:microsoft.com/office/officeart/2005/8/layout/hierarchy3"/>
    <dgm:cxn modelId="{280786DB-4635-417C-88FF-F8916620DE4E}" type="presOf" srcId="{793E1C76-1723-476D-9B05-A8C25A835234}" destId="{6FC28F1A-AB81-49CB-A0D3-285CF390A800}" srcOrd="0" destOrd="0" presId="urn:microsoft.com/office/officeart/2005/8/layout/hierarchy3"/>
    <dgm:cxn modelId="{AC4781AF-FB86-4090-9CF3-0483C291598C}" srcId="{CFE80F1B-668E-496A-9F1A-EAE16D63B60D}" destId="{EC1C239A-783C-435F-A314-333C39AE52D3}" srcOrd="0" destOrd="0" parTransId="{BACCCBFE-06D6-47DE-8FB8-6509A957B7DC}" sibTransId="{173DF986-6A21-4959-A7D0-6BBC4AC4E3AF}"/>
    <dgm:cxn modelId="{FA1F8B0B-B049-4466-A0E7-AC6277B45C8D}" type="presOf" srcId="{EB0CD45F-5622-4015-908E-122C91455499}" destId="{381EF9D9-A157-4476-A1FD-8F1FDA911720}" srcOrd="0" destOrd="0" presId="urn:microsoft.com/office/officeart/2005/8/layout/hierarchy3"/>
    <dgm:cxn modelId="{FD925942-C6AC-4015-B650-CD9CCD1A257A}" srcId="{C0A22B32-6752-4D9F-B3B8-5D825B66FCAC}" destId="{794CF992-EF87-4920-B96C-93847F81FF5F}" srcOrd="0" destOrd="0" parTransId="{18A632CB-B6C6-42EA-B07B-ED44FF0A07B0}" sibTransId="{F789E460-54C7-4A48-8246-A8D32D70C0C1}"/>
    <dgm:cxn modelId="{16DC8380-BE72-414E-9FD8-4B5D9C391235}" type="presOf" srcId="{629541AF-1891-4EBF-A917-56C97FE65CF4}" destId="{7DD054AC-A3C5-418A-AE57-E06B1499863B}" srcOrd="0" destOrd="0" presId="urn:microsoft.com/office/officeart/2005/8/layout/hierarchy3"/>
    <dgm:cxn modelId="{012CF1EA-937F-41CC-B62A-D08909E45947}" srcId="{C8338FD8-04E6-44E7-85F5-9655C43429C3}" destId="{C0E34C79-9697-4EB3-B965-050E9B0461F1}" srcOrd="5" destOrd="0" parTransId="{068EF66E-412D-49BD-8C09-42003D56A832}" sibTransId="{97F65588-542D-4984-BF69-5E3583970370}"/>
    <dgm:cxn modelId="{FCF72E5F-9F7B-4E56-8D02-CB23D41FE1F2}" srcId="{C0E34C79-9697-4EB3-B965-050E9B0461F1}" destId="{418684FD-E3CE-47D7-9FAA-7F4A95E8C428}" srcOrd="1" destOrd="0" parTransId="{9786E3E2-C583-41A9-8B27-2B3A2C95649E}" sibTransId="{65D85290-5F18-498C-8752-4CF2E923A351}"/>
    <dgm:cxn modelId="{DC639F44-238A-4F1F-AB07-A282E6B9371E}" type="presOf" srcId="{18A632CB-B6C6-42EA-B07B-ED44FF0A07B0}" destId="{5D8F8B0A-E315-492A-8031-5C8CAB0E68D1}" srcOrd="0" destOrd="0" presId="urn:microsoft.com/office/officeart/2005/8/layout/hierarchy3"/>
    <dgm:cxn modelId="{8EA0A622-2362-4125-BC4D-9E9297407779}" type="presOf" srcId="{41245AD7-940B-4266-88AD-CC00ECEC9956}" destId="{20B86111-815A-4B44-A917-00AFCCF1CFCF}" srcOrd="1" destOrd="0" presId="urn:microsoft.com/office/officeart/2005/8/layout/hierarchy3"/>
    <dgm:cxn modelId="{2A5D7E4F-C09A-4E59-936F-E9D9FE9CF706}" type="presOf" srcId="{C8338FD8-04E6-44E7-85F5-9655C43429C3}" destId="{0D77D899-034D-458E-83C4-F9C617EF502A}" srcOrd="0" destOrd="0" presId="urn:microsoft.com/office/officeart/2005/8/layout/hierarchy3"/>
    <dgm:cxn modelId="{AD3E83D5-1ED8-4AE0-840E-62229C1D2F7E}" type="presOf" srcId="{9475AAD7-495F-41C2-A970-007385BA4A05}" destId="{7CF30A18-2FB3-40BE-835B-794E377A5E0C}" srcOrd="0" destOrd="0" presId="urn:microsoft.com/office/officeart/2005/8/layout/hierarchy3"/>
    <dgm:cxn modelId="{64F7445A-EA27-426B-AA36-CBA534C1DE31}" type="presOf" srcId="{9A57E06E-53A2-4B90-9A38-9EC83B22A78C}" destId="{6F2638E1-918C-435D-B28C-4E887CE2F080}" srcOrd="0" destOrd="0" presId="urn:microsoft.com/office/officeart/2005/8/layout/hierarchy3"/>
    <dgm:cxn modelId="{F0DB0AB3-BED8-4D35-A1F9-80B6A0918A4D}" type="presOf" srcId="{BACCCBFE-06D6-47DE-8FB8-6509A957B7DC}" destId="{4DA9EF54-2B30-4E59-BC14-EF3FECDC8B11}" srcOrd="0" destOrd="0" presId="urn:microsoft.com/office/officeart/2005/8/layout/hierarchy3"/>
    <dgm:cxn modelId="{26E4C6AC-E72E-468D-A9D9-9FAB08D6EF8C}" type="presOf" srcId="{C0A22B32-6752-4D9F-B3B8-5D825B66FCAC}" destId="{8EC59126-4AEB-4494-B29A-AEF05A62F1F4}" srcOrd="0" destOrd="0" presId="urn:microsoft.com/office/officeart/2005/8/layout/hierarchy3"/>
    <dgm:cxn modelId="{84C7E63E-0D13-42FD-8470-34C100B8F490}" type="presOf" srcId="{788810AD-4DFF-4D95-929F-D4DC74BB71C7}" destId="{B3CDFDFF-B2F3-44ED-8005-2F3A95A30498}" srcOrd="0" destOrd="0" presId="urn:microsoft.com/office/officeart/2005/8/layout/hierarchy3"/>
    <dgm:cxn modelId="{89C9509A-D8BD-4A3C-A140-1E12EDFDB7B7}" type="presOf" srcId="{FDC0A0B6-514F-4A5F-833B-E17D6CC09E7C}" destId="{A46DEE17-8421-4793-A557-3E55D81E1D73}" srcOrd="0" destOrd="0" presId="urn:microsoft.com/office/officeart/2005/8/layout/hierarchy3"/>
    <dgm:cxn modelId="{70322353-A7E3-47E0-BD6D-E13BE219BCF8}" type="presOf" srcId="{CFE80F1B-668E-496A-9F1A-EAE16D63B60D}" destId="{C58E1B41-AE76-49F1-B3E4-8E6E0AAE39B7}" srcOrd="1" destOrd="0" presId="urn:microsoft.com/office/officeart/2005/8/layout/hierarchy3"/>
    <dgm:cxn modelId="{A5D30A3E-51E2-49E9-AE50-2921D520EF39}" srcId="{9633E222-133F-439A-99F8-21B2DAF5C4C5}" destId="{EB0CD45F-5622-4015-908E-122C91455499}" srcOrd="0" destOrd="0" parTransId="{9475AAD7-495F-41C2-A970-007385BA4A05}" sibTransId="{2D4C4181-4C95-4EAF-9119-C639CFAEA1FD}"/>
    <dgm:cxn modelId="{BCBE9629-1962-470C-816E-467853A16587}" type="presOf" srcId="{41245AD7-940B-4266-88AD-CC00ECEC9956}" destId="{D21CA0E7-D857-4D25-8ADF-BE4AD44CE7E1}" srcOrd="0" destOrd="0" presId="urn:microsoft.com/office/officeart/2005/8/layout/hierarchy3"/>
    <dgm:cxn modelId="{8AA80FAE-45D7-4E26-BBEB-089839A41873}" srcId="{C0E34C79-9697-4EB3-B965-050E9B0461F1}" destId="{629541AF-1891-4EBF-A917-56C97FE65CF4}" srcOrd="0" destOrd="0" parTransId="{00E8E8BB-AF96-4BD4-BE1B-CC2E0314D468}" sibTransId="{02F56D86-FF6F-4496-AEC7-40017919A42E}"/>
    <dgm:cxn modelId="{F930EDED-6E4F-4247-BF78-1EADD823FE86}" type="presOf" srcId="{794CF992-EF87-4920-B96C-93847F81FF5F}" destId="{198C1D53-B224-4C0A-83A7-B824798CA795}" srcOrd="0" destOrd="0" presId="urn:microsoft.com/office/officeart/2005/8/layout/hierarchy3"/>
    <dgm:cxn modelId="{6A3750F2-203E-4F5E-A301-7AB2EEF51F40}" srcId="{C8338FD8-04E6-44E7-85F5-9655C43429C3}" destId="{CFE80F1B-668E-496A-9F1A-EAE16D63B60D}" srcOrd="2" destOrd="0" parTransId="{024040AA-44E5-49DE-8553-6CB86769D79C}" sibTransId="{EC5F5AAF-9692-4D03-BE71-34967C53D96E}"/>
    <dgm:cxn modelId="{D3BF25B9-3463-4EA0-9EA6-740AB29A46D3}" type="presParOf" srcId="{0D77D899-034D-458E-83C4-F9C617EF502A}" destId="{4856F041-DC08-4592-9B1D-49AD5787B050}" srcOrd="0" destOrd="0" presId="urn:microsoft.com/office/officeart/2005/8/layout/hierarchy3"/>
    <dgm:cxn modelId="{A450ED10-C562-49E6-9AF2-1F6048711599}" type="presParOf" srcId="{4856F041-DC08-4592-9B1D-49AD5787B050}" destId="{49BD6EE6-BA1F-4B0F-8306-BAA14F557ED3}" srcOrd="0" destOrd="0" presId="urn:microsoft.com/office/officeart/2005/8/layout/hierarchy3"/>
    <dgm:cxn modelId="{E4EA8A2A-9478-4033-B82D-0C108BA05222}" type="presParOf" srcId="{49BD6EE6-BA1F-4B0F-8306-BAA14F557ED3}" destId="{7524D146-E61F-4757-B2A0-4F6806D81311}" srcOrd="0" destOrd="0" presId="urn:microsoft.com/office/officeart/2005/8/layout/hierarchy3"/>
    <dgm:cxn modelId="{E3CCDC57-21E3-433A-B5D5-F1E1E85F5B42}" type="presParOf" srcId="{49BD6EE6-BA1F-4B0F-8306-BAA14F557ED3}" destId="{EE30E15E-5A37-4F80-B131-E17BFF4BF4B3}" srcOrd="1" destOrd="0" presId="urn:microsoft.com/office/officeart/2005/8/layout/hierarchy3"/>
    <dgm:cxn modelId="{69340986-5DBC-4BF1-B57A-475B74494030}" type="presParOf" srcId="{4856F041-DC08-4592-9B1D-49AD5787B050}" destId="{CE4B6694-3EE8-4790-BB0E-656AEC1BA74B}" srcOrd="1" destOrd="0" presId="urn:microsoft.com/office/officeart/2005/8/layout/hierarchy3"/>
    <dgm:cxn modelId="{53F72E2C-1393-4660-82F9-EAE0CD75E211}" type="presParOf" srcId="{0D77D899-034D-458E-83C4-F9C617EF502A}" destId="{42D1D07F-B702-4E11-AFE7-9CDE54D1F4B0}" srcOrd="1" destOrd="0" presId="urn:microsoft.com/office/officeart/2005/8/layout/hierarchy3"/>
    <dgm:cxn modelId="{94459501-C9B0-4841-85D7-6E9AF518AE5E}" type="presParOf" srcId="{42D1D07F-B702-4E11-AFE7-9CDE54D1F4B0}" destId="{36EF09D0-9F60-4647-82E0-5D31DBAC2867}" srcOrd="0" destOrd="0" presId="urn:microsoft.com/office/officeart/2005/8/layout/hierarchy3"/>
    <dgm:cxn modelId="{1D4BED92-67E5-4CC8-B843-2E8BE41AB0F7}" type="presParOf" srcId="{36EF09D0-9F60-4647-82E0-5D31DBAC2867}" destId="{9B456A73-5BB5-465E-B5C9-18088D022B93}" srcOrd="0" destOrd="0" presId="urn:microsoft.com/office/officeart/2005/8/layout/hierarchy3"/>
    <dgm:cxn modelId="{00D5A0D6-6FA2-4249-AFA5-6C68BBEBB20A}" type="presParOf" srcId="{36EF09D0-9F60-4647-82E0-5D31DBAC2867}" destId="{F4669C50-2FE4-4A6D-9A14-C25AD44DC3B2}" srcOrd="1" destOrd="0" presId="urn:microsoft.com/office/officeart/2005/8/layout/hierarchy3"/>
    <dgm:cxn modelId="{00C9BBFA-96A7-4CFB-809A-BCCE95A2C9CA}" type="presParOf" srcId="{42D1D07F-B702-4E11-AFE7-9CDE54D1F4B0}" destId="{00D15E3D-6DCF-404C-BE92-7F797ED535F3}" srcOrd="1" destOrd="0" presId="urn:microsoft.com/office/officeart/2005/8/layout/hierarchy3"/>
    <dgm:cxn modelId="{7FB342E6-338A-41D4-A9E4-4527877EFA33}" type="presParOf" srcId="{00D15E3D-6DCF-404C-BE92-7F797ED535F3}" destId="{7CF30A18-2FB3-40BE-835B-794E377A5E0C}" srcOrd="0" destOrd="0" presId="urn:microsoft.com/office/officeart/2005/8/layout/hierarchy3"/>
    <dgm:cxn modelId="{5F50BDAE-BC44-4E43-8508-54007D56D1CC}" type="presParOf" srcId="{00D15E3D-6DCF-404C-BE92-7F797ED535F3}" destId="{381EF9D9-A157-4476-A1FD-8F1FDA911720}" srcOrd="1" destOrd="0" presId="urn:microsoft.com/office/officeart/2005/8/layout/hierarchy3"/>
    <dgm:cxn modelId="{457FEA17-DEE2-43BF-857E-CAA9ABB8E2C2}" type="presParOf" srcId="{00D15E3D-6DCF-404C-BE92-7F797ED535F3}" destId="{7CE310D9-4711-4AA9-BB53-6F53D8AD5E33}" srcOrd="2" destOrd="0" presId="urn:microsoft.com/office/officeart/2005/8/layout/hierarchy3"/>
    <dgm:cxn modelId="{625A81A7-2915-484F-81C8-9D1D8C6002B1}" type="presParOf" srcId="{00D15E3D-6DCF-404C-BE92-7F797ED535F3}" destId="{2C3320B2-A537-4A8F-9854-C12ECB3372B2}" srcOrd="3" destOrd="0" presId="urn:microsoft.com/office/officeart/2005/8/layout/hierarchy3"/>
    <dgm:cxn modelId="{C5CD9D7F-72C0-46F9-90A4-052B3C02CD85}" type="presParOf" srcId="{00D15E3D-6DCF-404C-BE92-7F797ED535F3}" destId="{6FC28F1A-AB81-49CB-A0D3-285CF390A800}" srcOrd="4" destOrd="0" presId="urn:microsoft.com/office/officeart/2005/8/layout/hierarchy3"/>
    <dgm:cxn modelId="{16FBFEBF-5B68-424C-A920-C067001D7DED}" type="presParOf" srcId="{00D15E3D-6DCF-404C-BE92-7F797ED535F3}" destId="{B3CDFDFF-B2F3-44ED-8005-2F3A95A30498}" srcOrd="5" destOrd="0" presId="urn:microsoft.com/office/officeart/2005/8/layout/hierarchy3"/>
    <dgm:cxn modelId="{6D8D94B9-E7B4-4E80-ABF0-C7E07ABB8ACA}" type="presParOf" srcId="{0D77D899-034D-458E-83C4-F9C617EF502A}" destId="{37FC9548-2520-4864-B6AF-2A96966819F5}" srcOrd="2" destOrd="0" presId="urn:microsoft.com/office/officeart/2005/8/layout/hierarchy3"/>
    <dgm:cxn modelId="{D04B4E81-D957-4DEA-926E-F283DF6C3998}" type="presParOf" srcId="{37FC9548-2520-4864-B6AF-2A96966819F5}" destId="{979A5D87-AAE2-497F-B952-566D06623AD6}" srcOrd="0" destOrd="0" presId="urn:microsoft.com/office/officeart/2005/8/layout/hierarchy3"/>
    <dgm:cxn modelId="{32BEC5A8-2B6F-4B9A-923E-EEAA678B8A6A}" type="presParOf" srcId="{979A5D87-AAE2-497F-B952-566D06623AD6}" destId="{7B31E68C-86B7-4325-A6B2-9795364E6557}" srcOrd="0" destOrd="0" presId="urn:microsoft.com/office/officeart/2005/8/layout/hierarchy3"/>
    <dgm:cxn modelId="{CD6CD772-E3E6-4463-BAEB-774329415ABD}" type="presParOf" srcId="{979A5D87-AAE2-497F-B952-566D06623AD6}" destId="{C58E1B41-AE76-49F1-B3E4-8E6E0AAE39B7}" srcOrd="1" destOrd="0" presId="urn:microsoft.com/office/officeart/2005/8/layout/hierarchy3"/>
    <dgm:cxn modelId="{45CFC5B1-5F96-4D89-B5C6-16EF8CB97A31}" type="presParOf" srcId="{37FC9548-2520-4864-B6AF-2A96966819F5}" destId="{36879E6F-F854-4F06-9C19-60F13733CF9C}" srcOrd="1" destOrd="0" presId="urn:microsoft.com/office/officeart/2005/8/layout/hierarchy3"/>
    <dgm:cxn modelId="{B7343263-5AA9-465F-9449-768066A5A28B}" type="presParOf" srcId="{36879E6F-F854-4F06-9C19-60F13733CF9C}" destId="{4DA9EF54-2B30-4E59-BC14-EF3FECDC8B11}" srcOrd="0" destOrd="0" presId="urn:microsoft.com/office/officeart/2005/8/layout/hierarchy3"/>
    <dgm:cxn modelId="{FD2A9472-EABE-47F2-99B1-5EE616202885}" type="presParOf" srcId="{36879E6F-F854-4F06-9C19-60F13733CF9C}" destId="{41CAC2FB-A56D-489C-A215-C66C7A7ECC09}" srcOrd="1" destOrd="0" presId="urn:microsoft.com/office/officeart/2005/8/layout/hierarchy3"/>
    <dgm:cxn modelId="{E01C86A8-D3AE-4DA5-A167-6E5977F2A7D4}" type="presParOf" srcId="{0D77D899-034D-458E-83C4-F9C617EF502A}" destId="{629168AE-F6CF-4BAB-BE80-9C978575895E}" srcOrd="3" destOrd="0" presId="urn:microsoft.com/office/officeart/2005/8/layout/hierarchy3"/>
    <dgm:cxn modelId="{8E682B46-0A2E-4E7A-9D39-C7FEB65F651D}" type="presParOf" srcId="{629168AE-F6CF-4BAB-BE80-9C978575895E}" destId="{FB57D129-16F9-4E59-94B7-B49B82163416}" srcOrd="0" destOrd="0" presId="urn:microsoft.com/office/officeart/2005/8/layout/hierarchy3"/>
    <dgm:cxn modelId="{94B6C485-1482-4BD2-B2E1-AABF6A1B80BF}" type="presParOf" srcId="{FB57D129-16F9-4E59-94B7-B49B82163416}" destId="{8EC59126-4AEB-4494-B29A-AEF05A62F1F4}" srcOrd="0" destOrd="0" presId="urn:microsoft.com/office/officeart/2005/8/layout/hierarchy3"/>
    <dgm:cxn modelId="{A1C756D9-9E37-41AD-9FC2-CC2D8FA58864}" type="presParOf" srcId="{FB57D129-16F9-4E59-94B7-B49B82163416}" destId="{0CB626E0-4383-4ED8-AE43-FA531A79E47D}" srcOrd="1" destOrd="0" presId="urn:microsoft.com/office/officeart/2005/8/layout/hierarchy3"/>
    <dgm:cxn modelId="{462D9D46-DC04-4071-88F0-84EDFD47E12C}" type="presParOf" srcId="{629168AE-F6CF-4BAB-BE80-9C978575895E}" destId="{DF7B838D-7FAA-4DD4-B8D6-185EF93F20AB}" srcOrd="1" destOrd="0" presId="urn:microsoft.com/office/officeart/2005/8/layout/hierarchy3"/>
    <dgm:cxn modelId="{19857B7D-FD9A-461D-AA60-63D7FBF6643B}" type="presParOf" srcId="{DF7B838D-7FAA-4DD4-B8D6-185EF93F20AB}" destId="{5D8F8B0A-E315-492A-8031-5C8CAB0E68D1}" srcOrd="0" destOrd="0" presId="urn:microsoft.com/office/officeart/2005/8/layout/hierarchy3"/>
    <dgm:cxn modelId="{3F15671E-C660-4700-A56A-699FE2233084}" type="presParOf" srcId="{DF7B838D-7FAA-4DD4-B8D6-185EF93F20AB}" destId="{198C1D53-B224-4C0A-83A7-B824798CA795}" srcOrd="1" destOrd="0" presId="urn:microsoft.com/office/officeart/2005/8/layout/hierarchy3"/>
    <dgm:cxn modelId="{AC4301D7-9241-4F79-B472-D88152BA1030}" type="presParOf" srcId="{DF7B838D-7FAA-4DD4-B8D6-185EF93F20AB}" destId="{A46DEE17-8421-4793-A557-3E55D81E1D73}" srcOrd="2" destOrd="0" presId="urn:microsoft.com/office/officeart/2005/8/layout/hierarchy3"/>
    <dgm:cxn modelId="{A56382D0-409E-4487-A81A-0897137B9607}" type="presParOf" srcId="{DF7B838D-7FAA-4DD4-B8D6-185EF93F20AB}" destId="{5BB71430-9C08-4499-A231-411ABB67DA42}" srcOrd="3" destOrd="0" presId="urn:microsoft.com/office/officeart/2005/8/layout/hierarchy3"/>
    <dgm:cxn modelId="{99ACF61A-FABA-46AB-8863-DBEEECA4CAE6}" type="presParOf" srcId="{0D77D899-034D-458E-83C4-F9C617EF502A}" destId="{A0DF807C-8470-457F-80CF-54735368D010}" srcOrd="4" destOrd="0" presId="urn:microsoft.com/office/officeart/2005/8/layout/hierarchy3"/>
    <dgm:cxn modelId="{E6B76CFE-D971-47E9-B0A8-9CADEB56C98B}" type="presParOf" srcId="{A0DF807C-8470-457F-80CF-54735368D010}" destId="{ADCA190C-5C26-425B-9CA4-E433DA8DD7AD}" srcOrd="0" destOrd="0" presId="urn:microsoft.com/office/officeart/2005/8/layout/hierarchy3"/>
    <dgm:cxn modelId="{BD67DEF9-39A2-408D-B177-46D86B3B50DD}" type="presParOf" srcId="{ADCA190C-5C26-425B-9CA4-E433DA8DD7AD}" destId="{D21CA0E7-D857-4D25-8ADF-BE4AD44CE7E1}" srcOrd="0" destOrd="0" presId="urn:microsoft.com/office/officeart/2005/8/layout/hierarchy3"/>
    <dgm:cxn modelId="{AFF96180-5CDB-4E51-B84C-8FEC6EFB09ED}" type="presParOf" srcId="{ADCA190C-5C26-425B-9CA4-E433DA8DD7AD}" destId="{20B86111-815A-4B44-A917-00AFCCF1CFCF}" srcOrd="1" destOrd="0" presId="urn:microsoft.com/office/officeart/2005/8/layout/hierarchy3"/>
    <dgm:cxn modelId="{357511C5-1A3B-48F6-99A4-A75BA33BBDA0}" type="presParOf" srcId="{A0DF807C-8470-457F-80CF-54735368D010}" destId="{DB8E5C38-BBC6-45AB-9763-5AB2102325B3}" srcOrd="1" destOrd="0" presId="urn:microsoft.com/office/officeart/2005/8/layout/hierarchy3"/>
    <dgm:cxn modelId="{07B976F9-7406-4DA2-B89C-EEEADF7A9CEB}" type="presParOf" srcId="{0D77D899-034D-458E-83C4-F9C617EF502A}" destId="{0642EF23-E6AB-4A1D-B312-E007FEA0C98C}" srcOrd="5" destOrd="0" presId="urn:microsoft.com/office/officeart/2005/8/layout/hierarchy3"/>
    <dgm:cxn modelId="{8BE55E51-DD09-4341-B812-006732A34872}" type="presParOf" srcId="{0642EF23-E6AB-4A1D-B312-E007FEA0C98C}" destId="{2085061D-AD4E-468D-AEB0-98FF3532094F}" srcOrd="0" destOrd="0" presId="urn:microsoft.com/office/officeart/2005/8/layout/hierarchy3"/>
    <dgm:cxn modelId="{4A20CC37-8915-42EF-A65C-5DD0A02A9CBD}" type="presParOf" srcId="{2085061D-AD4E-468D-AEB0-98FF3532094F}" destId="{CCCAACA0-247A-4B11-B909-A21B0B63F298}" srcOrd="0" destOrd="0" presId="urn:microsoft.com/office/officeart/2005/8/layout/hierarchy3"/>
    <dgm:cxn modelId="{4AEB399F-5275-4707-92ED-16DBE3A5937D}" type="presParOf" srcId="{2085061D-AD4E-468D-AEB0-98FF3532094F}" destId="{817A5E47-942D-4E09-BCE2-75486D693630}" srcOrd="1" destOrd="0" presId="urn:microsoft.com/office/officeart/2005/8/layout/hierarchy3"/>
    <dgm:cxn modelId="{B7C0B38F-148E-4FB5-89C1-C608D500D8C8}" type="presParOf" srcId="{0642EF23-E6AB-4A1D-B312-E007FEA0C98C}" destId="{E8FCDCF1-EB56-4CE5-A099-563FCC069848}" srcOrd="1" destOrd="0" presId="urn:microsoft.com/office/officeart/2005/8/layout/hierarchy3"/>
    <dgm:cxn modelId="{9661B804-97C3-44AB-890D-029A0A63531B}" type="presParOf" srcId="{E8FCDCF1-EB56-4CE5-A099-563FCC069848}" destId="{9CD92BC2-5D7D-4471-BC7C-CEBB69B69EA6}" srcOrd="0" destOrd="0" presId="urn:microsoft.com/office/officeart/2005/8/layout/hierarchy3"/>
    <dgm:cxn modelId="{A3D7A0DE-1496-47F0-AD7D-2293271EFC8E}" type="presParOf" srcId="{E8FCDCF1-EB56-4CE5-A099-563FCC069848}" destId="{7DD054AC-A3C5-418A-AE57-E06B1499863B}" srcOrd="1" destOrd="0" presId="urn:microsoft.com/office/officeart/2005/8/layout/hierarchy3"/>
    <dgm:cxn modelId="{F2A06AAC-7DA9-4B34-85A5-002CCE07CE09}" type="presParOf" srcId="{E8FCDCF1-EB56-4CE5-A099-563FCC069848}" destId="{6E514626-BD68-4734-A5EF-71A7AD985EB5}" srcOrd="2" destOrd="0" presId="urn:microsoft.com/office/officeart/2005/8/layout/hierarchy3"/>
    <dgm:cxn modelId="{FC3C1D9F-A171-4E91-926B-7E3743DEF015}" type="presParOf" srcId="{E8FCDCF1-EB56-4CE5-A099-563FCC069848}" destId="{E626FD5E-2301-4F27-BDC6-A6ABD73228AF}" srcOrd="3" destOrd="0" presId="urn:microsoft.com/office/officeart/2005/8/layout/hierarchy3"/>
    <dgm:cxn modelId="{54380CA4-DCF0-4CB7-B7A9-F81521CC80A8}" type="presParOf" srcId="{E8FCDCF1-EB56-4CE5-A099-563FCC069848}" destId="{6F2638E1-918C-435D-B28C-4E887CE2F080}" srcOrd="4" destOrd="0" presId="urn:microsoft.com/office/officeart/2005/8/layout/hierarchy3"/>
    <dgm:cxn modelId="{A9D6E0CD-EB8D-4AD2-BDE6-9B1998A53E2E}" type="presParOf" srcId="{E8FCDCF1-EB56-4CE5-A099-563FCC069848}" destId="{797484C2-D30C-44CB-B0E1-0C5CA5DECA3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338FD8-04E6-44E7-85F5-9655C43429C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3835CB-EC30-452A-957E-A7EA48EC36DD}">
      <dgm:prSet phldrT="[Text]" custT="1"/>
      <dgm:spPr/>
      <dgm:t>
        <a:bodyPr/>
        <a:lstStyle/>
        <a:p>
          <a:r>
            <a:rPr lang="en-US" sz="1400" dirty="0" err="1" smtClean="0"/>
            <a:t>Beranda</a:t>
          </a:r>
          <a:endParaRPr lang="en-US" sz="1400" dirty="0"/>
        </a:p>
      </dgm:t>
    </dgm:pt>
    <dgm:pt modelId="{569C4F67-ADD1-4679-8C90-59B45EF4D5AD}" type="parTrans" cxnId="{E345F227-7165-4851-9DEE-E1B38E591152}">
      <dgm:prSet/>
      <dgm:spPr/>
      <dgm:t>
        <a:bodyPr/>
        <a:lstStyle/>
        <a:p>
          <a:endParaRPr lang="en-US" sz="1100"/>
        </a:p>
      </dgm:t>
    </dgm:pt>
    <dgm:pt modelId="{7DF0520C-29DD-4AC2-A48B-A87EB94B7990}" type="sibTrans" cxnId="{E345F227-7165-4851-9DEE-E1B38E591152}">
      <dgm:prSet/>
      <dgm:spPr/>
      <dgm:t>
        <a:bodyPr/>
        <a:lstStyle/>
        <a:p>
          <a:endParaRPr lang="en-US" sz="1100"/>
        </a:p>
      </dgm:t>
    </dgm:pt>
    <dgm:pt modelId="{9633E222-133F-439A-99F8-21B2DAF5C4C5}">
      <dgm:prSet phldrT="[Text]" custT="1"/>
      <dgm:spPr/>
      <dgm:t>
        <a:bodyPr/>
        <a:lstStyle/>
        <a:p>
          <a:r>
            <a:rPr lang="en-US" sz="1400" dirty="0" err="1" smtClean="0"/>
            <a:t>Pegawai</a:t>
          </a:r>
          <a:r>
            <a:rPr lang="en-US" sz="1400" dirty="0" smtClean="0"/>
            <a:t> </a:t>
          </a:r>
          <a:endParaRPr lang="en-US" sz="1400" dirty="0"/>
        </a:p>
      </dgm:t>
    </dgm:pt>
    <dgm:pt modelId="{FA32147F-35BD-4024-94EA-DB115F34B1A3}" type="parTrans" cxnId="{09E84C4D-F5F6-407C-8977-BD96AE4A9571}">
      <dgm:prSet/>
      <dgm:spPr/>
      <dgm:t>
        <a:bodyPr/>
        <a:lstStyle/>
        <a:p>
          <a:endParaRPr lang="en-US" sz="1100"/>
        </a:p>
      </dgm:t>
    </dgm:pt>
    <dgm:pt modelId="{5519A272-EDF6-4BB3-B9E5-AC2097B3963F}" type="sibTrans" cxnId="{09E84C4D-F5F6-407C-8977-BD96AE4A9571}">
      <dgm:prSet/>
      <dgm:spPr/>
      <dgm:t>
        <a:bodyPr/>
        <a:lstStyle/>
        <a:p>
          <a:endParaRPr lang="en-US" sz="1100"/>
        </a:p>
      </dgm:t>
    </dgm:pt>
    <dgm:pt modelId="{CFE80F1B-668E-496A-9F1A-EAE16D63B60D}">
      <dgm:prSet phldrT="[Text]" custT="1"/>
      <dgm:spPr/>
      <dgm:t>
        <a:bodyPr/>
        <a:lstStyle/>
        <a:p>
          <a:r>
            <a:rPr lang="en-US" sz="1400" dirty="0" err="1" smtClean="0"/>
            <a:t>Muhasabah</a:t>
          </a:r>
          <a:endParaRPr lang="en-US" sz="1400" dirty="0"/>
        </a:p>
      </dgm:t>
    </dgm:pt>
    <dgm:pt modelId="{024040AA-44E5-49DE-8553-6CB86769D79C}" type="parTrans" cxnId="{6A3750F2-203E-4F5E-A301-7AB2EEF51F40}">
      <dgm:prSet/>
      <dgm:spPr/>
      <dgm:t>
        <a:bodyPr/>
        <a:lstStyle/>
        <a:p>
          <a:endParaRPr lang="en-US" sz="1100"/>
        </a:p>
      </dgm:t>
    </dgm:pt>
    <dgm:pt modelId="{EC5F5AAF-9692-4D03-BE71-34967C53D96E}" type="sibTrans" cxnId="{6A3750F2-203E-4F5E-A301-7AB2EEF51F40}">
      <dgm:prSet/>
      <dgm:spPr/>
      <dgm:t>
        <a:bodyPr/>
        <a:lstStyle/>
        <a:p>
          <a:endParaRPr lang="en-US" sz="1100"/>
        </a:p>
      </dgm:t>
    </dgm:pt>
    <dgm:pt modelId="{EB0CD45F-5622-4015-908E-122C91455499}">
      <dgm:prSet phldrT="[Text]" custT="1"/>
      <dgm:spPr/>
      <dgm:t>
        <a:bodyPr/>
        <a:lstStyle/>
        <a:p>
          <a:r>
            <a:rPr lang="en-US" sz="1400" dirty="0" smtClean="0"/>
            <a:t>Data </a:t>
          </a:r>
          <a:r>
            <a:rPr lang="en-US" sz="1400" dirty="0" err="1" smtClean="0"/>
            <a:t>Pegawai</a:t>
          </a:r>
          <a:r>
            <a:rPr lang="en-US" sz="1400" dirty="0" smtClean="0"/>
            <a:t> </a:t>
          </a:r>
        </a:p>
      </dgm:t>
    </dgm:pt>
    <dgm:pt modelId="{9475AAD7-495F-41C2-A970-007385BA4A05}" type="parTrans" cxnId="{A5D30A3E-51E2-49E9-AE50-2921D520EF39}">
      <dgm:prSet/>
      <dgm:spPr/>
      <dgm:t>
        <a:bodyPr/>
        <a:lstStyle/>
        <a:p>
          <a:endParaRPr lang="en-US" sz="1400"/>
        </a:p>
      </dgm:t>
    </dgm:pt>
    <dgm:pt modelId="{2D4C4181-4C95-4EAF-9119-C639CFAEA1FD}" type="sibTrans" cxnId="{A5D30A3E-51E2-49E9-AE50-2921D520EF39}">
      <dgm:prSet/>
      <dgm:spPr/>
      <dgm:t>
        <a:bodyPr/>
        <a:lstStyle/>
        <a:p>
          <a:endParaRPr lang="en-US" sz="1100"/>
        </a:p>
      </dgm:t>
    </dgm:pt>
    <dgm:pt modelId="{ABC09664-8895-48A0-9B4E-926B9EBB8889}">
      <dgm:prSet phldrT="[Text]" custT="1"/>
      <dgm:spPr/>
      <dgm:t>
        <a:bodyPr/>
        <a:lstStyle/>
        <a:p>
          <a:r>
            <a:rPr lang="en-US" sz="1400" dirty="0" smtClean="0"/>
            <a:t>Data Reward </a:t>
          </a:r>
        </a:p>
      </dgm:t>
    </dgm:pt>
    <dgm:pt modelId="{03F3EEB7-3DF0-4B46-9EB8-1DF455DC952C}" type="parTrans" cxnId="{A64BB75E-2455-48C1-A8E9-F68F4BB7DCEC}">
      <dgm:prSet/>
      <dgm:spPr/>
      <dgm:t>
        <a:bodyPr/>
        <a:lstStyle/>
        <a:p>
          <a:endParaRPr lang="en-US" sz="1400"/>
        </a:p>
      </dgm:t>
    </dgm:pt>
    <dgm:pt modelId="{4B46D6AB-E8D7-47F8-B38C-0874B3E3DDE1}" type="sibTrans" cxnId="{A64BB75E-2455-48C1-A8E9-F68F4BB7DCEC}">
      <dgm:prSet/>
      <dgm:spPr/>
      <dgm:t>
        <a:bodyPr/>
        <a:lstStyle/>
        <a:p>
          <a:endParaRPr lang="en-US" sz="1100"/>
        </a:p>
      </dgm:t>
    </dgm:pt>
    <dgm:pt modelId="{788810AD-4DFF-4D95-929F-D4DC74BB71C7}">
      <dgm:prSet phldrT="[Text]" custT="1"/>
      <dgm:spPr/>
      <dgm:t>
        <a:bodyPr/>
        <a:lstStyle/>
        <a:p>
          <a:r>
            <a:rPr lang="en-US" sz="1400" dirty="0" smtClean="0"/>
            <a:t>Data Punishment</a:t>
          </a:r>
        </a:p>
      </dgm:t>
    </dgm:pt>
    <dgm:pt modelId="{793E1C76-1723-476D-9B05-A8C25A835234}" type="parTrans" cxnId="{80DA7844-7ACF-447A-8986-D6ECD6A74FB0}">
      <dgm:prSet/>
      <dgm:spPr/>
      <dgm:t>
        <a:bodyPr/>
        <a:lstStyle/>
        <a:p>
          <a:endParaRPr lang="en-US" sz="1400"/>
        </a:p>
      </dgm:t>
    </dgm:pt>
    <dgm:pt modelId="{271B6393-CC3F-4AD1-9B23-9DAC4F45AAC8}" type="sibTrans" cxnId="{80DA7844-7ACF-447A-8986-D6ECD6A74FB0}">
      <dgm:prSet/>
      <dgm:spPr/>
      <dgm:t>
        <a:bodyPr/>
        <a:lstStyle/>
        <a:p>
          <a:endParaRPr lang="en-US" sz="1100"/>
        </a:p>
      </dgm:t>
    </dgm:pt>
    <dgm:pt modelId="{EC1C239A-783C-435F-A314-333C39AE52D3}">
      <dgm:prSet phldrT="[Text]" custT="1"/>
      <dgm:spPr/>
      <dgm:t>
        <a:bodyPr/>
        <a:lstStyle/>
        <a:p>
          <a:r>
            <a:rPr lang="en-US" sz="1400" dirty="0" err="1" smtClean="0"/>
            <a:t>Persentase</a:t>
          </a:r>
          <a:r>
            <a:rPr lang="en-US" sz="1400" dirty="0" smtClean="0"/>
            <a:t> </a:t>
          </a:r>
          <a:endParaRPr lang="en-US" sz="1400" dirty="0"/>
        </a:p>
      </dgm:t>
    </dgm:pt>
    <dgm:pt modelId="{BACCCBFE-06D6-47DE-8FB8-6509A957B7DC}" type="parTrans" cxnId="{AC4781AF-FB86-4090-9CF3-0483C291598C}">
      <dgm:prSet/>
      <dgm:spPr/>
      <dgm:t>
        <a:bodyPr/>
        <a:lstStyle/>
        <a:p>
          <a:endParaRPr lang="en-US" sz="1400"/>
        </a:p>
      </dgm:t>
    </dgm:pt>
    <dgm:pt modelId="{173DF986-6A21-4959-A7D0-6BBC4AC4E3AF}" type="sibTrans" cxnId="{AC4781AF-FB86-4090-9CF3-0483C291598C}">
      <dgm:prSet/>
      <dgm:spPr/>
      <dgm:t>
        <a:bodyPr/>
        <a:lstStyle/>
        <a:p>
          <a:endParaRPr lang="en-US" sz="1100"/>
        </a:p>
      </dgm:t>
    </dgm:pt>
    <dgm:pt modelId="{C0A22B32-6752-4D9F-B3B8-5D825B66FCAC}">
      <dgm:prSet phldrT="[Text]" custT="1"/>
      <dgm:spPr/>
      <dgm:t>
        <a:bodyPr/>
        <a:lstStyle/>
        <a:p>
          <a:r>
            <a:rPr lang="en-US" sz="1400" dirty="0" err="1" smtClean="0"/>
            <a:t>Presensi</a:t>
          </a:r>
          <a:r>
            <a:rPr lang="en-US" sz="1400" dirty="0" smtClean="0"/>
            <a:t> </a:t>
          </a:r>
          <a:endParaRPr lang="en-US" sz="1400" dirty="0"/>
        </a:p>
      </dgm:t>
    </dgm:pt>
    <dgm:pt modelId="{06B1AC95-E78C-49D9-9E43-5DD687A0FD15}" type="parTrans" cxnId="{02B7FE5B-8B63-4B53-A5C7-B69FDAE0EAB9}">
      <dgm:prSet/>
      <dgm:spPr/>
      <dgm:t>
        <a:bodyPr/>
        <a:lstStyle/>
        <a:p>
          <a:endParaRPr lang="en-US" sz="1100"/>
        </a:p>
      </dgm:t>
    </dgm:pt>
    <dgm:pt modelId="{95761A17-6004-4D62-8A7A-13150A7F9E4D}" type="sibTrans" cxnId="{02B7FE5B-8B63-4B53-A5C7-B69FDAE0EAB9}">
      <dgm:prSet/>
      <dgm:spPr/>
      <dgm:t>
        <a:bodyPr/>
        <a:lstStyle/>
        <a:p>
          <a:endParaRPr lang="en-US" sz="1100"/>
        </a:p>
      </dgm:t>
    </dgm:pt>
    <dgm:pt modelId="{794CF992-EF87-4920-B96C-93847F81FF5F}">
      <dgm:prSet phldrT="[Text]" custT="1"/>
      <dgm:spPr/>
      <dgm:t>
        <a:bodyPr/>
        <a:lstStyle/>
        <a:p>
          <a:r>
            <a:rPr lang="en-US" sz="1400" dirty="0" err="1" smtClean="0"/>
            <a:t>Rekapitulasi</a:t>
          </a:r>
          <a:r>
            <a:rPr lang="en-US" sz="1400" dirty="0" smtClean="0"/>
            <a:t> </a:t>
          </a:r>
          <a:r>
            <a:rPr lang="en-US" sz="1400" dirty="0" err="1" smtClean="0"/>
            <a:t>Presensi</a:t>
          </a:r>
          <a:r>
            <a:rPr lang="en-US" sz="1400" dirty="0" smtClean="0"/>
            <a:t> </a:t>
          </a:r>
          <a:endParaRPr lang="en-US" sz="1400" dirty="0"/>
        </a:p>
      </dgm:t>
    </dgm:pt>
    <dgm:pt modelId="{18A632CB-B6C6-42EA-B07B-ED44FF0A07B0}" type="parTrans" cxnId="{FD925942-C6AC-4015-B650-CD9CCD1A257A}">
      <dgm:prSet/>
      <dgm:spPr/>
      <dgm:t>
        <a:bodyPr/>
        <a:lstStyle/>
        <a:p>
          <a:endParaRPr lang="en-US" sz="1400"/>
        </a:p>
      </dgm:t>
    </dgm:pt>
    <dgm:pt modelId="{F789E460-54C7-4A48-8246-A8D32D70C0C1}" type="sibTrans" cxnId="{FD925942-C6AC-4015-B650-CD9CCD1A257A}">
      <dgm:prSet/>
      <dgm:spPr/>
      <dgm:t>
        <a:bodyPr/>
        <a:lstStyle/>
        <a:p>
          <a:endParaRPr lang="en-US" sz="1100"/>
        </a:p>
      </dgm:t>
    </dgm:pt>
    <dgm:pt modelId="{A8B96B6B-899F-4B1A-945B-B4B93708CCB8}">
      <dgm:prSet phldrT="[Text]" custT="1"/>
      <dgm:spPr/>
      <dgm:t>
        <a:bodyPr/>
        <a:lstStyle/>
        <a:p>
          <a:r>
            <a:rPr lang="en-US" sz="1400" dirty="0" err="1" smtClean="0"/>
            <a:t>Rekapitulasi</a:t>
          </a:r>
          <a:r>
            <a:rPr lang="en-US" sz="1400" dirty="0" smtClean="0"/>
            <a:t> </a:t>
          </a:r>
          <a:r>
            <a:rPr lang="en-US" sz="1400" dirty="0" err="1" smtClean="0"/>
            <a:t>Cuti</a:t>
          </a:r>
          <a:endParaRPr lang="en-US" sz="1400" dirty="0"/>
        </a:p>
      </dgm:t>
    </dgm:pt>
    <dgm:pt modelId="{FDC0A0B6-514F-4A5F-833B-E17D6CC09E7C}" type="parTrans" cxnId="{FE7F2D21-F58D-4D77-BB1D-2F3036C0D2F3}">
      <dgm:prSet/>
      <dgm:spPr/>
      <dgm:t>
        <a:bodyPr/>
        <a:lstStyle/>
        <a:p>
          <a:endParaRPr lang="en-US" sz="1400"/>
        </a:p>
      </dgm:t>
    </dgm:pt>
    <dgm:pt modelId="{0AD670CD-4991-4309-8462-67FD2DCC59BE}" type="sibTrans" cxnId="{FE7F2D21-F58D-4D77-BB1D-2F3036C0D2F3}">
      <dgm:prSet/>
      <dgm:spPr/>
      <dgm:t>
        <a:bodyPr/>
        <a:lstStyle/>
        <a:p>
          <a:endParaRPr lang="en-US" sz="1100"/>
        </a:p>
      </dgm:t>
    </dgm:pt>
    <dgm:pt modelId="{41245AD7-940B-4266-88AD-CC00ECEC9956}">
      <dgm:prSet phldrT="[Text]" custT="1"/>
      <dgm:spPr/>
      <dgm:t>
        <a:bodyPr/>
        <a:lstStyle/>
        <a:p>
          <a:r>
            <a:rPr lang="en-US" sz="1400" b="0" dirty="0" smtClean="0"/>
            <a:t>KPI</a:t>
          </a:r>
          <a:endParaRPr lang="en-US" sz="1400" b="0" dirty="0"/>
        </a:p>
      </dgm:t>
    </dgm:pt>
    <dgm:pt modelId="{9B98DEE0-5F5D-4C8C-BA3E-5410F9B9C93A}" type="parTrans" cxnId="{4C061F64-B2D9-4023-AE75-DA5CCE708381}">
      <dgm:prSet/>
      <dgm:spPr/>
      <dgm:t>
        <a:bodyPr/>
        <a:lstStyle/>
        <a:p>
          <a:endParaRPr lang="en-US"/>
        </a:p>
      </dgm:t>
    </dgm:pt>
    <dgm:pt modelId="{7DB17450-CDD9-4A96-9D0A-740294C2E1B7}" type="sibTrans" cxnId="{4C061F64-B2D9-4023-AE75-DA5CCE708381}">
      <dgm:prSet/>
      <dgm:spPr/>
      <dgm:t>
        <a:bodyPr/>
        <a:lstStyle/>
        <a:p>
          <a:endParaRPr lang="en-US"/>
        </a:p>
      </dgm:t>
    </dgm:pt>
    <dgm:pt modelId="{2E637603-2789-49A5-85FA-9DF5AF3BF8E6}">
      <dgm:prSet phldrT="[Text]"/>
      <dgm:spPr/>
      <dgm:t>
        <a:bodyPr/>
        <a:lstStyle/>
        <a:p>
          <a:r>
            <a:rPr lang="en-US" dirty="0" err="1" smtClean="0"/>
            <a:t>Pengajuan</a:t>
          </a:r>
          <a:r>
            <a:rPr lang="en-US" dirty="0" smtClean="0"/>
            <a:t> </a:t>
          </a:r>
          <a:endParaRPr lang="en-US" dirty="0"/>
        </a:p>
      </dgm:t>
    </dgm:pt>
    <dgm:pt modelId="{AB40A282-323B-448B-B5CD-C947C7FAA040}" type="parTrans" cxnId="{1548A405-E274-4171-8268-77A4677ACCB6}">
      <dgm:prSet/>
      <dgm:spPr/>
      <dgm:t>
        <a:bodyPr/>
        <a:lstStyle/>
        <a:p>
          <a:endParaRPr lang="en-US"/>
        </a:p>
      </dgm:t>
    </dgm:pt>
    <dgm:pt modelId="{5135BF0C-708B-46A4-9CCF-CE575129EF12}" type="sibTrans" cxnId="{1548A405-E274-4171-8268-77A4677ACCB6}">
      <dgm:prSet/>
      <dgm:spPr/>
      <dgm:t>
        <a:bodyPr/>
        <a:lstStyle/>
        <a:p>
          <a:endParaRPr lang="en-US"/>
        </a:p>
      </dgm:t>
    </dgm:pt>
    <dgm:pt modelId="{67D83383-6F8C-4553-87C7-660889D6052F}">
      <dgm:prSet phldrT="[Text]" custT="1"/>
      <dgm:spPr/>
      <dgm:t>
        <a:bodyPr/>
        <a:lstStyle/>
        <a:p>
          <a:r>
            <a:rPr lang="en-US" sz="1800" dirty="0" smtClean="0"/>
            <a:t>SPPD</a:t>
          </a:r>
          <a:r>
            <a:rPr lang="en-US" sz="2800" dirty="0" smtClean="0"/>
            <a:t> </a:t>
          </a:r>
          <a:endParaRPr lang="en-US" sz="2800" dirty="0"/>
        </a:p>
      </dgm:t>
    </dgm:pt>
    <dgm:pt modelId="{81EEA4B5-D415-499D-9AEE-A9D1BBA3E231}" type="parTrans" cxnId="{67F6D79E-1AFE-44FA-91D1-6EF0E8640452}">
      <dgm:prSet/>
      <dgm:spPr/>
      <dgm:t>
        <a:bodyPr/>
        <a:lstStyle/>
        <a:p>
          <a:endParaRPr lang="en-US"/>
        </a:p>
      </dgm:t>
    </dgm:pt>
    <dgm:pt modelId="{DE2119C6-7D45-4DC6-BE14-821A282B65FC}" type="sibTrans" cxnId="{67F6D79E-1AFE-44FA-91D1-6EF0E8640452}">
      <dgm:prSet/>
      <dgm:spPr/>
      <dgm:t>
        <a:bodyPr/>
        <a:lstStyle/>
        <a:p>
          <a:endParaRPr lang="en-US"/>
        </a:p>
      </dgm:t>
    </dgm:pt>
    <dgm:pt modelId="{49291986-61E9-459D-9F2F-368E8B6768FF}">
      <dgm:prSet custT="1"/>
      <dgm:spPr/>
      <dgm:t>
        <a:bodyPr/>
        <a:lstStyle/>
        <a:p>
          <a:pPr algn="l"/>
          <a:r>
            <a:rPr lang="en-US" sz="1400" dirty="0" err="1" smtClean="0"/>
            <a:t>R</a:t>
          </a:r>
          <a:r>
            <a:rPr lang="en-US" sz="1600" dirty="0" err="1" smtClean="0"/>
            <a:t>ekapitulas</a:t>
          </a:r>
          <a:r>
            <a:rPr lang="en-US" sz="1400" dirty="0" err="1" smtClean="0"/>
            <a:t>i</a:t>
          </a:r>
          <a:endParaRPr lang="en-US" sz="1300" dirty="0" smtClean="0"/>
        </a:p>
        <a:p>
          <a:pPr algn="l"/>
          <a:r>
            <a:rPr lang="en-US" sz="1300" dirty="0" smtClean="0"/>
            <a:t>- SPPD</a:t>
          </a:r>
        </a:p>
        <a:p>
          <a:pPr algn="l"/>
          <a:r>
            <a:rPr lang="en-US" sz="1300" dirty="0" smtClean="0"/>
            <a:t>- </a:t>
          </a:r>
          <a:r>
            <a:rPr lang="en-US" sz="1300" dirty="0" err="1" smtClean="0"/>
            <a:t>Pelatihan</a:t>
          </a:r>
          <a:endParaRPr lang="en-US" sz="1300" dirty="0" smtClean="0"/>
        </a:p>
        <a:p>
          <a:pPr algn="l"/>
          <a:r>
            <a:rPr lang="en-US" sz="1300" dirty="0" smtClean="0"/>
            <a:t>-</a:t>
          </a:r>
          <a:r>
            <a:rPr lang="en-US" sz="1300" dirty="0" err="1" smtClean="0"/>
            <a:t>Izin</a:t>
          </a:r>
          <a:r>
            <a:rPr lang="en-US" sz="1300" dirty="0" smtClean="0"/>
            <a:t>  </a:t>
          </a:r>
        </a:p>
        <a:p>
          <a:pPr algn="ctr"/>
          <a:r>
            <a:rPr lang="en-US" sz="1300" dirty="0" smtClean="0"/>
            <a:t>  </a:t>
          </a:r>
          <a:endParaRPr lang="en-US" sz="1300" dirty="0"/>
        </a:p>
      </dgm:t>
    </dgm:pt>
    <dgm:pt modelId="{966E5AFA-D633-41B9-80F7-DAD5552706E4}" type="sibTrans" cxnId="{2D7EF8AF-B7A8-4E23-A78C-1A158AD7F4D3}">
      <dgm:prSet/>
      <dgm:spPr/>
      <dgm:t>
        <a:bodyPr/>
        <a:lstStyle/>
        <a:p>
          <a:endParaRPr lang="en-US"/>
        </a:p>
      </dgm:t>
    </dgm:pt>
    <dgm:pt modelId="{217EA7AB-556A-4D24-86EB-A41657C1F876}" type="parTrans" cxnId="{2D7EF8AF-B7A8-4E23-A78C-1A158AD7F4D3}">
      <dgm:prSet/>
      <dgm:spPr/>
      <dgm:t>
        <a:bodyPr/>
        <a:lstStyle/>
        <a:p>
          <a:endParaRPr lang="en-US"/>
        </a:p>
      </dgm:t>
    </dgm:pt>
    <dgm:pt modelId="{0D77D899-034D-458E-83C4-F9C617EF502A}" type="pres">
      <dgm:prSet presAssocID="{C8338FD8-04E6-44E7-85F5-9655C43429C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856F041-DC08-4592-9B1D-49AD5787B050}" type="pres">
      <dgm:prSet presAssocID="{A43835CB-EC30-452A-957E-A7EA48EC36DD}" presName="root" presStyleCnt="0"/>
      <dgm:spPr/>
    </dgm:pt>
    <dgm:pt modelId="{49BD6EE6-BA1F-4B0F-8306-BAA14F557ED3}" type="pres">
      <dgm:prSet presAssocID="{A43835CB-EC30-452A-957E-A7EA48EC36DD}" presName="rootComposite" presStyleCnt="0"/>
      <dgm:spPr/>
    </dgm:pt>
    <dgm:pt modelId="{7524D146-E61F-4757-B2A0-4F6806D81311}" type="pres">
      <dgm:prSet presAssocID="{A43835CB-EC30-452A-957E-A7EA48EC36DD}" presName="rootText" presStyleLbl="node1" presStyleIdx="0" presStyleCnt="6"/>
      <dgm:spPr/>
      <dgm:t>
        <a:bodyPr/>
        <a:lstStyle/>
        <a:p>
          <a:endParaRPr lang="en-US"/>
        </a:p>
      </dgm:t>
    </dgm:pt>
    <dgm:pt modelId="{EE30E15E-5A37-4F80-B131-E17BFF4BF4B3}" type="pres">
      <dgm:prSet presAssocID="{A43835CB-EC30-452A-957E-A7EA48EC36DD}" presName="rootConnector" presStyleLbl="node1" presStyleIdx="0" presStyleCnt="6"/>
      <dgm:spPr/>
      <dgm:t>
        <a:bodyPr/>
        <a:lstStyle/>
        <a:p>
          <a:endParaRPr lang="en-US"/>
        </a:p>
      </dgm:t>
    </dgm:pt>
    <dgm:pt modelId="{CE4B6694-3EE8-4790-BB0E-656AEC1BA74B}" type="pres">
      <dgm:prSet presAssocID="{A43835CB-EC30-452A-957E-A7EA48EC36DD}" presName="childShape" presStyleCnt="0"/>
      <dgm:spPr/>
    </dgm:pt>
    <dgm:pt modelId="{42D1D07F-B702-4E11-AFE7-9CDE54D1F4B0}" type="pres">
      <dgm:prSet presAssocID="{9633E222-133F-439A-99F8-21B2DAF5C4C5}" presName="root" presStyleCnt="0"/>
      <dgm:spPr/>
    </dgm:pt>
    <dgm:pt modelId="{36EF09D0-9F60-4647-82E0-5D31DBAC2867}" type="pres">
      <dgm:prSet presAssocID="{9633E222-133F-439A-99F8-21B2DAF5C4C5}" presName="rootComposite" presStyleCnt="0"/>
      <dgm:spPr/>
    </dgm:pt>
    <dgm:pt modelId="{9B456A73-5BB5-465E-B5C9-18088D022B93}" type="pres">
      <dgm:prSet presAssocID="{9633E222-133F-439A-99F8-21B2DAF5C4C5}" presName="rootText" presStyleLbl="node1" presStyleIdx="1" presStyleCnt="6"/>
      <dgm:spPr/>
      <dgm:t>
        <a:bodyPr/>
        <a:lstStyle/>
        <a:p>
          <a:endParaRPr lang="en-US"/>
        </a:p>
      </dgm:t>
    </dgm:pt>
    <dgm:pt modelId="{F4669C50-2FE4-4A6D-9A14-C25AD44DC3B2}" type="pres">
      <dgm:prSet presAssocID="{9633E222-133F-439A-99F8-21B2DAF5C4C5}" presName="rootConnector" presStyleLbl="node1" presStyleIdx="1" presStyleCnt="6"/>
      <dgm:spPr/>
      <dgm:t>
        <a:bodyPr/>
        <a:lstStyle/>
        <a:p>
          <a:endParaRPr lang="en-US"/>
        </a:p>
      </dgm:t>
    </dgm:pt>
    <dgm:pt modelId="{00D15E3D-6DCF-404C-BE92-7F797ED535F3}" type="pres">
      <dgm:prSet presAssocID="{9633E222-133F-439A-99F8-21B2DAF5C4C5}" presName="childShape" presStyleCnt="0"/>
      <dgm:spPr/>
    </dgm:pt>
    <dgm:pt modelId="{7CF30A18-2FB3-40BE-835B-794E377A5E0C}" type="pres">
      <dgm:prSet presAssocID="{9475AAD7-495F-41C2-A970-007385BA4A05}" presName="Name13" presStyleLbl="parChTrans1D2" presStyleIdx="0" presStyleCnt="8"/>
      <dgm:spPr/>
      <dgm:t>
        <a:bodyPr/>
        <a:lstStyle/>
        <a:p>
          <a:endParaRPr lang="en-US"/>
        </a:p>
      </dgm:t>
    </dgm:pt>
    <dgm:pt modelId="{381EF9D9-A157-4476-A1FD-8F1FDA911720}" type="pres">
      <dgm:prSet presAssocID="{EB0CD45F-5622-4015-908E-122C91455499}" presName="childText" presStyleLbl="bgAcc1" presStyleIdx="0" presStyleCnt="8" custScaleX="1286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310D9-4711-4AA9-BB53-6F53D8AD5E33}" type="pres">
      <dgm:prSet presAssocID="{03F3EEB7-3DF0-4B46-9EB8-1DF455DC952C}" presName="Name13" presStyleLbl="parChTrans1D2" presStyleIdx="1" presStyleCnt="8"/>
      <dgm:spPr/>
      <dgm:t>
        <a:bodyPr/>
        <a:lstStyle/>
        <a:p>
          <a:endParaRPr lang="en-US"/>
        </a:p>
      </dgm:t>
    </dgm:pt>
    <dgm:pt modelId="{2C3320B2-A537-4A8F-9854-C12ECB3372B2}" type="pres">
      <dgm:prSet presAssocID="{ABC09664-8895-48A0-9B4E-926B9EBB8889}" presName="childText" presStyleLbl="bgAcc1" presStyleIdx="1" presStyleCnt="8" custScaleX="1510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28F1A-AB81-49CB-A0D3-285CF390A800}" type="pres">
      <dgm:prSet presAssocID="{793E1C76-1723-476D-9B05-A8C25A835234}" presName="Name13" presStyleLbl="parChTrans1D2" presStyleIdx="2" presStyleCnt="8"/>
      <dgm:spPr/>
      <dgm:t>
        <a:bodyPr/>
        <a:lstStyle/>
        <a:p>
          <a:endParaRPr lang="en-US"/>
        </a:p>
      </dgm:t>
    </dgm:pt>
    <dgm:pt modelId="{B3CDFDFF-B2F3-44ED-8005-2F3A95A30498}" type="pres">
      <dgm:prSet presAssocID="{788810AD-4DFF-4D95-929F-D4DC74BB71C7}" presName="childText" presStyleLbl="bgAcc1" presStyleIdx="2" presStyleCnt="8" custScaleX="157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FC9548-2520-4864-B6AF-2A96966819F5}" type="pres">
      <dgm:prSet presAssocID="{CFE80F1B-668E-496A-9F1A-EAE16D63B60D}" presName="root" presStyleCnt="0"/>
      <dgm:spPr/>
    </dgm:pt>
    <dgm:pt modelId="{979A5D87-AAE2-497F-B952-566D06623AD6}" type="pres">
      <dgm:prSet presAssocID="{CFE80F1B-668E-496A-9F1A-EAE16D63B60D}" presName="rootComposite" presStyleCnt="0"/>
      <dgm:spPr/>
    </dgm:pt>
    <dgm:pt modelId="{7B31E68C-86B7-4325-A6B2-9795364E6557}" type="pres">
      <dgm:prSet presAssocID="{CFE80F1B-668E-496A-9F1A-EAE16D63B60D}" presName="rootText" presStyleLbl="node1" presStyleIdx="2" presStyleCnt="6"/>
      <dgm:spPr/>
      <dgm:t>
        <a:bodyPr/>
        <a:lstStyle/>
        <a:p>
          <a:endParaRPr lang="en-US"/>
        </a:p>
      </dgm:t>
    </dgm:pt>
    <dgm:pt modelId="{C58E1B41-AE76-49F1-B3E4-8E6E0AAE39B7}" type="pres">
      <dgm:prSet presAssocID="{CFE80F1B-668E-496A-9F1A-EAE16D63B60D}" presName="rootConnector" presStyleLbl="node1" presStyleIdx="2" presStyleCnt="6"/>
      <dgm:spPr/>
      <dgm:t>
        <a:bodyPr/>
        <a:lstStyle/>
        <a:p>
          <a:endParaRPr lang="en-US"/>
        </a:p>
      </dgm:t>
    </dgm:pt>
    <dgm:pt modelId="{36879E6F-F854-4F06-9C19-60F13733CF9C}" type="pres">
      <dgm:prSet presAssocID="{CFE80F1B-668E-496A-9F1A-EAE16D63B60D}" presName="childShape" presStyleCnt="0"/>
      <dgm:spPr/>
    </dgm:pt>
    <dgm:pt modelId="{4DA9EF54-2B30-4E59-BC14-EF3FECDC8B11}" type="pres">
      <dgm:prSet presAssocID="{BACCCBFE-06D6-47DE-8FB8-6509A957B7DC}" presName="Name13" presStyleLbl="parChTrans1D2" presStyleIdx="3" presStyleCnt="8"/>
      <dgm:spPr/>
      <dgm:t>
        <a:bodyPr/>
        <a:lstStyle/>
        <a:p>
          <a:endParaRPr lang="en-US"/>
        </a:p>
      </dgm:t>
    </dgm:pt>
    <dgm:pt modelId="{41CAC2FB-A56D-489C-A215-C66C7A7ECC09}" type="pres">
      <dgm:prSet presAssocID="{EC1C239A-783C-435F-A314-333C39AE52D3}" presName="childText" presStyleLbl="bgAcc1" presStyleIdx="3" presStyleCnt="8" custScaleX="1046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168AE-F6CF-4BAB-BE80-9C978575895E}" type="pres">
      <dgm:prSet presAssocID="{C0A22B32-6752-4D9F-B3B8-5D825B66FCAC}" presName="root" presStyleCnt="0"/>
      <dgm:spPr/>
    </dgm:pt>
    <dgm:pt modelId="{FB57D129-16F9-4E59-94B7-B49B82163416}" type="pres">
      <dgm:prSet presAssocID="{C0A22B32-6752-4D9F-B3B8-5D825B66FCAC}" presName="rootComposite" presStyleCnt="0"/>
      <dgm:spPr/>
    </dgm:pt>
    <dgm:pt modelId="{8EC59126-4AEB-4494-B29A-AEF05A62F1F4}" type="pres">
      <dgm:prSet presAssocID="{C0A22B32-6752-4D9F-B3B8-5D825B66FCAC}" presName="rootText" presStyleLbl="node1" presStyleIdx="3" presStyleCnt="6"/>
      <dgm:spPr/>
      <dgm:t>
        <a:bodyPr/>
        <a:lstStyle/>
        <a:p>
          <a:endParaRPr lang="en-US"/>
        </a:p>
      </dgm:t>
    </dgm:pt>
    <dgm:pt modelId="{0CB626E0-4383-4ED8-AE43-FA531A79E47D}" type="pres">
      <dgm:prSet presAssocID="{C0A22B32-6752-4D9F-B3B8-5D825B66FCAC}" presName="rootConnector" presStyleLbl="node1" presStyleIdx="3" presStyleCnt="6"/>
      <dgm:spPr/>
      <dgm:t>
        <a:bodyPr/>
        <a:lstStyle/>
        <a:p>
          <a:endParaRPr lang="en-US"/>
        </a:p>
      </dgm:t>
    </dgm:pt>
    <dgm:pt modelId="{DF7B838D-7FAA-4DD4-B8D6-185EF93F20AB}" type="pres">
      <dgm:prSet presAssocID="{C0A22B32-6752-4D9F-B3B8-5D825B66FCAC}" presName="childShape" presStyleCnt="0"/>
      <dgm:spPr/>
    </dgm:pt>
    <dgm:pt modelId="{5D8F8B0A-E315-492A-8031-5C8CAB0E68D1}" type="pres">
      <dgm:prSet presAssocID="{18A632CB-B6C6-42EA-B07B-ED44FF0A07B0}" presName="Name13" presStyleLbl="parChTrans1D2" presStyleIdx="4" presStyleCnt="8"/>
      <dgm:spPr/>
      <dgm:t>
        <a:bodyPr/>
        <a:lstStyle/>
        <a:p>
          <a:endParaRPr lang="en-US"/>
        </a:p>
      </dgm:t>
    </dgm:pt>
    <dgm:pt modelId="{198C1D53-B224-4C0A-83A7-B824798CA795}" type="pres">
      <dgm:prSet presAssocID="{794CF992-EF87-4920-B96C-93847F81FF5F}" presName="childText" presStyleLbl="bgAcc1" presStyleIdx="4" presStyleCnt="8" custScaleX="155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6DEE17-8421-4793-A557-3E55D81E1D73}" type="pres">
      <dgm:prSet presAssocID="{FDC0A0B6-514F-4A5F-833B-E17D6CC09E7C}" presName="Name13" presStyleLbl="parChTrans1D2" presStyleIdx="5" presStyleCnt="8"/>
      <dgm:spPr/>
      <dgm:t>
        <a:bodyPr/>
        <a:lstStyle/>
        <a:p>
          <a:endParaRPr lang="en-US"/>
        </a:p>
      </dgm:t>
    </dgm:pt>
    <dgm:pt modelId="{5BB71430-9C08-4499-A231-411ABB67DA42}" type="pres">
      <dgm:prSet presAssocID="{A8B96B6B-899F-4B1A-945B-B4B93708CCB8}" presName="childText" presStyleLbl="bgAcc1" presStyleIdx="5" presStyleCnt="8" custScaleX="1552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DF807C-8470-457F-80CF-54735368D010}" type="pres">
      <dgm:prSet presAssocID="{41245AD7-940B-4266-88AD-CC00ECEC9956}" presName="root" presStyleCnt="0"/>
      <dgm:spPr/>
    </dgm:pt>
    <dgm:pt modelId="{ADCA190C-5C26-425B-9CA4-E433DA8DD7AD}" type="pres">
      <dgm:prSet presAssocID="{41245AD7-940B-4266-88AD-CC00ECEC9956}" presName="rootComposite" presStyleCnt="0"/>
      <dgm:spPr/>
    </dgm:pt>
    <dgm:pt modelId="{D21CA0E7-D857-4D25-8ADF-BE4AD44CE7E1}" type="pres">
      <dgm:prSet presAssocID="{41245AD7-940B-4266-88AD-CC00ECEC9956}" presName="rootText" presStyleLbl="node1" presStyleIdx="4" presStyleCnt="6" custLinFactX="44689" custLinFactNeighborX="100000" custLinFactNeighborY="1875"/>
      <dgm:spPr/>
      <dgm:t>
        <a:bodyPr/>
        <a:lstStyle/>
        <a:p>
          <a:endParaRPr lang="en-US"/>
        </a:p>
      </dgm:t>
    </dgm:pt>
    <dgm:pt modelId="{20B86111-815A-4B44-A917-00AFCCF1CFCF}" type="pres">
      <dgm:prSet presAssocID="{41245AD7-940B-4266-88AD-CC00ECEC9956}" presName="rootConnector" presStyleLbl="node1" presStyleIdx="4" presStyleCnt="6"/>
      <dgm:spPr/>
      <dgm:t>
        <a:bodyPr/>
        <a:lstStyle/>
        <a:p>
          <a:endParaRPr lang="en-US"/>
        </a:p>
      </dgm:t>
    </dgm:pt>
    <dgm:pt modelId="{DB8E5C38-BBC6-45AB-9763-5AB2102325B3}" type="pres">
      <dgm:prSet presAssocID="{41245AD7-940B-4266-88AD-CC00ECEC9956}" presName="childShape" presStyleCnt="0"/>
      <dgm:spPr/>
    </dgm:pt>
    <dgm:pt modelId="{B5159BC7-9429-40F2-A0D9-32A57F76E210}" type="pres">
      <dgm:prSet presAssocID="{2E637603-2789-49A5-85FA-9DF5AF3BF8E6}" presName="root" presStyleCnt="0"/>
      <dgm:spPr/>
    </dgm:pt>
    <dgm:pt modelId="{AFA2FE77-E045-4ECC-BBAE-F5B82A9006DC}" type="pres">
      <dgm:prSet presAssocID="{2E637603-2789-49A5-85FA-9DF5AF3BF8E6}" presName="rootComposite" presStyleCnt="0"/>
      <dgm:spPr/>
    </dgm:pt>
    <dgm:pt modelId="{B9FA0ADA-899A-4380-86A2-22137B432099}" type="pres">
      <dgm:prSet presAssocID="{2E637603-2789-49A5-85FA-9DF5AF3BF8E6}" presName="rootText" presStyleLbl="node1" presStyleIdx="5" presStyleCnt="6" custLinFactX="-1146" custLinFactNeighborX="-100000" custLinFactNeighborY="1307"/>
      <dgm:spPr/>
      <dgm:t>
        <a:bodyPr/>
        <a:lstStyle/>
        <a:p>
          <a:endParaRPr lang="en-US"/>
        </a:p>
      </dgm:t>
    </dgm:pt>
    <dgm:pt modelId="{E0DA3D76-1846-407C-901E-AFA24DE7968D}" type="pres">
      <dgm:prSet presAssocID="{2E637603-2789-49A5-85FA-9DF5AF3BF8E6}" presName="rootConnector" presStyleLbl="node1" presStyleIdx="5" presStyleCnt="6"/>
      <dgm:spPr/>
      <dgm:t>
        <a:bodyPr/>
        <a:lstStyle/>
        <a:p>
          <a:endParaRPr lang="en-US"/>
        </a:p>
      </dgm:t>
    </dgm:pt>
    <dgm:pt modelId="{F9E85919-2EB2-4688-A547-6D2F83B16EA8}" type="pres">
      <dgm:prSet presAssocID="{2E637603-2789-49A5-85FA-9DF5AF3BF8E6}" presName="childShape" presStyleCnt="0"/>
      <dgm:spPr/>
    </dgm:pt>
    <dgm:pt modelId="{B9145499-AC96-4390-BFDE-877D3DA2F73D}" type="pres">
      <dgm:prSet presAssocID="{81EEA4B5-D415-499D-9AEE-A9D1BBA3E231}" presName="Name13" presStyleLbl="parChTrans1D2" presStyleIdx="6" presStyleCnt="8"/>
      <dgm:spPr/>
      <dgm:t>
        <a:bodyPr/>
        <a:lstStyle/>
        <a:p>
          <a:endParaRPr lang="en-US"/>
        </a:p>
      </dgm:t>
    </dgm:pt>
    <dgm:pt modelId="{624C6F72-9151-4FE5-B63B-F60DE333B908}" type="pres">
      <dgm:prSet presAssocID="{67D83383-6F8C-4553-87C7-660889D6052F}" presName="childText" presStyleLbl="bgAcc1" presStyleIdx="6" presStyleCnt="8" custLinFactX="-18754" custLinFactNeighborX="-100000" custLinFactNeighborY="-77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135A6-A781-4049-A48A-A96723163C81}" type="pres">
      <dgm:prSet presAssocID="{217EA7AB-556A-4D24-86EB-A41657C1F876}" presName="Name13" presStyleLbl="parChTrans1D2" presStyleIdx="7" presStyleCnt="8"/>
      <dgm:spPr/>
      <dgm:t>
        <a:bodyPr/>
        <a:lstStyle/>
        <a:p>
          <a:endParaRPr lang="en-US"/>
        </a:p>
      </dgm:t>
    </dgm:pt>
    <dgm:pt modelId="{3A2A212A-9D62-4FAD-9E71-AABAFEDFE570}" type="pres">
      <dgm:prSet presAssocID="{49291986-61E9-459D-9F2F-368E8B6768FF}" presName="childText" presStyleLbl="bgAcc1" presStyleIdx="7" presStyleCnt="8" custScaleX="177557" custScaleY="252945" custLinFactX="-21034" custLinFactNeighborX="-100000" custLinFactNeighborY="-59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E84C4D-F5F6-407C-8977-BD96AE4A9571}" srcId="{C8338FD8-04E6-44E7-85F5-9655C43429C3}" destId="{9633E222-133F-439A-99F8-21B2DAF5C4C5}" srcOrd="1" destOrd="0" parTransId="{FA32147F-35BD-4024-94EA-DB115F34B1A3}" sibTransId="{5519A272-EDF6-4BB3-B9E5-AC2097B3963F}"/>
    <dgm:cxn modelId="{4FF6CEE4-ACE0-4730-BBA4-BFC86715EB70}" type="presOf" srcId="{2E637603-2789-49A5-85FA-9DF5AF3BF8E6}" destId="{B9FA0ADA-899A-4380-86A2-22137B432099}" srcOrd="0" destOrd="0" presId="urn:microsoft.com/office/officeart/2005/8/layout/hierarchy3"/>
    <dgm:cxn modelId="{5402605B-C985-46A0-B794-F6128E1C4845}" type="presOf" srcId="{41245AD7-940B-4266-88AD-CC00ECEC9956}" destId="{D21CA0E7-D857-4D25-8ADF-BE4AD44CE7E1}" srcOrd="0" destOrd="0" presId="urn:microsoft.com/office/officeart/2005/8/layout/hierarchy3"/>
    <dgm:cxn modelId="{1548A405-E274-4171-8268-77A4677ACCB6}" srcId="{C8338FD8-04E6-44E7-85F5-9655C43429C3}" destId="{2E637603-2789-49A5-85FA-9DF5AF3BF8E6}" srcOrd="5" destOrd="0" parTransId="{AB40A282-323B-448B-B5CD-C947C7FAA040}" sibTransId="{5135BF0C-708B-46A4-9CCF-CE575129EF12}"/>
    <dgm:cxn modelId="{C48ED197-B0AF-4D2C-85D9-6ED7B7854703}" type="presOf" srcId="{FDC0A0B6-514F-4A5F-833B-E17D6CC09E7C}" destId="{A46DEE17-8421-4793-A557-3E55D81E1D73}" srcOrd="0" destOrd="0" presId="urn:microsoft.com/office/officeart/2005/8/layout/hierarchy3"/>
    <dgm:cxn modelId="{DDA4CD03-9CD7-4482-B81D-41E07F5D3008}" type="presOf" srcId="{18A632CB-B6C6-42EA-B07B-ED44FF0A07B0}" destId="{5D8F8B0A-E315-492A-8031-5C8CAB0E68D1}" srcOrd="0" destOrd="0" presId="urn:microsoft.com/office/officeart/2005/8/layout/hierarchy3"/>
    <dgm:cxn modelId="{0956C7A1-8AD8-4BCD-A5B1-255EA1F34F26}" type="presOf" srcId="{793E1C76-1723-476D-9B05-A8C25A835234}" destId="{6FC28F1A-AB81-49CB-A0D3-285CF390A800}" srcOrd="0" destOrd="0" presId="urn:microsoft.com/office/officeart/2005/8/layout/hierarchy3"/>
    <dgm:cxn modelId="{4AA38D0E-C9A0-4D0F-B9FE-99F901ADA9E8}" type="presOf" srcId="{ABC09664-8895-48A0-9B4E-926B9EBB8889}" destId="{2C3320B2-A537-4A8F-9854-C12ECB3372B2}" srcOrd="0" destOrd="0" presId="urn:microsoft.com/office/officeart/2005/8/layout/hierarchy3"/>
    <dgm:cxn modelId="{FE7F2D21-F58D-4D77-BB1D-2F3036C0D2F3}" srcId="{C0A22B32-6752-4D9F-B3B8-5D825B66FCAC}" destId="{A8B96B6B-899F-4B1A-945B-B4B93708CCB8}" srcOrd="1" destOrd="0" parTransId="{FDC0A0B6-514F-4A5F-833B-E17D6CC09E7C}" sibTransId="{0AD670CD-4991-4309-8462-67FD2DCC59BE}"/>
    <dgm:cxn modelId="{4CFBD8E4-EA04-4505-8D17-1D6D244E9969}" type="presOf" srcId="{217EA7AB-556A-4D24-86EB-A41657C1F876}" destId="{93F135A6-A781-4049-A48A-A96723163C81}" srcOrd="0" destOrd="0" presId="urn:microsoft.com/office/officeart/2005/8/layout/hierarchy3"/>
    <dgm:cxn modelId="{E345F227-7165-4851-9DEE-E1B38E591152}" srcId="{C8338FD8-04E6-44E7-85F5-9655C43429C3}" destId="{A43835CB-EC30-452A-957E-A7EA48EC36DD}" srcOrd="0" destOrd="0" parTransId="{569C4F67-ADD1-4679-8C90-59B45EF4D5AD}" sibTransId="{7DF0520C-29DD-4AC2-A48B-A87EB94B7990}"/>
    <dgm:cxn modelId="{D94E2E71-2EE3-4C66-8CB2-6BE3A342FE1E}" type="presOf" srcId="{9475AAD7-495F-41C2-A970-007385BA4A05}" destId="{7CF30A18-2FB3-40BE-835B-794E377A5E0C}" srcOrd="0" destOrd="0" presId="urn:microsoft.com/office/officeart/2005/8/layout/hierarchy3"/>
    <dgm:cxn modelId="{4C061F64-B2D9-4023-AE75-DA5CCE708381}" srcId="{C8338FD8-04E6-44E7-85F5-9655C43429C3}" destId="{41245AD7-940B-4266-88AD-CC00ECEC9956}" srcOrd="4" destOrd="0" parTransId="{9B98DEE0-5F5D-4C8C-BA3E-5410F9B9C93A}" sibTransId="{7DB17450-CDD9-4A96-9D0A-740294C2E1B7}"/>
    <dgm:cxn modelId="{D1D54A52-F5A2-45C5-A692-8EE61BCFFBE3}" type="presOf" srcId="{794CF992-EF87-4920-B96C-93847F81FF5F}" destId="{198C1D53-B224-4C0A-83A7-B824798CA795}" srcOrd="0" destOrd="0" presId="urn:microsoft.com/office/officeart/2005/8/layout/hierarchy3"/>
    <dgm:cxn modelId="{4DEB9C13-E33F-4B39-B76E-56670A5437AC}" type="presOf" srcId="{A8B96B6B-899F-4B1A-945B-B4B93708CCB8}" destId="{5BB71430-9C08-4499-A231-411ABB67DA42}" srcOrd="0" destOrd="0" presId="urn:microsoft.com/office/officeart/2005/8/layout/hierarchy3"/>
    <dgm:cxn modelId="{02B7FE5B-8B63-4B53-A5C7-B69FDAE0EAB9}" srcId="{C8338FD8-04E6-44E7-85F5-9655C43429C3}" destId="{C0A22B32-6752-4D9F-B3B8-5D825B66FCAC}" srcOrd="3" destOrd="0" parTransId="{06B1AC95-E78C-49D9-9E43-5DD687A0FD15}" sibTransId="{95761A17-6004-4D62-8A7A-13150A7F9E4D}"/>
    <dgm:cxn modelId="{80DA7844-7ACF-447A-8986-D6ECD6A74FB0}" srcId="{9633E222-133F-439A-99F8-21B2DAF5C4C5}" destId="{788810AD-4DFF-4D95-929F-D4DC74BB71C7}" srcOrd="2" destOrd="0" parTransId="{793E1C76-1723-476D-9B05-A8C25A835234}" sibTransId="{271B6393-CC3F-4AD1-9B23-9DAC4F45AAC8}"/>
    <dgm:cxn modelId="{A658BFF8-59A3-4BDA-8454-07C606B5ED82}" type="presOf" srcId="{41245AD7-940B-4266-88AD-CC00ECEC9956}" destId="{20B86111-815A-4B44-A917-00AFCCF1CFCF}" srcOrd="1" destOrd="0" presId="urn:microsoft.com/office/officeart/2005/8/layout/hierarchy3"/>
    <dgm:cxn modelId="{BA476978-AE73-4D28-B59D-5CD3D8D2CA5F}" type="presOf" srcId="{C0A22B32-6752-4D9F-B3B8-5D825B66FCAC}" destId="{8EC59126-4AEB-4494-B29A-AEF05A62F1F4}" srcOrd="0" destOrd="0" presId="urn:microsoft.com/office/officeart/2005/8/layout/hierarchy3"/>
    <dgm:cxn modelId="{96C20F9F-89A2-4D56-AF37-095A8241F9DB}" type="presOf" srcId="{67D83383-6F8C-4553-87C7-660889D6052F}" destId="{624C6F72-9151-4FE5-B63B-F60DE333B908}" srcOrd="0" destOrd="0" presId="urn:microsoft.com/office/officeart/2005/8/layout/hierarchy3"/>
    <dgm:cxn modelId="{A0E60B30-BD93-4DA0-AC31-6A9B18157AA0}" type="presOf" srcId="{9633E222-133F-439A-99F8-21B2DAF5C4C5}" destId="{9B456A73-5BB5-465E-B5C9-18088D022B93}" srcOrd="0" destOrd="0" presId="urn:microsoft.com/office/officeart/2005/8/layout/hierarchy3"/>
    <dgm:cxn modelId="{3C1A9F47-82D7-441C-BB1F-3724C91298D5}" type="presOf" srcId="{A43835CB-EC30-452A-957E-A7EA48EC36DD}" destId="{EE30E15E-5A37-4F80-B131-E17BFF4BF4B3}" srcOrd="1" destOrd="0" presId="urn:microsoft.com/office/officeart/2005/8/layout/hierarchy3"/>
    <dgm:cxn modelId="{C6405CBB-CD64-4599-9154-3A2A1D05A456}" type="presOf" srcId="{C0A22B32-6752-4D9F-B3B8-5D825B66FCAC}" destId="{0CB626E0-4383-4ED8-AE43-FA531A79E47D}" srcOrd="1" destOrd="0" presId="urn:microsoft.com/office/officeart/2005/8/layout/hierarchy3"/>
    <dgm:cxn modelId="{A64BB75E-2455-48C1-A8E9-F68F4BB7DCEC}" srcId="{9633E222-133F-439A-99F8-21B2DAF5C4C5}" destId="{ABC09664-8895-48A0-9B4E-926B9EBB8889}" srcOrd="1" destOrd="0" parTransId="{03F3EEB7-3DF0-4B46-9EB8-1DF455DC952C}" sibTransId="{4B46D6AB-E8D7-47F8-B38C-0874B3E3DDE1}"/>
    <dgm:cxn modelId="{13CCC5EB-C68D-4B93-9AEA-C80F6B62A1B5}" type="presOf" srcId="{EB0CD45F-5622-4015-908E-122C91455499}" destId="{381EF9D9-A157-4476-A1FD-8F1FDA911720}" srcOrd="0" destOrd="0" presId="urn:microsoft.com/office/officeart/2005/8/layout/hierarchy3"/>
    <dgm:cxn modelId="{EAF29AED-484E-410A-84EB-6EB81C3A8CE8}" type="presOf" srcId="{81EEA4B5-D415-499D-9AEE-A9D1BBA3E231}" destId="{B9145499-AC96-4390-BFDE-877D3DA2F73D}" srcOrd="0" destOrd="0" presId="urn:microsoft.com/office/officeart/2005/8/layout/hierarchy3"/>
    <dgm:cxn modelId="{AC4781AF-FB86-4090-9CF3-0483C291598C}" srcId="{CFE80F1B-668E-496A-9F1A-EAE16D63B60D}" destId="{EC1C239A-783C-435F-A314-333C39AE52D3}" srcOrd="0" destOrd="0" parTransId="{BACCCBFE-06D6-47DE-8FB8-6509A957B7DC}" sibTransId="{173DF986-6A21-4959-A7D0-6BBC4AC4E3AF}"/>
    <dgm:cxn modelId="{FD925942-C6AC-4015-B650-CD9CCD1A257A}" srcId="{C0A22B32-6752-4D9F-B3B8-5D825B66FCAC}" destId="{794CF992-EF87-4920-B96C-93847F81FF5F}" srcOrd="0" destOrd="0" parTransId="{18A632CB-B6C6-42EA-B07B-ED44FF0A07B0}" sibTransId="{F789E460-54C7-4A48-8246-A8D32D70C0C1}"/>
    <dgm:cxn modelId="{DBC31E65-FCB9-42A8-96E9-8CB10F8EAB16}" type="presOf" srcId="{CFE80F1B-668E-496A-9F1A-EAE16D63B60D}" destId="{7B31E68C-86B7-4325-A6B2-9795364E6557}" srcOrd="0" destOrd="0" presId="urn:microsoft.com/office/officeart/2005/8/layout/hierarchy3"/>
    <dgm:cxn modelId="{E40015A9-8C40-4A78-863A-2FC7648FBB2B}" type="presOf" srcId="{9633E222-133F-439A-99F8-21B2DAF5C4C5}" destId="{F4669C50-2FE4-4A6D-9A14-C25AD44DC3B2}" srcOrd="1" destOrd="0" presId="urn:microsoft.com/office/officeart/2005/8/layout/hierarchy3"/>
    <dgm:cxn modelId="{2F2B3C58-0E05-46F8-AA53-2EF36249849E}" type="presOf" srcId="{49291986-61E9-459D-9F2F-368E8B6768FF}" destId="{3A2A212A-9D62-4FAD-9E71-AABAFEDFE570}" srcOrd="0" destOrd="0" presId="urn:microsoft.com/office/officeart/2005/8/layout/hierarchy3"/>
    <dgm:cxn modelId="{C90AF20C-ABEF-4C82-8243-D19CB610FD4A}" type="presOf" srcId="{2E637603-2789-49A5-85FA-9DF5AF3BF8E6}" destId="{E0DA3D76-1846-407C-901E-AFA24DE7968D}" srcOrd="1" destOrd="0" presId="urn:microsoft.com/office/officeart/2005/8/layout/hierarchy3"/>
    <dgm:cxn modelId="{C8D709FF-A8AE-4488-A0A2-D3D9C39ADC06}" type="presOf" srcId="{788810AD-4DFF-4D95-929F-D4DC74BB71C7}" destId="{B3CDFDFF-B2F3-44ED-8005-2F3A95A30498}" srcOrd="0" destOrd="0" presId="urn:microsoft.com/office/officeart/2005/8/layout/hierarchy3"/>
    <dgm:cxn modelId="{2D7EF8AF-B7A8-4E23-A78C-1A158AD7F4D3}" srcId="{2E637603-2789-49A5-85FA-9DF5AF3BF8E6}" destId="{49291986-61E9-459D-9F2F-368E8B6768FF}" srcOrd="1" destOrd="0" parTransId="{217EA7AB-556A-4D24-86EB-A41657C1F876}" sibTransId="{966E5AFA-D633-41B9-80F7-DAD5552706E4}"/>
    <dgm:cxn modelId="{67F6D79E-1AFE-44FA-91D1-6EF0E8640452}" srcId="{2E637603-2789-49A5-85FA-9DF5AF3BF8E6}" destId="{67D83383-6F8C-4553-87C7-660889D6052F}" srcOrd="0" destOrd="0" parTransId="{81EEA4B5-D415-499D-9AEE-A9D1BBA3E231}" sibTransId="{DE2119C6-7D45-4DC6-BE14-821A282B65FC}"/>
    <dgm:cxn modelId="{2BC6BFD3-E0CD-46CB-AD30-FEE3EE39C9B2}" type="presOf" srcId="{C8338FD8-04E6-44E7-85F5-9655C43429C3}" destId="{0D77D899-034D-458E-83C4-F9C617EF502A}" srcOrd="0" destOrd="0" presId="urn:microsoft.com/office/officeart/2005/8/layout/hierarchy3"/>
    <dgm:cxn modelId="{0FDFFFEE-B2F8-484D-8A70-63B179C014FC}" type="presOf" srcId="{EC1C239A-783C-435F-A314-333C39AE52D3}" destId="{41CAC2FB-A56D-489C-A215-C66C7A7ECC09}" srcOrd="0" destOrd="0" presId="urn:microsoft.com/office/officeart/2005/8/layout/hierarchy3"/>
    <dgm:cxn modelId="{AE763800-AB64-4D3D-98F6-BECE789E6A83}" type="presOf" srcId="{BACCCBFE-06D6-47DE-8FB8-6509A957B7DC}" destId="{4DA9EF54-2B30-4E59-BC14-EF3FECDC8B11}" srcOrd="0" destOrd="0" presId="urn:microsoft.com/office/officeart/2005/8/layout/hierarchy3"/>
    <dgm:cxn modelId="{A5D30A3E-51E2-49E9-AE50-2921D520EF39}" srcId="{9633E222-133F-439A-99F8-21B2DAF5C4C5}" destId="{EB0CD45F-5622-4015-908E-122C91455499}" srcOrd="0" destOrd="0" parTransId="{9475AAD7-495F-41C2-A970-007385BA4A05}" sibTransId="{2D4C4181-4C95-4EAF-9119-C639CFAEA1FD}"/>
    <dgm:cxn modelId="{2CE4EEAC-2F6E-45AC-BD2D-5029BBAAEBF9}" type="presOf" srcId="{03F3EEB7-3DF0-4B46-9EB8-1DF455DC952C}" destId="{7CE310D9-4711-4AA9-BB53-6F53D8AD5E33}" srcOrd="0" destOrd="0" presId="urn:microsoft.com/office/officeart/2005/8/layout/hierarchy3"/>
    <dgm:cxn modelId="{81CE2872-715B-4704-8A31-9D17D0F6D8BB}" type="presOf" srcId="{CFE80F1B-668E-496A-9F1A-EAE16D63B60D}" destId="{C58E1B41-AE76-49F1-B3E4-8E6E0AAE39B7}" srcOrd="1" destOrd="0" presId="urn:microsoft.com/office/officeart/2005/8/layout/hierarchy3"/>
    <dgm:cxn modelId="{E5E96C7B-33F5-4DC1-8BC5-7E9415C86450}" type="presOf" srcId="{A43835CB-EC30-452A-957E-A7EA48EC36DD}" destId="{7524D146-E61F-4757-B2A0-4F6806D81311}" srcOrd="0" destOrd="0" presId="urn:microsoft.com/office/officeart/2005/8/layout/hierarchy3"/>
    <dgm:cxn modelId="{6A3750F2-203E-4F5E-A301-7AB2EEF51F40}" srcId="{C8338FD8-04E6-44E7-85F5-9655C43429C3}" destId="{CFE80F1B-668E-496A-9F1A-EAE16D63B60D}" srcOrd="2" destOrd="0" parTransId="{024040AA-44E5-49DE-8553-6CB86769D79C}" sibTransId="{EC5F5AAF-9692-4D03-BE71-34967C53D96E}"/>
    <dgm:cxn modelId="{02557D02-1133-47C5-B3D2-6093E60FBFFE}" type="presParOf" srcId="{0D77D899-034D-458E-83C4-F9C617EF502A}" destId="{4856F041-DC08-4592-9B1D-49AD5787B050}" srcOrd="0" destOrd="0" presId="urn:microsoft.com/office/officeart/2005/8/layout/hierarchy3"/>
    <dgm:cxn modelId="{557C6204-C197-4D74-A99F-EBFABDDEA13B}" type="presParOf" srcId="{4856F041-DC08-4592-9B1D-49AD5787B050}" destId="{49BD6EE6-BA1F-4B0F-8306-BAA14F557ED3}" srcOrd="0" destOrd="0" presId="urn:microsoft.com/office/officeart/2005/8/layout/hierarchy3"/>
    <dgm:cxn modelId="{5B6753A2-234C-45E1-88AD-F7E66A8D9503}" type="presParOf" srcId="{49BD6EE6-BA1F-4B0F-8306-BAA14F557ED3}" destId="{7524D146-E61F-4757-B2A0-4F6806D81311}" srcOrd="0" destOrd="0" presId="urn:microsoft.com/office/officeart/2005/8/layout/hierarchy3"/>
    <dgm:cxn modelId="{A9C1EE7D-668C-40DE-B0A7-A5810ABD4BC6}" type="presParOf" srcId="{49BD6EE6-BA1F-4B0F-8306-BAA14F557ED3}" destId="{EE30E15E-5A37-4F80-B131-E17BFF4BF4B3}" srcOrd="1" destOrd="0" presId="urn:microsoft.com/office/officeart/2005/8/layout/hierarchy3"/>
    <dgm:cxn modelId="{97430CA4-7A2A-4DCC-A1C0-9AF4EE2985C0}" type="presParOf" srcId="{4856F041-DC08-4592-9B1D-49AD5787B050}" destId="{CE4B6694-3EE8-4790-BB0E-656AEC1BA74B}" srcOrd="1" destOrd="0" presId="urn:microsoft.com/office/officeart/2005/8/layout/hierarchy3"/>
    <dgm:cxn modelId="{D53CDA8E-9AB1-482F-A640-16E57060D17E}" type="presParOf" srcId="{0D77D899-034D-458E-83C4-F9C617EF502A}" destId="{42D1D07F-B702-4E11-AFE7-9CDE54D1F4B0}" srcOrd="1" destOrd="0" presId="urn:microsoft.com/office/officeart/2005/8/layout/hierarchy3"/>
    <dgm:cxn modelId="{0F90F537-29C4-47FA-925A-50A9DFCF2CA6}" type="presParOf" srcId="{42D1D07F-B702-4E11-AFE7-9CDE54D1F4B0}" destId="{36EF09D0-9F60-4647-82E0-5D31DBAC2867}" srcOrd="0" destOrd="0" presId="urn:microsoft.com/office/officeart/2005/8/layout/hierarchy3"/>
    <dgm:cxn modelId="{C836FAD5-2C03-4F9E-AAB1-57D9C20E4167}" type="presParOf" srcId="{36EF09D0-9F60-4647-82E0-5D31DBAC2867}" destId="{9B456A73-5BB5-465E-B5C9-18088D022B93}" srcOrd="0" destOrd="0" presId="urn:microsoft.com/office/officeart/2005/8/layout/hierarchy3"/>
    <dgm:cxn modelId="{13E6654B-C9F9-4652-8035-4055AD691C21}" type="presParOf" srcId="{36EF09D0-9F60-4647-82E0-5D31DBAC2867}" destId="{F4669C50-2FE4-4A6D-9A14-C25AD44DC3B2}" srcOrd="1" destOrd="0" presId="urn:microsoft.com/office/officeart/2005/8/layout/hierarchy3"/>
    <dgm:cxn modelId="{6185487A-66DD-4EB4-B1B1-A21D74963358}" type="presParOf" srcId="{42D1D07F-B702-4E11-AFE7-9CDE54D1F4B0}" destId="{00D15E3D-6DCF-404C-BE92-7F797ED535F3}" srcOrd="1" destOrd="0" presId="urn:microsoft.com/office/officeart/2005/8/layout/hierarchy3"/>
    <dgm:cxn modelId="{36E91019-16F7-45E1-B52F-69CE491BC068}" type="presParOf" srcId="{00D15E3D-6DCF-404C-BE92-7F797ED535F3}" destId="{7CF30A18-2FB3-40BE-835B-794E377A5E0C}" srcOrd="0" destOrd="0" presId="urn:microsoft.com/office/officeart/2005/8/layout/hierarchy3"/>
    <dgm:cxn modelId="{AA2533F4-F4D6-4932-A38F-424822CA2731}" type="presParOf" srcId="{00D15E3D-6DCF-404C-BE92-7F797ED535F3}" destId="{381EF9D9-A157-4476-A1FD-8F1FDA911720}" srcOrd="1" destOrd="0" presId="urn:microsoft.com/office/officeart/2005/8/layout/hierarchy3"/>
    <dgm:cxn modelId="{744E0D02-C69F-490A-8EFB-8CD4796881E5}" type="presParOf" srcId="{00D15E3D-6DCF-404C-BE92-7F797ED535F3}" destId="{7CE310D9-4711-4AA9-BB53-6F53D8AD5E33}" srcOrd="2" destOrd="0" presId="urn:microsoft.com/office/officeart/2005/8/layout/hierarchy3"/>
    <dgm:cxn modelId="{6A4CD64E-9A09-45B4-B375-C527C859D326}" type="presParOf" srcId="{00D15E3D-6DCF-404C-BE92-7F797ED535F3}" destId="{2C3320B2-A537-4A8F-9854-C12ECB3372B2}" srcOrd="3" destOrd="0" presId="urn:microsoft.com/office/officeart/2005/8/layout/hierarchy3"/>
    <dgm:cxn modelId="{6830F05A-9050-49B3-AA2B-4A4BEC3C35FA}" type="presParOf" srcId="{00D15E3D-6DCF-404C-BE92-7F797ED535F3}" destId="{6FC28F1A-AB81-49CB-A0D3-285CF390A800}" srcOrd="4" destOrd="0" presId="urn:microsoft.com/office/officeart/2005/8/layout/hierarchy3"/>
    <dgm:cxn modelId="{DCEA2062-1705-4C73-8B0A-613D064A4A58}" type="presParOf" srcId="{00D15E3D-6DCF-404C-BE92-7F797ED535F3}" destId="{B3CDFDFF-B2F3-44ED-8005-2F3A95A30498}" srcOrd="5" destOrd="0" presId="urn:microsoft.com/office/officeart/2005/8/layout/hierarchy3"/>
    <dgm:cxn modelId="{6B1333DC-E540-4800-9930-99C002278ED4}" type="presParOf" srcId="{0D77D899-034D-458E-83C4-F9C617EF502A}" destId="{37FC9548-2520-4864-B6AF-2A96966819F5}" srcOrd="2" destOrd="0" presId="urn:microsoft.com/office/officeart/2005/8/layout/hierarchy3"/>
    <dgm:cxn modelId="{2BF5BBF2-00AF-482F-97BE-5DE14C806502}" type="presParOf" srcId="{37FC9548-2520-4864-B6AF-2A96966819F5}" destId="{979A5D87-AAE2-497F-B952-566D06623AD6}" srcOrd="0" destOrd="0" presId="urn:microsoft.com/office/officeart/2005/8/layout/hierarchy3"/>
    <dgm:cxn modelId="{E4D60131-5BAB-45C7-834F-32D2475426B2}" type="presParOf" srcId="{979A5D87-AAE2-497F-B952-566D06623AD6}" destId="{7B31E68C-86B7-4325-A6B2-9795364E6557}" srcOrd="0" destOrd="0" presId="urn:microsoft.com/office/officeart/2005/8/layout/hierarchy3"/>
    <dgm:cxn modelId="{EB7AB061-7CAB-4798-BB09-BD69F674E83A}" type="presParOf" srcId="{979A5D87-AAE2-497F-B952-566D06623AD6}" destId="{C58E1B41-AE76-49F1-B3E4-8E6E0AAE39B7}" srcOrd="1" destOrd="0" presId="urn:microsoft.com/office/officeart/2005/8/layout/hierarchy3"/>
    <dgm:cxn modelId="{D12B6913-F213-4D85-AEEC-5FA90FE9D81B}" type="presParOf" srcId="{37FC9548-2520-4864-B6AF-2A96966819F5}" destId="{36879E6F-F854-4F06-9C19-60F13733CF9C}" srcOrd="1" destOrd="0" presId="urn:microsoft.com/office/officeart/2005/8/layout/hierarchy3"/>
    <dgm:cxn modelId="{5D68C56D-82C6-4400-80DA-01D6B4A0FBDC}" type="presParOf" srcId="{36879E6F-F854-4F06-9C19-60F13733CF9C}" destId="{4DA9EF54-2B30-4E59-BC14-EF3FECDC8B11}" srcOrd="0" destOrd="0" presId="urn:microsoft.com/office/officeart/2005/8/layout/hierarchy3"/>
    <dgm:cxn modelId="{9DD8E634-4DE7-4EB6-B4CA-EBD17B9DA89B}" type="presParOf" srcId="{36879E6F-F854-4F06-9C19-60F13733CF9C}" destId="{41CAC2FB-A56D-489C-A215-C66C7A7ECC09}" srcOrd="1" destOrd="0" presId="urn:microsoft.com/office/officeart/2005/8/layout/hierarchy3"/>
    <dgm:cxn modelId="{9155559C-EF5C-46CC-8921-F9C127950317}" type="presParOf" srcId="{0D77D899-034D-458E-83C4-F9C617EF502A}" destId="{629168AE-F6CF-4BAB-BE80-9C978575895E}" srcOrd="3" destOrd="0" presId="urn:microsoft.com/office/officeart/2005/8/layout/hierarchy3"/>
    <dgm:cxn modelId="{232CA03F-4C6B-4F26-93AA-E5735945C53B}" type="presParOf" srcId="{629168AE-F6CF-4BAB-BE80-9C978575895E}" destId="{FB57D129-16F9-4E59-94B7-B49B82163416}" srcOrd="0" destOrd="0" presId="urn:microsoft.com/office/officeart/2005/8/layout/hierarchy3"/>
    <dgm:cxn modelId="{3D9782D7-B4ED-4814-AF86-DAF28E76749F}" type="presParOf" srcId="{FB57D129-16F9-4E59-94B7-B49B82163416}" destId="{8EC59126-4AEB-4494-B29A-AEF05A62F1F4}" srcOrd="0" destOrd="0" presId="urn:microsoft.com/office/officeart/2005/8/layout/hierarchy3"/>
    <dgm:cxn modelId="{1078A26D-BDDE-4FBD-BA18-ECCAE78D9B74}" type="presParOf" srcId="{FB57D129-16F9-4E59-94B7-B49B82163416}" destId="{0CB626E0-4383-4ED8-AE43-FA531A79E47D}" srcOrd="1" destOrd="0" presId="urn:microsoft.com/office/officeart/2005/8/layout/hierarchy3"/>
    <dgm:cxn modelId="{16860B30-9D5D-4E60-85C5-44D6804A91F5}" type="presParOf" srcId="{629168AE-F6CF-4BAB-BE80-9C978575895E}" destId="{DF7B838D-7FAA-4DD4-B8D6-185EF93F20AB}" srcOrd="1" destOrd="0" presId="urn:microsoft.com/office/officeart/2005/8/layout/hierarchy3"/>
    <dgm:cxn modelId="{2470D3F2-513B-42BB-A4C7-779ED285EC10}" type="presParOf" srcId="{DF7B838D-7FAA-4DD4-B8D6-185EF93F20AB}" destId="{5D8F8B0A-E315-492A-8031-5C8CAB0E68D1}" srcOrd="0" destOrd="0" presId="urn:microsoft.com/office/officeart/2005/8/layout/hierarchy3"/>
    <dgm:cxn modelId="{D653B937-5BD3-48F1-8C4E-7453C0B6FA42}" type="presParOf" srcId="{DF7B838D-7FAA-4DD4-B8D6-185EF93F20AB}" destId="{198C1D53-B224-4C0A-83A7-B824798CA795}" srcOrd="1" destOrd="0" presId="urn:microsoft.com/office/officeart/2005/8/layout/hierarchy3"/>
    <dgm:cxn modelId="{52BDCEC0-F931-4AAE-9306-91F47F94698A}" type="presParOf" srcId="{DF7B838D-7FAA-4DD4-B8D6-185EF93F20AB}" destId="{A46DEE17-8421-4793-A557-3E55D81E1D73}" srcOrd="2" destOrd="0" presId="urn:microsoft.com/office/officeart/2005/8/layout/hierarchy3"/>
    <dgm:cxn modelId="{54D89336-1D15-4B13-9D37-348767206E03}" type="presParOf" srcId="{DF7B838D-7FAA-4DD4-B8D6-185EF93F20AB}" destId="{5BB71430-9C08-4499-A231-411ABB67DA42}" srcOrd="3" destOrd="0" presId="urn:microsoft.com/office/officeart/2005/8/layout/hierarchy3"/>
    <dgm:cxn modelId="{76B7195A-23C1-428E-9FC6-2105499D93CF}" type="presParOf" srcId="{0D77D899-034D-458E-83C4-F9C617EF502A}" destId="{A0DF807C-8470-457F-80CF-54735368D010}" srcOrd="4" destOrd="0" presId="urn:microsoft.com/office/officeart/2005/8/layout/hierarchy3"/>
    <dgm:cxn modelId="{0AFE841B-B621-42F7-8B20-A36B96AFDF20}" type="presParOf" srcId="{A0DF807C-8470-457F-80CF-54735368D010}" destId="{ADCA190C-5C26-425B-9CA4-E433DA8DD7AD}" srcOrd="0" destOrd="0" presId="urn:microsoft.com/office/officeart/2005/8/layout/hierarchy3"/>
    <dgm:cxn modelId="{1C1AC430-4297-407E-B2FE-61C7F4B0A59E}" type="presParOf" srcId="{ADCA190C-5C26-425B-9CA4-E433DA8DD7AD}" destId="{D21CA0E7-D857-4D25-8ADF-BE4AD44CE7E1}" srcOrd="0" destOrd="0" presId="urn:microsoft.com/office/officeart/2005/8/layout/hierarchy3"/>
    <dgm:cxn modelId="{614B2B1D-B01D-417A-A18B-53410F497559}" type="presParOf" srcId="{ADCA190C-5C26-425B-9CA4-E433DA8DD7AD}" destId="{20B86111-815A-4B44-A917-00AFCCF1CFCF}" srcOrd="1" destOrd="0" presId="urn:microsoft.com/office/officeart/2005/8/layout/hierarchy3"/>
    <dgm:cxn modelId="{19C7E7B3-A45F-4F2F-9B77-ADD34BCC5821}" type="presParOf" srcId="{A0DF807C-8470-457F-80CF-54735368D010}" destId="{DB8E5C38-BBC6-45AB-9763-5AB2102325B3}" srcOrd="1" destOrd="0" presId="urn:microsoft.com/office/officeart/2005/8/layout/hierarchy3"/>
    <dgm:cxn modelId="{5753977A-F59C-4274-B081-525B499509CF}" type="presParOf" srcId="{0D77D899-034D-458E-83C4-F9C617EF502A}" destId="{B5159BC7-9429-40F2-A0D9-32A57F76E210}" srcOrd="5" destOrd="0" presId="urn:microsoft.com/office/officeart/2005/8/layout/hierarchy3"/>
    <dgm:cxn modelId="{E3A29DF9-FDBE-4C09-B544-AF1234ACF545}" type="presParOf" srcId="{B5159BC7-9429-40F2-A0D9-32A57F76E210}" destId="{AFA2FE77-E045-4ECC-BBAE-F5B82A9006DC}" srcOrd="0" destOrd="0" presId="urn:microsoft.com/office/officeart/2005/8/layout/hierarchy3"/>
    <dgm:cxn modelId="{67A79DC5-98F3-47D6-9C8E-9DFEBB20A359}" type="presParOf" srcId="{AFA2FE77-E045-4ECC-BBAE-F5B82A9006DC}" destId="{B9FA0ADA-899A-4380-86A2-22137B432099}" srcOrd="0" destOrd="0" presId="urn:microsoft.com/office/officeart/2005/8/layout/hierarchy3"/>
    <dgm:cxn modelId="{D7FFA64A-987D-4934-9416-A3FB4282B640}" type="presParOf" srcId="{AFA2FE77-E045-4ECC-BBAE-F5B82A9006DC}" destId="{E0DA3D76-1846-407C-901E-AFA24DE7968D}" srcOrd="1" destOrd="0" presId="urn:microsoft.com/office/officeart/2005/8/layout/hierarchy3"/>
    <dgm:cxn modelId="{8C56DAFC-71C9-4DF5-BF09-ACF44AEAABB0}" type="presParOf" srcId="{B5159BC7-9429-40F2-A0D9-32A57F76E210}" destId="{F9E85919-2EB2-4688-A547-6D2F83B16EA8}" srcOrd="1" destOrd="0" presId="urn:microsoft.com/office/officeart/2005/8/layout/hierarchy3"/>
    <dgm:cxn modelId="{0747CE03-4F61-497F-B7DB-0DC303FD8820}" type="presParOf" srcId="{F9E85919-2EB2-4688-A547-6D2F83B16EA8}" destId="{B9145499-AC96-4390-BFDE-877D3DA2F73D}" srcOrd="0" destOrd="0" presId="urn:microsoft.com/office/officeart/2005/8/layout/hierarchy3"/>
    <dgm:cxn modelId="{AD3E9A70-6013-40C0-BD7D-55DE2E859C98}" type="presParOf" srcId="{F9E85919-2EB2-4688-A547-6D2F83B16EA8}" destId="{624C6F72-9151-4FE5-B63B-F60DE333B908}" srcOrd="1" destOrd="0" presId="urn:microsoft.com/office/officeart/2005/8/layout/hierarchy3"/>
    <dgm:cxn modelId="{503FBA21-0A8D-4123-9B93-2ECC248386E9}" type="presParOf" srcId="{F9E85919-2EB2-4688-A547-6D2F83B16EA8}" destId="{93F135A6-A781-4049-A48A-A96723163C81}" srcOrd="2" destOrd="0" presId="urn:microsoft.com/office/officeart/2005/8/layout/hierarchy3"/>
    <dgm:cxn modelId="{691A2C43-436F-4E00-B927-85329D9DA7AD}" type="presParOf" srcId="{F9E85919-2EB2-4688-A547-6D2F83B16EA8}" destId="{3A2A212A-9D62-4FAD-9E71-AABAFEDFE57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338FD8-04E6-44E7-85F5-9655C43429C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3835CB-EC30-452A-957E-A7EA48EC36DD}">
      <dgm:prSet phldrT="[Text]" custT="1"/>
      <dgm:spPr/>
      <dgm:t>
        <a:bodyPr/>
        <a:lstStyle/>
        <a:p>
          <a:r>
            <a:rPr lang="en-US" sz="1400" dirty="0" err="1" smtClean="0"/>
            <a:t>Beranda</a:t>
          </a:r>
          <a:endParaRPr lang="en-US" sz="1400" dirty="0"/>
        </a:p>
      </dgm:t>
    </dgm:pt>
    <dgm:pt modelId="{569C4F67-ADD1-4679-8C90-59B45EF4D5AD}" type="parTrans" cxnId="{E345F227-7165-4851-9DEE-E1B38E591152}">
      <dgm:prSet/>
      <dgm:spPr/>
      <dgm:t>
        <a:bodyPr/>
        <a:lstStyle/>
        <a:p>
          <a:endParaRPr lang="en-US" sz="1100"/>
        </a:p>
      </dgm:t>
    </dgm:pt>
    <dgm:pt modelId="{7DF0520C-29DD-4AC2-A48B-A87EB94B7990}" type="sibTrans" cxnId="{E345F227-7165-4851-9DEE-E1B38E591152}">
      <dgm:prSet/>
      <dgm:spPr/>
      <dgm:t>
        <a:bodyPr/>
        <a:lstStyle/>
        <a:p>
          <a:endParaRPr lang="en-US" sz="1100"/>
        </a:p>
      </dgm:t>
    </dgm:pt>
    <dgm:pt modelId="{9633E222-133F-439A-99F8-21B2DAF5C4C5}">
      <dgm:prSet phldrT="[Text]" custT="1"/>
      <dgm:spPr/>
      <dgm:t>
        <a:bodyPr/>
        <a:lstStyle/>
        <a:p>
          <a:r>
            <a:rPr lang="en-US" sz="1400" dirty="0" err="1" smtClean="0"/>
            <a:t>Pegawai</a:t>
          </a:r>
          <a:r>
            <a:rPr lang="en-US" sz="1400" dirty="0" smtClean="0"/>
            <a:t> </a:t>
          </a:r>
          <a:endParaRPr lang="en-US" sz="1400" dirty="0"/>
        </a:p>
      </dgm:t>
    </dgm:pt>
    <dgm:pt modelId="{FA32147F-35BD-4024-94EA-DB115F34B1A3}" type="parTrans" cxnId="{09E84C4D-F5F6-407C-8977-BD96AE4A9571}">
      <dgm:prSet/>
      <dgm:spPr/>
      <dgm:t>
        <a:bodyPr/>
        <a:lstStyle/>
        <a:p>
          <a:endParaRPr lang="en-US" sz="1100"/>
        </a:p>
      </dgm:t>
    </dgm:pt>
    <dgm:pt modelId="{5519A272-EDF6-4BB3-B9E5-AC2097B3963F}" type="sibTrans" cxnId="{09E84C4D-F5F6-407C-8977-BD96AE4A9571}">
      <dgm:prSet/>
      <dgm:spPr/>
      <dgm:t>
        <a:bodyPr/>
        <a:lstStyle/>
        <a:p>
          <a:endParaRPr lang="en-US" sz="1100"/>
        </a:p>
      </dgm:t>
    </dgm:pt>
    <dgm:pt modelId="{CFE80F1B-668E-496A-9F1A-EAE16D63B60D}">
      <dgm:prSet phldrT="[Text]" custT="1"/>
      <dgm:spPr/>
      <dgm:t>
        <a:bodyPr/>
        <a:lstStyle/>
        <a:p>
          <a:r>
            <a:rPr lang="en-US" sz="1400" dirty="0" err="1" smtClean="0"/>
            <a:t>Muhasabah</a:t>
          </a:r>
          <a:endParaRPr lang="en-US" sz="1400" dirty="0"/>
        </a:p>
      </dgm:t>
    </dgm:pt>
    <dgm:pt modelId="{024040AA-44E5-49DE-8553-6CB86769D79C}" type="parTrans" cxnId="{6A3750F2-203E-4F5E-A301-7AB2EEF51F40}">
      <dgm:prSet/>
      <dgm:spPr/>
      <dgm:t>
        <a:bodyPr/>
        <a:lstStyle/>
        <a:p>
          <a:endParaRPr lang="en-US" sz="1100"/>
        </a:p>
      </dgm:t>
    </dgm:pt>
    <dgm:pt modelId="{EC5F5AAF-9692-4D03-BE71-34967C53D96E}" type="sibTrans" cxnId="{6A3750F2-203E-4F5E-A301-7AB2EEF51F40}">
      <dgm:prSet/>
      <dgm:spPr/>
      <dgm:t>
        <a:bodyPr/>
        <a:lstStyle/>
        <a:p>
          <a:endParaRPr lang="en-US" sz="1100"/>
        </a:p>
      </dgm:t>
    </dgm:pt>
    <dgm:pt modelId="{EB0CD45F-5622-4015-908E-122C91455499}">
      <dgm:prSet phldrT="[Text]" custT="1"/>
      <dgm:spPr/>
      <dgm:t>
        <a:bodyPr/>
        <a:lstStyle/>
        <a:p>
          <a:r>
            <a:rPr lang="en-US" sz="1400" dirty="0" smtClean="0"/>
            <a:t>Data </a:t>
          </a:r>
          <a:r>
            <a:rPr lang="en-US" sz="1400" dirty="0" err="1" smtClean="0"/>
            <a:t>Pegawai</a:t>
          </a:r>
          <a:r>
            <a:rPr lang="en-US" sz="1400" dirty="0" smtClean="0"/>
            <a:t> </a:t>
          </a:r>
        </a:p>
      </dgm:t>
    </dgm:pt>
    <dgm:pt modelId="{9475AAD7-495F-41C2-A970-007385BA4A05}" type="parTrans" cxnId="{A5D30A3E-51E2-49E9-AE50-2921D520EF39}">
      <dgm:prSet/>
      <dgm:spPr/>
      <dgm:t>
        <a:bodyPr/>
        <a:lstStyle/>
        <a:p>
          <a:endParaRPr lang="en-US" sz="1400"/>
        </a:p>
      </dgm:t>
    </dgm:pt>
    <dgm:pt modelId="{2D4C4181-4C95-4EAF-9119-C639CFAEA1FD}" type="sibTrans" cxnId="{A5D30A3E-51E2-49E9-AE50-2921D520EF39}">
      <dgm:prSet/>
      <dgm:spPr/>
      <dgm:t>
        <a:bodyPr/>
        <a:lstStyle/>
        <a:p>
          <a:endParaRPr lang="en-US" sz="1100"/>
        </a:p>
      </dgm:t>
    </dgm:pt>
    <dgm:pt modelId="{ABC09664-8895-48A0-9B4E-926B9EBB8889}">
      <dgm:prSet phldrT="[Text]" custT="1"/>
      <dgm:spPr/>
      <dgm:t>
        <a:bodyPr/>
        <a:lstStyle/>
        <a:p>
          <a:r>
            <a:rPr lang="en-US" sz="1400" dirty="0" smtClean="0"/>
            <a:t>Data Reward </a:t>
          </a:r>
        </a:p>
      </dgm:t>
    </dgm:pt>
    <dgm:pt modelId="{03F3EEB7-3DF0-4B46-9EB8-1DF455DC952C}" type="parTrans" cxnId="{A64BB75E-2455-48C1-A8E9-F68F4BB7DCEC}">
      <dgm:prSet/>
      <dgm:spPr/>
      <dgm:t>
        <a:bodyPr/>
        <a:lstStyle/>
        <a:p>
          <a:endParaRPr lang="en-US" sz="1400"/>
        </a:p>
      </dgm:t>
    </dgm:pt>
    <dgm:pt modelId="{4B46D6AB-E8D7-47F8-B38C-0874B3E3DDE1}" type="sibTrans" cxnId="{A64BB75E-2455-48C1-A8E9-F68F4BB7DCEC}">
      <dgm:prSet/>
      <dgm:spPr/>
      <dgm:t>
        <a:bodyPr/>
        <a:lstStyle/>
        <a:p>
          <a:endParaRPr lang="en-US" sz="1100"/>
        </a:p>
      </dgm:t>
    </dgm:pt>
    <dgm:pt modelId="{788810AD-4DFF-4D95-929F-D4DC74BB71C7}">
      <dgm:prSet phldrT="[Text]" custT="1"/>
      <dgm:spPr/>
      <dgm:t>
        <a:bodyPr/>
        <a:lstStyle/>
        <a:p>
          <a:r>
            <a:rPr lang="en-US" sz="1400" dirty="0" smtClean="0"/>
            <a:t>Data Punishment</a:t>
          </a:r>
        </a:p>
      </dgm:t>
    </dgm:pt>
    <dgm:pt modelId="{793E1C76-1723-476D-9B05-A8C25A835234}" type="parTrans" cxnId="{80DA7844-7ACF-447A-8986-D6ECD6A74FB0}">
      <dgm:prSet/>
      <dgm:spPr/>
      <dgm:t>
        <a:bodyPr/>
        <a:lstStyle/>
        <a:p>
          <a:endParaRPr lang="en-US" sz="1400"/>
        </a:p>
      </dgm:t>
    </dgm:pt>
    <dgm:pt modelId="{271B6393-CC3F-4AD1-9B23-9DAC4F45AAC8}" type="sibTrans" cxnId="{80DA7844-7ACF-447A-8986-D6ECD6A74FB0}">
      <dgm:prSet/>
      <dgm:spPr/>
      <dgm:t>
        <a:bodyPr/>
        <a:lstStyle/>
        <a:p>
          <a:endParaRPr lang="en-US" sz="1100"/>
        </a:p>
      </dgm:t>
    </dgm:pt>
    <dgm:pt modelId="{EC1C239A-783C-435F-A314-333C39AE52D3}">
      <dgm:prSet phldrT="[Text]" custT="1"/>
      <dgm:spPr/>
      <dgm:t>
        <a:bodyPr/>
        <a:lstStyle/>
        <a:p>
          <a:r>
            <a:rPr lang="en-US" sz="1400" dirty="0" err="1" smtClean="0"/>
            <a:t>Persentase</a:t>
          </a:r>
          <a:r>
            <a:rPr lang="en-US" sz="1400" dirty="0" smtClean="0"/>
            <a:t> </a:t>
          </a:r>
          <a:endParaRPr lang="en-US" sz="1400" dirty="0"/>
        </a:p>
      </dgm:t>
    </dgm:pt>
    <dgm:pt modelId="{BACCCBFE-06D6-47DE-8FB8-6509A957B7DC}" type="parTrans" cxnId="{AC4781AF-FB86-4090-9CF3-0483C291598C}">
      <dgm:prSet/>
      <dgm:spPr/>
      <dgm:t>
        <a:bodyPr/>
        <a:lstStyle/>
        <a:p>
          <a:endParaRPr lang="en-US" sz="1400"/>
        </a:p>
      </dgm:t>
    </dgm:pt>
    <dgm:pt modelId="{173DF986-6A21-4959-A7D0-6BBC4AC4E3AF}" type="sibTrans" cxnId="{AC4781AF-FB86-4090-9CF3-0483C291598C}">
      <dgm:prSet/>
      <dgm:spPr/>
      <dgm:t>
        <a:bodyPr/>
        <a:lstStyle/>
        <a:p>
          <a:endParaRPr lang="en-US" sz="1100"/>
        </a:p>
      </dgm:t>
    </dgm:pt>
    <dgm:pt modelId="{C0A22B32-6752-4D9F-B3B8-5D825B66FCAC}">
      <dgm:prSet phldrT="[Text]" custT="1"/>
      <dgm:spPr/>
      <dgm:t>
        <a:bodyPr/>
        <a:lstStyle/>
        <a:p>
          <a:r>
            <a:rPr lang="en-US" sz="1400" dirty="0" err="1" smtClean="0"/>
            <a:t>Presensi</a:t>
          </a:r>
          <a:r>
            <a:rPr lang="en-US" sz="1400" dirty="0" smtClean="0"/>
            <a:t> </a:t>
          </a:r>
          <a:endParaRPr lang="en-US" sz="1400" dirty="0"/>
        </a:p>
      </dgm:t>
    </dgm:pt>
    <dgm:pt modelId="{06B1AC95-E78C-49D9-9E43-5DD687A0FD15}" type="parTrans" cxnId="{02B7FE5B-8B63-4B53-A5C7-B69FDAE0EAB9}">
      <dgm:prSet/>
      <dgm:spPr/>
      <dgm:t>
        <a:bodyPr/>
        <a:lstStyle/>
        <a:p>
          <a:endParaRPr lang="en-US" sz="1100"/>
        </a:p>
      </dgm:t>
    </dgm:pt>
    <dgm:pt modelId="{95761A17-6004-4D62-8A7A-13150A7F9E4D}" type="sibTrans" cxnId="{02B7FE5B-8B63-4B53-A5C7-B69FDAE0EAB9}">
      <dgm:prSet/>
      <dgm:spPr/>
      <dgm:t>
        <a:bodyPr/>
        <a:lstStyle/>
        <a:p>
          <a:endParaRPr lang="en-US" sz="1100"/>
        </a:p>
      </dgm:t>
    </dgm:pt>
    <dgm:pt modelId="{794CF992-EF87-4920-B96C-93847F81FF5F}">
      <dgm:prSet phldrT="[Text]" custT="1"/>
      <dgm:spPr/>
      <dgm:t>
        <a:bodyPr/>
        <a:lstStyle/>
        <a:p>
          <a:r>
            <a:rPr lang="en-US" sz="1400" dirty="0" err="1" smtClean="0"/>
            <a:t>Rekapitulasi</a:t>
          </a:r>
          <a:r>
            <a:rPr lang="en-US" sz="1400" dirty="0" smtClean="0"/>
            <a:t> </a:t>
          </a:r>
          <a:r>
            <a:rPr lang="en-US" sz="1400" dirty="0" err="1" smtClean="0"/>
            <a:t>Presensi</a:t>
          </a:r>
          <a:r>
            <a:rPr lang="en-US" sz="1400" dirty="0" smtClean="0"/>
            <a:t> </a:t>
          </a:r>
          <a:endParaRPr lang="en-US" sz="1400" dirty="0"/>
        </a:p>
      </dgm:t>
    </dgm:pt>
    <dgm:pt modelId="{18A632CB-B6C6-42EA-B07B-ED44FF0A07B0}" type="parTrans" cxnId="{FD925942-C6AC-4015-B650-CD9CCD1A257A}">
      <dgm:prSet/>
      <dgm:spPr/>
      <dgm:t>
        <a:bodyPr/>
        <a:lstStyle/>
        <a:p>
          <a:endParaRPr lang="en-US" sz="1400"/>
        </a:p>
      </dgm:t>
    </dgm:pt>
    <dgm:pt modelId="{F789E460-54C7-4A48-8246-A8D32D70C0C1}" type="sibTrans" cxnId="{FD925942-C6AC-4015-B650-CD9CCD1A257A}">
      <dgm:prSet/>
      <dgm:spPr/>
      <dgm:t>
        <a:bodyPr/>
        <a:lstStyle/>
        <a:p>
          <a:endParaRPr lang="en-US" sz="1100"/>
        </a:p>
      </dgm:t>
    </dgm:pt>
    <dgm:pt modelId="{A8B96B6B-899F-4B1A-945B-B4B93708CCB8}">
      <dgm:prSet phldrT="[Text]" custT="1"/>
      <dgm:spPr/>
      <dgm:t>
        <a:bodyPr/>
        <a:lstStyle/>
        <a:p>
          <a:r>
            <a:rPr lang="en-US" sz="1400" dirty="0" err="1" smtClean="0"/>
            <a:t>Rekapitulasi</a:t>
          </a:r>
          <a:r>
            <a:rPr lang="en-US" sz="1400" dirty="0" smtClean="0"/>
            <a:t> </a:t>
          </a:r>
          <a:r>
            <a:rPr lang="en-US" sz="1400" dirty="0" err="1" smtClean="0"/>
            <a:t>Cuti</a:t>
          </a:r>
          <a:endParaRPr lang="en-US" sz="1400" dirty="0"/>
        </a:p>
      </dgm:t>
    </dgm:pt>
    <dgm:pt modelId="{FDC0A0B6-514F-4A5F-833B-E17D6CC09E7C}" type="parTrans" cxnId="{FE7F2D21-F58D-4D77-BB1D-2F3036C0D2F3}">
      <dgm:prSet/>
      <dgm:spPr/>
      <dgm:t>
        <a:bodyPr/>
        <a:lstStyle/>
        <a:p>
          <a:endParaRPr lang="en-US" sz="1400"/>
        </a:p>
      </dgm:t>
    </dgm:pt>
    <dgm:pt modelId="{0AD670CD-4991-4309-8462-67FD2DCC59BE}" type="sibTrans" cxnId="{FE7F2D21-F58D-4D77-BB1D-2F3036C0D2F3}">
      <dgm:prSet/>
      <dgm:spPr/>
      <dgm:t>
        <a:bodyPr/>
        <a:lstStyle/>
        <a:p>
          <a:endParaRPr lang="en-US" sz="1100"/>
        </a:p>
      </dgm:t>
    </dgm:pt>
    <dgm:pt modelId="{41245AD7-940B-4266-88AD-CC00ECEC9956}">
      <dgm:prSet phldrT="[Text]" custT="1"/>
      <dgm:spPr/>
      <dgm:t>
        <a:bodyPr/>
        <a:lstStyle/>
        <a:p>
          <a:r>
            <a:rPr lang="en-US" sz="1400" b="0" dirty="0" smtClean="0"/>
            <a:t>KPI</a:t>
          </a:r>
          <a:endParaRPr lang="en-US" sz="1400" b="0" dirty="0"/>
        </a:p>
      </dgm:t>
    </dgm:pt>
    <dgm:pt modelId="{9B98DEE0-5F5D-4C8C-BA3E-5410F9B9C93A}" type="parTrans" cxnId="{4C061F64-B2D9-4023-AE75-DA5CCE708381}">
      <dgm:prSet/>
      <dgm:spPr/>
      <dgm:t>
        <a:bodyPr/>
        <a:lstStyle/>
        <a:p>
          <a:endParaRPr lang="en-US"/>
        </a:p>
      </dgm:t>
    </dgm:pt>
    <dgm:pt modelId="{7DB17450-CDD9-4A96-9D0A-740294C2E1B7}" type="sibTrans" cxnId="{4C061F64-B2D9-4023-AE75-DA5CCE708381}">
      <dgm:prSet/>
      <dgm:spPr/>
      <dgm:t>
        <a:bodyPr/>
        <a:lstStyle/>
        <a:p>
          <a:endParaRPr lang="en-US"/>
        </a:p>
      </dgm:t>
    </dgm:pt>
    <dgm:pt modelId="{E1C90D0F-59B7-4E94-828F-7B844A0A70B5}">
      <dgm:prSet phldrT="[Text]"/>
      <dgm:spPr/>
      <dgm:t>
        <a:bodyPr/>
        <a:lstStyle/>
        <a:p>
          <a:r>
            <a:rPr lang="en-US" dirty="0" err="1" smtClean="0"/>
            <a:t>Konfirmasi</a:t>
          </a:r>
          <a:r>
            <a:rPr lang="en-US" dirty="0" smtClean="0"/>
            <a:t> </a:t>
          </a:r>
          <a:endParaRPr lang="en-US" dirty="0"/>
        </a:p>
      </dgm:t>
    </dgm:pt>
    <dgm:pt modelId="{572F8D1D-A7A3-48DA-AC3B-B26299745F32}" type="parTrans" cxnId="{F9675C21-0575-41FB-9D92-EAE884A41123}">
      <dgm:prSet/>
      <dgm:spPr/>
      <dgm:t>
        <a:bodyPr/>
        <a:lstStyle/>
        <a:p>
          <a:endParaRPr lang="en-US"/>
        </a:p>
      </dgm:t>
    </dgm:pt>
    <dgm:pt modelId="{B2FF821C-26C5-4D59-8EF9-78B03E47CB70}" type="sibTrans" cxnId="{F9675C21-0575-41FB-9D92-EAE884A41123}">
      <dgm:prSet/>
      <dgm:spPr/>
      <dgm:t>
        <a:bodyPr/>
        <a:lstStyle/>
        <a:p>
          <a:endParaRPr lang="en-US"/>
        </a:p>
      </dgm:t>
    </dgm:pt>
    <dgm:pt modelId="{EAD7AC52-27E5-4D73-8F3F-78A6138BF1D6}">
      <dgm:prSet/>
      <dgm:spPr/>
      <dgm:t>
        <a:bodyPr/>
        <a:lstStyle/>
        <a:p>
          <a:r>
            <a:rPr lang="en-US" dirty="0" err="1" smtClean="0"/>
            <a:t>Izin</a:t>
          </a:r>
          <a:r>
            <a:rPr lang="en-US" dirty="0" smtClean="0"/>
            <a:t> </a:t>
          </a:r>
          <a:r>
            <a:rPr lang="en-US" dirty="0" err="1" smtClean="0"/>
            <a:t>Presensi</a:t>
          </a:r>
          <a:r>
            <a:rPr lang="en-US" dirty="0" smtClean="0"/>
            <a:t> </a:t>
          </a:r>
        </a:p>
      </dgm:t>
    </dgm:pt>
    <dgm:pt modelId="{E5EF618D-BA18-417A-BF45-E135A29ABE78}" type="parTrans" cxnId="{4622762E-B625-4699-B410-CFF258D1DF19}">
      <dgm:prSet/>
      <dgm:spPr/>
      <dgm:t>
        <a:bodyPr/>
        <a:lstStyle/>
        <a:p>
          <a:endParaRPr lang="en-US"/>
        </a:p>
      </dgm:t>
    </dgm:pt>
    <dgm:pt modelId="{DD695C9F-3A75-4D04-8B19-4A1B580C44C4}" type="sibTrans" cxnId="{4622762E-B625-4699-B410-CFF258D1DF19}">
      <dgm:prSet/>
      <dgm:spPr/>
      <dgm:t>
        <a:bodyPr/>
        <a:lstStyle/>
        <a:p>
          <a:endParaRPr lang="en-US"/>
        </a:p>
      </dgm:t>
    </dgm:pt>
    <dgm:pt modelId="{A539A617-9B27-41FA-BC97-CA580203AE78}">
      <dgm:prSet/>
      <dgm:spPr/>
      <dgm:t>
        <a:bodyPr/>
        <a:lstStyle/>
        <a:p>
          <a:r>
            <a:rPr lang="en-US" dirty="0" smtClean="0"/>
            <a:t>SPPD</a:t>
          </a:r>
          <a:endParaRPr lang="en-US" dirty="0"/>
        </a:p>
      </dgm:t>
    </dgm:pt>
    <dgm:pt modelId="{79A7297E-2818-4F2D-9F21-8429FF7B9907}" type="parTrans" cxnId="{1C1E79C1-B4A1-4AFC-ACB0-8268C39C59DE}">
      <dgm:prSet/>
      <dgm:spPr/>
      <dgm:t>
        <a:bodyPr/>
        <a:lstStyle/>
        <a:p>
          <a:endParaRPr lang="en-US"/>
        </a:p>
      </dgm:t>
    </dgm:pt>
    <dgm:pt modelId="{D7B3A3D1-FE4B-4EB4-9458-910642D8BB7B}" type="sibTrans" cxnId="{1C1E79C1-B4A1-4AFC-ACB0-8268C39C59DE}">
      <dgm:prSet/>
      <dgm:spPr/>
      <dgm:t>
        <a:bodyPr/>
        <a:lstStyle/>
        <a:p>
          <a:endParaRPr lang="en-US"/>
        </a:p>
      </dgm:t>
    </dgm:pt>
    <dgm:pt modelId="{C6D27E77-5382-4A4C-9E0C-989996228102}">
      <dgm:prSet/>
      <dgm:spPr/>
      <dgm:t>
        <a:bodyPr/>
        <a:lstStyle/>
        <a:p>
          <a:r>
            <a:rPr lang="en-US" dirty="0" err="1" smtClean="0"/>
            <a:t>Pelatihan</a:t>
          </a:r>
          <a:endParaRPr lang="en-US" dirty="0"/>
        </a:p>
      </dgm:t>
    </dgm:pt>
    <dgm:pt modelId="{86090559-1429-457C-8C72-79E7DA441BA3}" type="parTrans" cxnId="{D39E9B08-9DAF-4162-B67B-D4D804E36F34}">
      <dgm:prSet/>
      <dgm:spPr/>
      <dgm:t>
        <a:bodyPr/>
        <a:lstStyle/>
        <a:p>
          <a:endParaRPr lang="en-US"/>
        </a:p>
      </dgm:t>
    </dgm:pt>
    <dgm:pt modelId="{A9074930-897E-4380-A06C-D32F71DEAA94}" type="sibTrans" cxnId="{D39E9B08-9DAF-4162-B67B-D4D804E36F34}">
      <dgm:prSet/>
      <dgm:spPr/>
      <dgm:t>
        <a:bodyPr/>
        <a:lstStyle/>
        <a:p>
          <a:endParaRPr lang="en-US"/>
        </a:p>
      </dgm:t>
    </dgm:pt>
    <dgm:pt modelId="{096E4764-C599-4B8E-B2F8-F64D539F9BE2}">
      <dgm:prSet phldrT="[Text]"/>
      <dgm:spPr/>
      <dgm:t>
        <a:bodyPr/>
        <a:lstStyle/>
        <a:p>
          <a:r>
            <a:rPr lang="en-US" dirty="0" err="1" smtClean="0"/>
            <a:t>Pengajuan</a:t>
          </a:r>
          <a:r>
            <a:rPr lang="en-US" dirty="0" smtClean="0"/>
            <a:t> </a:t>
          </a:r>
          <a:endParaRPr lang="en-US" dirty="0"/>
        </a:p>
      </dgm:t>
    </dgm:pt>
    <dgm:pt modelId="{991DBF00-3EFA-4EA6-B8BC-7CF7594B5A5D}" type="parTrans" cxnId="{10841110-9004-49E2-A5AF-0492D54CB108}">
      <dgm:prSet/>
      <dgm:spPr/>
      <dgm:t>
        <a:bodyPr/>
        <a:lstStyle/>
        <a:p>
          <a:endParaRPr lang="en-US"/>
        </a:p>
      </dgm:t>
    </dgm:pt>
    <dgm:pt modelId="{C110F6BC-92FC-42D5-B28F-80CA697417F5}" type="sibTrans" cxnId="{10841110-9004-49E2-A5AF-0492D54CB108}">
      <dgm:prSet/>
      <dgm:spPr/>
      <dgm:t>
        <a:bodyPr/>
        <a:lstStyle/>
        <a:p>
          <a:endParaRPr lang="en-US"/>
        </a:p>
      </dgm:t>
    </dgm:pt>
    <dgm:pt modelId="{A8072660-A5C5-412B-9F2B-BB30F9814B01}">
      <dgm:prSet phldrT="[Text]"/>
      <dgm:spPr/>
      <dgm:t>
        <a:bodyPr/>
        <a:lstStyle/>
        <a:p>
          <a:r>
            <a:rPr lang="en-US" dirty="0" smtClean="0"/>
            <a:t>SPPD </a:t>
          </a:r>
          <a:endParaRPr lang="en-US" dirty="0"/>
        </a:p>
      </dgm:t>
    </dgm:pt>
    <dgm:pt modelId="{7711F55E-459F-4E61-9011-86282315EDA1}" type="parTrans" cxnId="{D0B7C6B5-67FB-4848-B25E-6CA1DE91F094}">
      <dgm:prSet/>
      <dgm:spPr/>
      <dgm:t>
        <a:bodyPr/>
        <a:lstStyle/>
        <a:p>
          <a:endParaRPr lang="en-US"/>
        </a:p>
      </dgm:t>
    </dgm:pt>
    <dgm:pt modelId="{620361B1-C6E5-40D5-B03F-F70B2CE0F5F0}" type="sibTrans" cxnId="{D0B7C6B5-67FB-4848-B25E-6CA1DE91F094}">
      <dgm:prSet/>
      <dgm:spPr/>
      <dgm:t>
        <a:bodyPr/>
        <a:lstStyle/>
        <a:p>
          <a:endParaRPr lang="en-US"/>
        </a:p>
      </dgm:t>
    </dgm:pt>
    <dgm:pt modelId="{44662228-C412-49A2-AA7D-44026DE35FC3}">
      <dgm:prSet/>
      <dgm:spPr/>
      <dgm:t>
        <a:bodyPr/>
        <a:lstStyle/>
        <a:p>
          <a:pPr algn="l"/>
          <a:r>
            <a:rPr lang="en-US" dirty="0" err="1" smtClean="0"/>
            <a:t>Rekapitulasi</a:t>
          </a:r>
          <a:endParaRPr lang="en-US" dirty="0" smtClean="0"/>
        </a:p>
        <a:p>
          <a:pPr algn="l"/>
          <a:r>
            <a:rPr lang="en-US" dirty="0" smtClean="0"/>
            <a:t>- SPPD</a:t>
          </a:r>
        </a:p>
        <a:p>
          <a:pPr algn="l"/>
          <a:r>
            <a:rPr lang="en-US" dirty="0" smtClean="0"/>
            <a:t>- </a:t>
          </a:r>
          <a:r>
            <a:rPr lang="en-US" dirty="0" err="1" smtClean="0"/>
            <a:t>Pelatihan</a:t>
          </a:r>
          <a:endParaRPr lang="en-US" dirty="0" smtClean="0"/>
        </a:p>
        <a:p>
          <a:pPr algn="l"/>
          <a:r>
            <a:rPr lang="en-US" dirty="0" smtClean="0"/>
            <a:t>-</a:t>
          </a:r>
          <a:r>
            <a:rPr lang="en-US" dirty="0" err="1" smtClean="0"/>
            <a:t>Izin</a:t>
          </a:r>
          <a:r>
            <a:rPr lang="en-US" dirty="0" smtClean="0"/>
            <a:t>  </a:t>
          </a:r>
        </a:p>
        <a:p>
          <a:pPr algn="ctr"/>
          <a:r>
            <a:rPr lang="en-US" dirty="0" smtClean="0"/>
            <a:t>  </a:t>
          </a:r>
          <a:endParaRPr lang="en-US" dirty="0"/>
        </a:p>
      </dgm:t>
    </dgm:pt>
    <dgm:pt modelId="{03DE20D5-ED11-47BD-83D4-F3163DDC14E0}" type="parTrans" cxnId="{1C07D19D-5F20-4DB6-95D8-6F8F8B18C6AB}">
      <dgm:prSet/>
      <dgm:spPr/>
      <dgm:t>
        <a:bodyPr/>
        <a:lstStyle/>
        <a:p>
          <a:endParaRPr lang="en-US"/>
        </a:p>
      </dgm:t>
    </dgm:pt>
    <dgm:pt modelId="{A0F5FB20-68F2-4836-BE56-D416A2E366E4}" type="sibTrans" cxnId="{1C07D19D-5F20-4DB6-95D8-6F8F8B18C6AB}">
      <dgm:prSet/>
      <dgm:spPr/>
      <dgm:t>
        <a:bodyPr/>
        <a:lstStyle/>
        <a:p>
          <a:endParaRPr lang="en-US"/>
        </a:p>
      </dgm:t>
    </dgm:pt>
    <dgm:pt modelId="{0D77D899-034D-458E-83C4-F9C617EF502A}" type="pres">
      <dgm:prSet presAssocID="{C8338FD8-04E6-44E7-85F5-9655C43429C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856F041-DC08-4592-9B1D-49AD5787B050}" type="pres">
      <dgm:prSet presAssocID="{A43835CB-EC30-452A-957E-A7EA48EC36DD}" presName="root" presStyleCnt="0"/>
      <dgm:spPr/>
    </dgm:pt>
    <dgm:pt modelId="{49BD6EE6-BA1F-4B0F-8306-BAA14F557ED3}" type="pres">
      <dgm:prSet presAssocID="{A43835CB-EC30-452A-957E-A7EA48EC36DD}" presName="rootComposite" presStyleCnt="0"/>
      <dgm:spPr/>
    </dgm:pt>
    <dgm:pt modelId="{7524D146-E61F-4757-B2A0-4F6806D81311}" type="pres">
      <dgm:prSet presAssocID="{A43835CB-EC30-452A-957E-A7EA48EC36DD}" presName="rootText" presStyleLbl="node1" presStyleIdx="0" presStyleCnt="7" custLinFactNeighborX="14400"/>
      <dgm:spPr/>
      <dgm:t>
        <a:bodyPr/>
        <a:lstStyle/>
        <a:p>
          <a:endParaRPr lang="en-US"/>
        </a:p>
      </dgm:t>
    </dgm:pt>
    <dgm:pt modelId="{EE30E15E-5A37-4F80-B131-E17BFF4BF4B3}" type="pres">
      <dgm:prSet presAssocID="{A43835CB-EC30-452A-957E-A7EA48EC36DD}" presName="rootConnector" presStyleLbl="node1" presStyleIdx="0" presStyleCnt="7"/>
      <dgm:spPr/>
      <dgm:t>
        <a:bodyPr/>
        <a:lstStyle/>
        <a:p>
          <a:endParaRPr lang="en-US"/>
        </a:p>
      </dgm:t>
    </dgm:pt>
    <dgm:pt modelId="{CE4B6694-3EE8-4790-BB0E-656AEC1BA74B}" type="pres">
      <dgm:prSet presAssocID="{A43835CB-EC30-452A-957E-A7EA48EC36DD}" presName="childShape" presStyleCnt="0"/>
      <dgm:spPr/>
    </dgm:pt>
    <dgm:pt modelId="{42D1D07F-B702-4E11-AFE7-9CDE54D1F4B0}" type="pres">
      <dgm:prSet presAssocID="{9633E222-133F-439A-99F8-21B2DAF5C4C5}" presName="root" presStyleCnt="0"/>
      <dgm:spPr/>
    </dgm:pt>
    <dgm:pt modelId="{36EF09D0-9F60-4647-82E0-5D31DBAC2867}" type="pres">
      <dgm:prSet presAssocID="{9633E222-133F-439A-99F8-21B2DAF5C4C5}" presName="rootComposite" presStyleCnt="0"/>
      <dgm:spPr/>
    </dgm:pt>
    <dgm:pt modelId="{9B456A73-5BB5-465E-B5C9-18088D022B93}" type="pres">
      <dgm:prSet presAssocID="{9633E222-133F-439A-99F8-21B2DAF5C4C5}" presName="rootText" presStyleLbl="node1" presStyleIdx="1" presStyleCnt="7"/>
      <dgm:spPr/>
      <dgm:t>
        <a:bodyPr/>
        <a:lstStyle/>
        <a:p>
          <a:endParaRPr lang="en-US"/>
        </a:p>
      </dgm:t>
    </dgm:pt>
    <dgm:pt modelId="{F4669C50-2FE4-4A6D-9A14-C25AD44DC3B2}" type="pres">
      <dgm:prSet presAssocID="{9633E222-133F-439A-99F8-21B2DAF5C4C5}" presName="rootConnector" presStyleLbl="node1" presStyleIdx="1" presStyleCnt="7"/>
      <dgm:spPr/>
      <dgm:t>
        <a:bodyPr/>
        <a:lstStyle/>
        <a:p>
          <a:endParaRPr lang="en-US"/>
        </a:p>
      </dgm:t>
    </dgm:pt>
    <dgm:pt modelId="{00D15E3D-6DCF-404C-BE92-7F797ED535F3}" type="pres">
      <dgm:prSet presAssocID="{9633E222-133F-439A-99F8-21B2DAF5C4C5}" presName="childShape" presStyleCnt="0"/>
      <dgm:spPr/>
    </dgm:pt>
    <dgm:pt modelId="{7CF30A18-2FB3-40BE-835B-794E377A5E0C}" type="pres">
      <dgm:prSet presAssocID="{9475AAD7-495F-41C2-A970-007385BA4A05}" presName="Name13" presStyleLbl="parChTrans1D2" presStyleIdx="0" presStyleCnt="11"/>
      <dgm:spPr/>
      <dgm:t>
        <a:bodyPr/>
        <a:lstStyle/>
        <a:p>
          <a:endParaRPr lang="en-US"/>
        </a:p>
      </dgm:t>
    </dgm:pt>
    <dgm:pt modelId="{381EF9D9-A157-4476-A1FD-8F1FDA911720}" type="pres">
      <dgm:prSet presAssocID="{EB0CD45F-5622-4015-908E-122C91455499}" presName="childText" presStyleLbl="bgAcc1" presStyleIdx="0" presStyleCnt="11" custScaleX="1286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310D9-4711-4AA9-BB53-6F53D8AD5E33}" type="pres">
      <dgm:prSet presAssocID="{03F3EEB7-3DF0-4B46-9EB8-1DF455DC952C}" presName="Name13" presStyleLbl="parChTrans1D2" presStyleIdx="1" presStyleCnt="11"/>
      <dgm:spPr/>
      <dgm:t>
        <a:bodyPr/>
        <a:lstStyle/>
        <a:p>
          <a:endParaRPr lang="en-US"/>
        </a:p>
      </dgm:t>
    </dgm:pt>
    <dgm:pt modelId="{2C3320B2-A537-4A8F-9854-C12ECB3372B2}" type="pres">
      <dgm:prSet presAssocID="{ABC09664-8895-48A0-9B4E-926B9EBB8889}" presName="childText" presStyleLbl="bgAcc1" presStyleIdx="1" presStyleCnt="11" custScaleX="1510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28F1A-AB81-49CB-A0D3-285CF390A800}" type="pres">
      <dgm:prSet presAssocID="{793E1C76-1723-476D-9B05-A8C25A835234}" presName="Name13" presStyleLbl="parChTrans1D2" presStyleIdx="2" presStyleCnt="11"/>
      <dgm:spPr/>
      <dgm:t>
        <a:bodyPr/>
        <a:lstStyle/>
        <a:p>
          <a:endParaRPr lang="en-US"/>
        </a:p>
      </dgm:t>
    </dgm:pt>
    <dgm:pt modelId="{B3CDFDFF-B2F3-44ED-8005-2F3A95A30498}" type="pres">
      <dgm:prSet presAssocID="{788810AD-4DFF-4D95-929F-D4DC74BB71C7}" presName="childText" presStyleLbl="bgAcc1" presStyleIdx="2" presStyleCnt="11" custScaleX="157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FC9548-2520-4864-B6AF-2A96966819F5}" type="pres">
      <dgm:prSet presAssocID="{CFE80F1B-668E-496A-9F1A-EAE16D63B60D}" presName="root" presStyleCnt="0"/>
      <dgm:spPr/>
    </dgm:pt>
    <dgm:pt modelId="{979A5D87-AAE2-497F-B952-566D06623AD6}" type="pres">
      <dgm:prSet presAssocID="{CFE80F1B-668E-496A-9F1A-EAE16D63B60D}" presName="rootComposite" presStyleCnt="0"/>
      <dgm:spPr/>
    </dgm:pt>
    <dgm:pt modelId="{7B31E68C-86B7-4325-A6B2-9795364E6557}" type="pres">
      <dgm:prSet presAssocID="{CFE80F1B-668E-496A-9F1A-EAE16D63B60D}" presName="rootText" presStyleLbl="node1" presStyleIdx="2" presStyleCnt="7"/>
      <dgm:spPr/>
      <dgm:t>
        <a:bodyPr/>
        <a:lstStyle/>
        <a:p>
          <a:endParaRPr lang="en-US"/>
        </a:p>
      </dgm:t>
    </dgm:pt>
    <dgm:pt modelId="{C58E1B41-AE76-49F1-B3E4-8E6E0AAE39B7}" type="pres">
      <dgm:prSet presAssocID="{CFE80F1B-668E-496A-9F1A-EAE16D63B60D}" presName="rootConnector" presStyleLbl="node1" presStyleIdx="2" presStyleCnt="7"/>
      <dgm:spPr/>
      <dgm:t>
        <a:bodyPr/>
        <a:lstStyle/>
        <a:p>
          <a:endParaRPr lang="en-US"/>
        </a:p>
      </dgm:t>
    </dgm:pt>
    <dgm:pt modelId="{36879E6F-F854-4F06-9C19-60F13733CF9C}" type="pres">
      <dgm:prSet presAssocID="{CFE80F1B-668E-496A-9F1A-EAE16D63B60D}" presName="childShape" presStyleCnt="0"/>
      <dgm:spPr/>
    </dgm:pt>
    <dgm:pt modelId="{4DA9EF54-2B30-4E59-BC14-EF3FECDC8B11}" type="pres">
      <dgm:prSet presAssocID="{BACCCBFE-06D6-47DE-8FB8-6509A957B7DC}" presName="Name13" presStyleLbl="parChTrans1D2" presStyleIdx="3" presStyleCnt="11"/>
      <dgm:spPr/>
      <dgm:t>
        <a:bodyPr/>
        <a:lstStyle/>
        <a:p>
          <a:endParaRPr lang="en-US"/>
        </a:p>
      </dgm:t>
    </dgm:pt>
    <dgm:pt modelId="{41CAC2FB-A56D-489C-A215-C66C7A7ECC09}" type="pres">
      <dgm:prSet presAssocID="{EC1C239A-783C-435F-A314-333C39AE52D3}" presName="childText" presStyleLbl="bgAcc1" presStyleIdx="3" presStyleCnt="11" custScaleX="126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168AE-F6CF-4BAB-BE80-9C978575895E}" type="pres">
      <dgm:prSet presAssocID="{C0A22B32-6752-4D9F-B3B8-5D825B66FCAC}" presName="root" presStyleCnt="0"/>
      <dgm:spPr/>
    </dgm:pt>
    <dgm:pt modelId="{FB57D129-16F9-4E59-94B7-B49B82163416}" type="pres">
      <dgm:prSet presAssocID="{C0A22B32-6752-4D9F-B3B8-5D825B66FCAC}" presName="rootComposite" presStyleCnt="0"/>
      <dgm:spPr/>
    </dgm:pt>
    <dgm:pt modelId="{8EC59126-4AEB-4494-B29A-AEF05A62F1F4}" type="pres">
      <dgm:prSet presAssocID="{C0A22B32-6752-4D9F-B3B8-5D825B66FCAC}" presName="rootText" presStyleLbl="node1" presStyleIdx="3" presStyleCnt="7" custLinFactNeighborX="-5579"/>
      <dgm:spPr/>
      <dgm:t>
        <a:bodyPr/>
        <a:lstStyle/>
        <a:p>
          <a:endParaRPr lang="en-US"/>
        </a:p>
      </dgm:t>
    </dgm:pt>
    <dgm:pt modelId="{0CB626E0-4383-4ED8-AE43-FA531A79E47D}" type="pres">
      <dgm:prSet presAssocID="{C0A22B32-6752-4D9F-B3B8-5D825B66FCAC}" presName="rootConnector" presStyleLbl="node1" presStyleIdx="3" presStyleCnt="7"/>
      <dgm:spPr/>
      <dgm:t>
        <a:bodyPr/>
        <a:lstStyle/>
        <a:p>
          <a:endParaRPr lang="en-US"/>
        </a:p>
      </dgm:t>
    </dgm:pt>
    <dgm:pt modelId="{DF7B838D-7FAA-4DD4-B8D6-185EF93F20AB}" type="pres">
      <dgm:prSet presAssocID="{C0A22B32-6752-4D9F-B3B8-5D825B66FCAC}" presName="childShape" presStyleCnt="0"/>
      <dgm:spPr/>
    </dgm:pt>
    <dgm:pt modelId="{5D8F8B0A-E315-492A-8031-5C8CAB0E68D1}" type="pres">
      <dgm:prSet presAssocID="{18A632CB-B6C6-42EA-B07B-ED44FF0A07B0}" presName="Name13" presStyleLbl="parChTrans1D2" presStyleIdx="4" presStyleCnt="11"/>
      <dgm:spPr/>
      <dgm:t>
        <a:bodyPr/>
        <a:lstStyle/>
        <a:p>
          <a:endParaRPr lang="en-US"/>
        </a:p>
      </dgm:t>
    </dgm:pt>
    <dgm:pt modelId="{198C1D53-B224-4C0A-83A7-B824798CA795}" type="pres">
      <dgm:prSet presAssocID="{794CF992-EF87-4920-B96C-93847F81FF5F}" presName="childText" presStyleLbl="bgAcc1" presStyleIdx="4" presStyleCnt="11" custScaleX="155271" custLinFactNeighborX="-69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6DEE17-8421-4793-A557-3E55D81E1D73}" type="pres">
      <dgm:prSet presAssocID="{FDC0A0B6-514F-4A5F-833B-E17D6CC09E7C}" presName="Name13" presStyleLbl="parChTrans1D2" presStyleIdx="5" presStyleCnt="11"/>
      <dgm:spPr/>
      <dgm:t>
        <a:bodyPr/>
        <a:lstStyle/>
        <a:p>
          <a:endParaRPr lang="en-US"/>
        </a:p>
      </dgm:t>
    </dgm:pt>
    <dgm:pt modelId="{5BB71430-9C08-4499-A231-411ABB67DA42}" type="pres">
      <dgm:prSet presAssocID="{A8B96B6B-899F-4B1A-945B-B4B93708CCB8}" presName="childText" presStyleLbl="bgAcc1" presStyleIdx="5" presStyleCnt="11" custScaleX="155272" custLinFactNeighborX="-69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DF807C-8470-457F-80CF-54735368D010}" type="pres">
      <dgm:prSet presAssocID="{41245AD7-940B-4266-88AD-CC00ECEC9956}" presName="root" presStyleCnt="0"/>
      <dgm:spPr/>
    </dgm:pt>
    <dgm:pt modelId="{ADCA190C-5C26-425B-9CA4-E433DA8DD7AD}" type="pres">
      <dgm:prSet presAssocID="{41245AD7-940B-4266-88AD-CC00ECEC9956}" presName="rootComposite" presStyleCnt="0"/>
      <dgm:spPr/>
    </dgm:pt>
    <dgm:pt modelId="{D21CA0E7-D857-4D25-8ADF-BE4AD44CE7E1}" type="pres">
      <dgm:prSet presAssocID="{41245AD7-940B-4266-88AD-CC00ECEC9956}" presName="rootText" presStyleLbl="node1" presStyleIdx="4" presStyleCnt="7" custScaleX="92526" custLinFactX="100000" custLinFactNeighborX="172942" custLinFactNeighborY="-1743"/>
      <dgm:spPr/>
      <dgm:t>
        <a:bodyPr/>
        <a:lstStyle/>
        <a:p>
          <a:endParaRPr lang="en-US"/>
        </a:p>
      </dgm:t>
    </dgm:pt>
    <dgm:pt modelId="{20B86111-815A-4B44-A917-00AFCCF1CFCF}" type="pres">
      <dgm:prSet presAssocID="{41245AD7-940B-4266-88AD-CC00ECEC9956}" presName="rootConnector" presStyleLbl="node1" presStyleIdx="4" presStyleCnt="7"/>
      <dgm:spPr/>
      <dgm:t>
        <a:bodyPr/>
        <a:lstStyle/>
        <a:p>
          <a:endParaRPr lang="en-US"/>
        </a:p>
      </dgm:t>
    </dgm:pt>
    <dgm:pt modelId="{DB8E5C38-BBC6-45AB-9763-5AB2102325B3}" type="pres">
      <dgm:prSet presAssocID="{41245AD7-940B-4266-88AD-CC00ECEC9956}" presName="childShape" presStyleCnt="0"/>
      <dgm:spPr/>
    </dgm:pt>
    <dgm:pt modelId="{8FA3941B-2F4D-4F92-B31A-1BB73E6DC906}" type="pres">
      <dgm:prSet presAssocID="{E1C90D0F-59B7-4E94-828F-7B844A0A70B5}" presName="root" presStyleCnt="0"/>
      <dgm:spPr/>
    </dgm:pt>
    <dgm:pt modelId="{D6184FFC-1D3D-4DEF-9278-B5683A37393D}" type="pres">
      <dgm:prSet presAssocID="{E1C90D0F-59B7-4E94-828F-7B844A0A70B5}" presName="rootComposite" presStyleCnt="0"/>
      <dgm:spPr/>
    </dgm:pt>
    <dgm:pt modelId="{2C476A67-CF7C-4A1C-AD47-F9D31B4269AD}" type="pres">
      <dgm:prSet presAssocID="{E1C90D0F-59B7-4E94-828F-7B844A0A70B5}" presName="rootText" presStyleLbl="node1" presStyleIdx="5" presStyleCnt="7" custLinFactNeighborX="-96932" custLinFactNeighborY="907"/>
      <dgm:spPr/>
      <dgm:t>
        <a:bodyPr/>
        <a:lstStyle/>
        <a:p>
          <a:endParaRPr lang="en-US"/>
        </a:p>
      </dgm:t>
    </dgm:pt>
    <dgm:pt modelId="{78843008-A33F-4E60-9C73-397FFA22B1E2}" type="pres">
      <dgm:prSet presAssocID="{E1C90D0F-59B7-4E94-828F-7B844A0A70B5}" presName="rootConnector" presStyleLbl="node1" presStyleIdx="5" presStyleCnt="7"/>
      <dgm:spPr/>
      <dgm:t>
        <a:bodyPr/>
        <a:lstStyle/>
        <a:p>
          <a:endParaRPr lang="en-US"/>
        </a:p>
      </dgm:t>
    </dgm:pt>
    <dgm:pt modelId="{A88AC505-B13E-46DD-9303-25D2F7955C8C}" type="pres">
      <dgm:prSet presAssocID="{E1C90D0F-59B7-4E94-828F-7B844A0A70B5}" presName="childShape" presStyleCnt="0"/>
      <dgm:spPr/>
    </dgm:pt>
    <dgm:pt modelId="{11E3C4BD-C451-48B1-9704-672119BFB6F4}" type="pres">
      <dgm:prSet presAssocID="{E5EF618D-BA18-417A-BF45-E135A29ABE78}" presName="Name13" presStyleLbl="parChTrans1D2" presStyleIdx="6" presStyleCnt="11"/>
      <dgm:spPr/>
      <dgm:t>
        <a:bodyPr/>
        <a:lstStyle/>
        <a:p>
          <a:endParaRPr lang="en-US"/>
        </a:p>
      </dgm:t>
    </dgm:pt>
    <dgm:pt modelId="{C480B179-4D94-4FAE-B090-68FEED8B37DF}" type="pres">
      <dgm:prSet presAssocID="{EAD7AC52-27E5-4D73-8F3F-78A6138BF1D6}" presName="childText" presStyleLbl="bgAcc1" presStyleIdx="6" presStyleCnt="11" custLinFactX="-21166" custLinFactNeighborX="-100000" custLinFactNeighborY="-8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CC5DD-1B22-4FA2-999C-45A2F89C6165}" type="pres">
      <dgm:prSet presAssocID="{79A7297E-2818-4F2D-9F21-8429FF7B9907}" presName="Name13" presStyleLbl="parChTrans1D2" presStyleIdx="7" presStyleCnt="11"/>
      <dgm:spPr/>
      <dgm:t>
        <a:bodyPr/>
        <a:lstStyle/>
        <a:p>
          <a:endParaRPr lang="en-US"/>
        </a:p>
      </dgm:t>
    </dgm:pt>
    <dgm:pt modelId="{49BDC923-4AE0-4066-A8BD-E6A76AD63BE9}" type="pres">
      <dgm:prSet presAssocID="{A539A617-9B27-41FA-BC97-CA580203AE78}" presName="childText" presStyleLbl="bgAcc1" presStyleIdx="7" presStyleCnt="11" custLinFactX="-21166" custLinFactNeighborX="-100000" custLinFactNeighborY="-8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C3480-0B2A-4570-80E8-8338216147D1}" type="pres">
      <dgm:prSet presAssocID="{86090559-1429-457C-8C72-79E7DA441BA3}" presName="Name13" presStyleLbl="parChTrans1D2" presStyleIdx="8" presStyleCnt="11"/>
      <dgm:spPr/>
      <dgm:t>
        <a:bodyPr/>
        <a:lstStyle/>
        <a:p>
          <a:endParaRPr lang="en-US"/>
        </a:p>
      </dgm:t>
    </dgm:pt>
    <dgm:pt modelId="{11869FB9-CE35-477F-89F3-0F18AFDC86FE}" type="pres">
      <dgm:prSet presAssocID="{C6D27E77-5382-4A4C-9E0C-989996228102}" presName="childText" presStyleLbl="bgAcc1" presStyleIdx="8" presStyleCnt="11" custLinFactX="-21166" custLinFactNeighborX="-100000" custLinFactNeighborY="-8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39123-7385-4471-967C-788E87E2BCBF}" type="pres">
      <dgm:prSet presAssocID="{096E4764-C599-4B8E-B2F8-F64D539F9BE2}" presName="root" presStyleCnt="0"/>
      <dgm:spPr/>
    </dgm:pt>
    <dgm:pt modelId="{BABEA29D-82CE-46BC-8F56-ECB9D15E583A}" type="pres">
      <dgm:prSet presAssocID="{096E4764-C599-4B8E-B2F8-F64D539F9BE2}" presName="rootComposite" presStyleCnt="0"/>
      <dgm:spPr/>
    </dgm:pt>
    <dgm:pt modelId="{1BB883CE-FA65-4C07-85DC-AE01B44B3A14}" type="pres">
      <dgm:prSet presAssocID="{096E4764-C599-4B8E-B2F8-F64D539F9BE2}" presName="rootText" presStyleLbl="node1" presStyleIdx="6" presStyleCnt="7" custLinFactX="-9657" custLinFactNeighborX="-100000" custLinFactNeighborY="1307"/>
      <dgm:spPr/>
      <dgm:t>
        <a:bodyPr/>
        <a:lstStyle/>
        <a:p>
          <a:endParaRPr lang="en-US"/>
        </a:p>
      </dgm:t>
    </dgm:pt>
    <dgm:pt modelId="{2140F6C6-7F4D-4C1E-8368-51685034E217}" type="pres">
      <dgm:prSet presAssocID="{096E4764-C599-4B8E-B2F8-F64D539F9BE2}" presName="rootConnector" presStyleLbl="node1" presStyleIdx="6" presStyleCnt="7"/>
      <dgm:spPr/>
      <dgm:t>
        <a:bodyPr/>
        <a:lstStyle/>
        <a:p>
          <a:endParaRPr lang="en-US"/>
        </a:p>
      </dgm:t>
    </dgm:pt>
    <dgm:pt modelId="{D889DD51-A009-469C-8A93-C02FC287C733}" type="pres">
      <dgm:prSet presAssocID="{096E4764-C599-4B8E-B2F8-F64D539F9BE2}" presName="childShape" presStyleCnt="0"/>
      <dgm:spPr/>
    </dgm:pt>
    <dgm:pt modelId="{8B4C33FB-F279-49A9-BA01-CC05DF5E7E9C}" type="pres">
      <dgm:prSet presAssocID="{7711F55E-459F-4E61-9011-86282315EDA1}" presName="Name13" presStyleLbl="parChTrans1D2" presStyleIdx="9" presStyleCnt="11"/>
      <dgm:spPr/>
      <dgm:t>
        <a:bodyPr/>
        <a:lstStyle/>
        <a:p>
          <a:endParaRPr lang="en-US"/>
        </a:p>
      </dgm:t>
    </dgm:pt>
    <dgm:pt modelId="{E0C73BA7-F5EA-4777-8422-E7C9B999C53E}" type="pres">
      <dgm:prSet presAssocID="{A8072660-A5C5-412B-9F2B-BB30F9814B01}" presName="childText" presStyleLbl="bgAcc1" presStyleIdx="9" presStyleCnt="11" custLinFactX="-18754" custLinFactNeighborX="-100000" custLinFactNeighborY="-77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32933-1E49-4C99-A51B-00A4A9EFEEC2}" type="pres">
      <dgm:prSet presAssocID="{03DE20D5-ED11-47BD-83D4-F3163DDC14E0}" presName="Name13" presStyleLbl="parChTrans1D2" presStyleIdx="10" presStyleCnt="11"/>
      <dgm:spPr/>
      <dgm:t>
        <a:bodyPr/>
        <a:lstStyle/>
        <a:p>
          <a:endParaRPr lang="en-US"/>
        </a:p>
      </dgm:t>
    </dgm:pt>
    <dgm:pt modelId="{53F2FCDC-5D0C-4BB7-907A-AA4D917350E6}" type="pres">
      <dgm:prSet presAssocID="{44662228-C412-49A2-AA7D-44026DE35FC3}" presName="childText" presStyleLbl="bgAcc1" presStyleIdx="10" presStyleCnt="11" custScaleX="177557" custScaleY="252945" custLinFactX="-21034" custLinFactNeighborX="-100000" custLinFactNeighborY="-59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66919E-E0DB-4BDA-A489-7BDA1DDDB2B9}" type="presOf" srcId="{E1C90D0F-59B7-4E94-828F-7B844A0A70B5}" destId="{78843008-A33F-4E60-9C73-397FFA22B1E2}" srcOrd="1" destOrd="0" presId="urn:microsoft.com/office/officeart/2005/8/layout/hierarchy3"/>
    <dgm:cxn modelId="{9931BBE9-9ED4-4B19-8733-A895D4911F34}" type="presOf" srcId="{788810AD-4DFF-4D95-929F-D4DC74BB71C7}" destId="{B3CDFDFF-B2F3-44ED-8005-2F3A95A30498}" srcOrd="0" destOrd="0" presId="urn:microsoft.com/office/officeart/2005/8/layout/hierarchy3"/>
    <dgm:cxn modelId="{AC4781AF-FB86-4090-9CF3-0483C291598C}" srcId="{CFE80F1B-668E-496A-9F1A-EAE16D63B60D}" destId="{EC1C239A-783C-435F-A314-333C39AE52D3}" srcOrd="0" destOrd="0" parTransId="{BACCCBFE-06D6-47DE-8FB8-6509A957B7DC}" sibTransId="{173DF986-6A21-4959-A7D0-6BBC4AC4E3AF}"/>
    <dgm:cxn modelId="{87EE8A17-B848-498A-8EF2-C685785709CE}" type="presOf" srcId="{E1C90D0F-59B7-4E94-828F-7B844A0A70B5}" destId="{2C476A67-CF7C-4A1C-AD47-F9D31B4269AD}" srcOrd="0" destOrd="0" presId="urn:microsoft.com/office/officeart/2005/8/layout/hierarchy3"/>
    <dgm:cxn modelId="{F0A3CC23-9FD2-4962-82D5-A9A9EEB99B9A}" type="presOf" srcId="{BACCCBFE-06D6-47DE-8FB8-6509A957B7DC}" destId="{4DA9EF54-2B30-4E59-BC14-EF3FECDC8B11}" srcOrd="0" destOrd="0" presId="urn:microsoft.com/office/officeart/2005/8/layout/hierarchy3"/>
    <dgm:cxn modelId="{708C5076-F316-4F21-A84B-EDD3CE48A0B3}" type="presOf" srcId="{C0A22B32-6752-4D9F-B3B8-5D825B66FCAC}" destId="{0CB626E0-4383-4ED8-AE43-FA531A79E47D}" srcOrd="1" destOrd="0" presId="urn:microsoft.com/office/officeart/2005/8/layout/hierarchy3"/>
    <dgm:cxn modelId="{DF4A416D-558A-4CA2-8947-EFBDE6DFE9C1}" type="presOf" srcId="{86090559-1429-457C-8C72-79E7DA441BA3}" destId="{278C3480-0B2A-4570-80E8-8338216147D1}" srcOrd="0" destOrd="0" presId="urn:microsoft.com/office/officeart/2005/8/layout/hierarchy3"/>
    <dgm:cxn modelId="{4A9CE321-D389-4176-BF24-911C4AAFDF6F}" type="presOf" srcId="{C8338FD8-04E6-44E7-85F5-9655C43429C3}" destId="{0D77D899-034D-458E-83C4-F9C617EF502A}" srcOrd="0" destOrd="0" presId="urn:microsoft.com/office/officeart/2005/8/layout/hierarchy3"/>
    <dgm:cxn modelId="{BED2FBE1-9EB6-47BE-BF5D-09672CCCD4DD}" type="presOf" srcId="{9633E222-133F-439A-99F8-21B2DAF5C4C5}" destId="{F4669C50-2FE4-4A6D-9A14-C25AD44DC3B2}" srcOrd="1" destOrd="0" presId="urn:microsoft.com/office/officeart/2005/8/layout/hierarchy3"/>
    <dgm:cxn modelId="{DC9CD87D-64F7-4BBB-8F2C-5802027231A1}" type="presOf" srcId="{096E4764-C599-4B8E-B2F8-F64D539F9BE2}" destId="{2140F6C6-7F4D-4C1E-8368-51685034E217}" srcOrd="1" destOrd="0" presId="urn:microsoft.com/office/officeart/2005/8/layout/hierarchy3"/>
    <dgm:cxn modelId="{F1D2ACE6-EBAB-4F56-B296-F83623DB30C5}" type="presOf" srcId="{9475AAD7-495F-41C2-A970-007385BA4A05}" destId="{7CF30A18-2FB3-40BE-835B-794E377A5E0C}" srcOrd="0" destOrd="0" presId="urn:microsoft.com/office/officeart/2005/8/layout/hierarchy3"/>
    <dgm:cxn modelId="{A77FBC3F-1C4E-4D55-BEDC-B9FC71247E3C}" type="presOf" srcId="{A43835CB-EC30-452A-957E-A7EA48EC36DD}" destId="{EE30E15E-5A37-4F80-B131-E17BFF4BF4B3}" srcOrd="1" destOrd="0" presId="urn:microsoft.com/office/officeart/2005/8/layout/hierarchy3"/>
    <dgm:cxn modelId="{343A4C18-52D8-45F0-8FD5-69134DC451DE}" type="presOf" srcId="{03DE20D5-ED11-47BD-83D4-F3163DDC14E0}" destId="{C1832933-1E49-4C99-A51B-00A4A9EFEEC2}" srcOrd="0" destOrd="0" presId="urn:microsoft.com/office/officeart/2005/8/layout/hierarchy3"/>
    <dgm:cxn modelId="{FD925942-C6AC-4015-B650-CD9CCD1A257A}" srcId="{C0A22B32-6752-4D9F-B3B8-5D825B66FCAC}" destId="{794CF992-EF87-4920-B96C-93847F81FF5F}" srcOrd="0" destOrd="0" parTransId="{18A632CB-B6C6-42EA-B07B-ED44FF0A07B0}" sibTransId="{F789E460-54C7-4A48-8246-A8D32D70C0C1}"/>
    <dgm:cxn modelId="{26FC7009-EDAA-4951-BFDB-71524905870F}" type="presOf" srcId="{A539A617-9B27-41FA-BC97-CA580203AE78}" destId="{49BDC923-4AE0-4066-A8BD-E6A76AD63BE9}" srcOrd="0" destOrd="0" presId="urn:microsoft.com/office/officeart/2005/8/layout/hierarchy3"/>
    <dgm:cxn modelId="{E345F227-7165-4851-9DEE-E1B38E591152}" srcId="{C8338FD8-04E6-44E7-85F5-9655C43429C3}" destId="{A43835CB-EC30-452A-957E-A7EA48EC36DD}" srcOrd="0" destOrd="0" parTransId="{569C4F67-ADD1-4679-8C90-59B45EF4D5AD}" sibTransId="{7DF0520C-29DD-4AC2-A48B-A87EB94B7990}"/>
    <dgm:cxn modelId="{4622762E-B625-4699-B410-CFF258D1DF19}" srcId="{E1C90D0F-59B7-4E94-828F-7B844A0A70B5}" destId="{EAD7AC52-27E5-4D73-8F3F-78A6138BF1D6}" srcOrd="0" destOrd="0" parTransId="{E5EF618D-BA18-417A-BF45-E135A29ABE78}" sibTransId="{DD695C9F-3A75-4D04-8B19-4A1B580C44C4}"/>
    <dgm:cxn modelId="{48AA964B-4DF2-40D4-91D1-15D56549C639}" type="presOf" srcId="{18A632CB-B6C6-42EA-B07B-ED44FF0A07B0}" destId="{5D8F8B0A-E315-492A-8031-5C8CAB0E68D1}" srcOrd="0" destOrd="0" presId="urn:microsoft.com/office/officeart/2005/8/layout/hierarchy3"/>
    <dgm:cxn modelId="{47A939ED-CA24-4F8C-A6CA-B82DD475EF24}" type="presOf" srcId="{79A7297E-2818-4F2D-9F21-8429FF7B9907}" destId="{CFBCC5DD-1B22-4FA2-999C-45A2F89C6165}" srcOrd="0" destOrd="0" presId="urn:microsoft.com/office/officeart/2005/8/layout/hierarchy3"/>
    <dgm:cxn modelId="{1809A5A0-5921-4AF6-9F7C-9BF7E6BD6296}" type="presOf" srcId="{FDC0A0B6-514F-4A5F-833B-E17D6CC09E7C}" destId="{A46DEE17-8421-4793-A557-3E55D81E1D73}" srcOrd="0" destOrd="0" presId="urn:microsoft.com/office/officeart/2005/8/layout/hierarchy3"/>
    <dgm:cxn modelId="{939CA054-8FC0-43F0-B8AC-B7999E252211}" type="presOf" srcId="{7711F55E-459F-4E61-9011-86282315EDA1}" destId="{8B4C33FB-F279-49A9-BA01-CC05DF5E7E9C}" srcOrd="0" destOrd="0" presId="urn:microsoft.com/office/officeart/2005/8/layout/hierarchy3"/>
    <dgm:cxn modelId="{B4C07B8F-041B-4F87-92C0-D59564167E48}" type="presOf" srcId="{096E4764-C599-4B8E-B2F8-F64D539F9BE2}" destId="{1BB883CE-FA65-4C07-85DC-AE01B44B3A14}" srcOrd="0" destOrd="0" presId="urn:microsoft.com/office/officeart/2005/8/layout/hierarchy3"/>
    <dgm:cxn modelId="{778BD914-D469-4D5C-A781-EEF96D63AB77}" type="presOf" srcId="{EAD7AC52-27E5-4D73-8F3F-78A6138BF1D6}" destId="{C480B179-4D94-4FAE-B090-68FEED8B37DF}" srcOrd="0" destOrd="0" presId="urn:microsoft.com/office/officeart/2005/8/layout/hierarchy3"/>
    <dgm:cxn modelId="{629CDF8F-2220-40E5-B515-122F10E7F7EB}" type="presOf" srcId="{C6D27E77-5382-4A4C-9E0C-989996228102}" destId="{11869FB9-CE35-477F-89F3-0F18AFDC86FE}" srcOrd="0" destOrd="0" presId="urn:microsoft.com/office/officeart/2005/8/layout/hierarchy3"/>
    <dgm:cxn modelId="{D39E9B08-9DAF-4162-B67B-D4D804E36F34}" srcId="{E1C90D0F-59B7-4E94-828F-7B844A0A70B5}" destId="{C6D27E77-5382-4A4C-9E0C-989996228102}" srcOrd="2" destOrd="0" parTransId="{86090559-1429-457C-8C72-79E7DA441BA3}" sibTransId="{A9074930-897E-4380-A06C-D32F71DEAA94}"/>
    <dgm:cxn modelId="{6A3750F2-203E-4F5E-A301-7AB2EEF51F40}" srcId="{C8338FD8-04E6-44E7-85F5-9655C43429C3}" destId="{CFE80F1B-668E-496A-9F1A-EAE16D63B60D}" srcOrd="2" destOrd="0" parTransId="{024040AA-44E5-49DE-8553-6CB86769D79C}" sibTransId="{EC5F5AAF-9692-4D03-BE71-34967C53D96E}"/>
    <dgm:cxn modelId="{1C07D19D-5F20-4DB6-95D8-6F8F8B18C6AB}" srcId="{096E4764-C599-4B8E-B2F8-F64D539F9BE2}" destId="{44662228-C412-49A2-AA7D-44026DE35FC3}" srcOrd="1" destOrd="0" parTransId="{03DE20D5-ED11-47BD-83D4-F3163DDC14E0}" sibTransId="{A0F5FB20-68F2-4836-BE56-D416A2E366E4}"/>
    <dgm:cxn modelId="{5FA6BBA2-1ECA-4024-B410-70D3E5FE4F42}" type="presOf" srcId="{41245AD7-940B-4266-88AD-CC00ECEC9956}" destId="{20B86111-815A-4B44-A917-00AFCCF1CFCF}" srcOrd="1" destOrd="0" presId="urn:microsoft.com/office/officeart/2005/8/layout/hierarchy3"/>
    <dgm:cxn modelId="{02B7FE5B-8B63-4B53-A5C7-B69FDAE0EAB9}" srcId="{C8338FD8-04E6-44E7-85F5-9655C43429C3}" destId="{C0A22B32-6752-4D9F-B3B8-5D825B66FCAC}" srcOrd="3" destOrd="0" parTransId="{06B1AC95-E78C-49D9-9E43-5DD687A0FD15}" sibTransId="{95761A17-6004-4D62-8A7A-13150A7F9E4D}"/>
    <dgm:cxn modelId="{FE7F2D21-F58D-4D77-BB1D-2F3036C0D2F3}" srcId="{C0A22B32-6752-4D9F-B3B8-5D825B66FCAC}" destId="{A8B96B6B-899F-4B1A-945B-B4B93708CCB8}" srcOrd="1" destOrd="0" parTransId="{FDC0A0B6-514F-4A5F-833B-E17D6CC09E7C}" sibTransId="{0AD670CD-4991-4309-8462-67FD2DCC59BE}"/>
    <dgm:cxn modelId="{5F33C984-65B2-4B25-A8E7-F12E0822ECB2}" type="presOf" srcId="{794CF992-EF87-4920-B96C-93847F81FF5F}" destId="{198C1D53-B224-4C0A-83A7-B824798CA795}" srcOrd="0" destOrd="0" presId="urn:microsoft.com/office/officeart/2005/8/layout/hierarchy3"/>
    <dgm:cxn modelId="{D0B7C6B5-67FB-4848-B25E-6CA1DE91F094}" srcId="{096E4764-C599-4B8E-B2F8-F64D539F9BE2}" destId="{A8072660-A5C5-412B-9F2B-BB30F9814B01}" srcOrd="0" destOrd="0" parTransId="{7711F55E-459F-4E61-9011-86282315EDA1}" sibTransId="{620361B1-C6E5-40D5-B03F-F70B2CE0F5F0}"/>
    <dgm:cxn modelId="{A183CB79-76D3-4F05-BE4B-43FED16EDFA6}" type="presOf" srcId="{03F3EEB7-3DF0-4B46-9EB8-1DF455DC952C}" destId="{7CE310D9-4711-4AA9-BB53-6F53D8AD5E33}" srcOrd="0" destOrd="0" presId="urn:microsoft.com/office/officeart/2005/8/layout/hierarchy3"/>
    <dgm:cxn modelId="{4F4EBBFF-81AB-46EE-A19B-1DA52F865793}" type="presOf" srcId="{A8B96B6B-899F-4B1A-945B-B4B93708CCB8}" destId="{5BB71430-9C08-4499-A231-411ABB67DA42}" srcOrd="0" destOrd="0" presId="urn:microsoft.com/office/officeart/2005/8/layout/hierarchy3"/>
    <dgm:cxn modelId="{2DF74C8C-9D35-4055-86F9-B0E21CB13309}" type="presOf" srcId="{E5EF618D-BA18-417A-BF45-E135A29ABE78}" destId="{11E3C4BD-C451-48B1-9704-672119BFB6F4}" srcOrd="0" destOrd="0" presId="urn:microsoft.com/office/officeart/2005/8/layout/hierarchy3"/>
    <dgm:cxn modelId="{A5D30A3E-51E2-49E9-AE50-2921D520EF39}" srcId="{9633E222-133F-439A-99F8-21B2DAF5C4C5}" destId="{EB0CD45F-5622-4015-908E-122C91455499}" srcOrd="0" destOrd="0" parTransId="{9475AAD7-495F-41C2-A970-007385BA4A05}" sibTransId="{2D4C4181-4C95-4EAF-9119-C639CFAEA1FD}"/>
    <dgm:cxn modelId="{A9BC5D48-0DBB-4D44-AFD2-3199ED467AD3}" type="presOf" srcId="{CFE80F1B-668E-496A-9F1A-EAE16D63B60D}" destId="{7B31E68C-86B7-4325-A6B2-9795364E6557}" srcOrd="0" destOrd="0" presId="urn:microsoft.com/office/officeart/2005/8/layout/hierarchy3"/>
    <dgm:cxn modelId="{A64BB75E-2455-48C1-A8E9-F68F4BB7DCEC}" srcId="{9633E222-133F-439A-99F8-21B2DAF5C4C5}" destId="{ABC09664-8895-48A0-9B4E-926B9EBB8889}" srcOrd="1" destOrd="0" parTransId="{03F3EEB7-3DF0-4B46-9EB8-1DF455DC952C}" sibTransId="{4B46D6AB-E8D7-47F8-B38C-0874B3E3DDE1}"/>
    <dgm:cxn modelId="{1C1E79C1-B4A1-4AFC-ACB0-8268C39C59DE}" srcId="{E1C90D0F-59B7-4E94-828F-7B844A0A70B5}" destId="{A539A617-9B27-41FA-BC97-CA580203AE78}" srcOrd="1" destOrd="0" parTransId="{79A7297E-2818-4F2D-9F21-8429FF7B9907}" sibTransId="{D7B3A3D1-FE4B-4EB4-9458-910642D8BB7B}"/>
    <dgm:cxn modelId="{CC9D8B32-503E-40E5-9C56-5C25A7F59F1B}" type="presOf" srcId="{A43835CB-EC30-452A-957E-A7EA48EC36DD}" destId="{7524D146-E61F-4757-B2A0-4F6806D81311}" srcOrd="0" destOrd="0" presId="urn:microsoft.com/office/officeart/2005/8/layout/hierarchy3"/>
    <dgm:cxn modelId="{20227126-BC08-4BC6-9510-419359D87897}" type="presOf" srcId="{C0A22B32-6752-4D9F-B3B8-5D825B66FCAC}" destId="{8EC59126-4AEB-4494-B29A-AEF05A62F1F4}" srcOrd="0" destOrd="0" presId="urn:microsoft.com/office/officeart/2005/8/layout/hierarchy3"/>
    <dgm:cxn modelId="{D2C6E877-4A1F-41AD-95DC-DB24D2F1EAA2}" type="presOf" srcId="{41245AD7-940B-4266-88AD-CC00ECEC9956}" destId="{D21CA0E7-D857-4D25-8ADF-BE4AD44CE7E1}" srcOrd="0" destOrd="0" presId="urn:microsoft.com/office/officeart/2005/8/layout/hierarchy3"/>
    <dgm:cxn modelId="{78F79CAF-CA38-49BB-A920-8FCC1616D7D0}" type="presOf" srcId="{ABC09664-8895-48A0-9B4E-926B9EBB8889}" destId="{2C3320B2-A537-4A8F-9854-C12ECB3372B2}" srcOrd="0" destOrd="0" presId="urn:microsoft.com/office/officeart/2005/8/layout/hierarchy3"/>
    <dgm:cxn modelId="{80DA7844-7ACF-447A-8986-D6ECD6A74FB0}" srcId="{9633E222-133F-439A-99F8-21B2DAF5C4C5}" destId="{788810AD-4DFF-4D95-929F-D4DC74BB71C7}" srcOrd="2" destOrd="0" parTransId="{793E1C76-1723-476D-9B05-A8C25A835234}" sibTransId="{271B6393-CC3F-4AD1-9B23-9DAC4F45AAC8}"/>
    <dgm:cxn modelId="{72D8944C-F874-401F-BF62-92F598A2ECA4}" type="presOf" srcId="{44662228-C412-49A2-AA7D-44026DE35FC3}" destId="{53F2FCDC-5D0C-4BB7-907A-AA4D917350E6}" srcOrd="0" destOrd="0" presId="urn:microsoft.com/office/officeart/2005/8/layout/hierarchy3"/>
    <dgm:cxn modelId="{F9675C21-0575-41FB-9D92-EAE884A41123}" srcId="{C8338FD8-04E6-44E7-85F5-9655C43429C3}" destId="{E1C90D0F-59B7-4E94-828F-7B844A0A70B5}" srcOrd="5" destOrd="0" parTransId="{572F8D1D-A7A3-48DA-AC3B-B26299745F32}" sibTransId="{B2FF821C-26C5-4D59-8EF9-78B03E47CB70}"/>
    <dgm:cxn modelId="{E316A18B-3687-4A65-B1AE-B1307DFB0ECB}" type="presOf" srcId="{A8072660-A5C5-412B-9F2B-BB30F9814B01}" destId="{E0C73BA7-F5EA-4777-8422-E7C9B999C53E}" srcOrd="0" destOrd="0" presId="urn:microsoft.com/office/officeart/2005/8/layout/hierarchy3"/>
    <dgm:cxn modelId="{6873E83A-C9DF-41F3-B6BE-72E8C304A7A6}" type="presOf" srcId="{9633E222-133F-439A-99F8-21B2DAF5C4C5}" destId="{9B456A73-5BB5-465E-B5C9-18088D022B93}" srcOrd="0" destOrd="0" presId="urn:microsoft.com/office/officeart/2005/8/layout/hierarchy3"/>
    <dgm:cxn modelId="{D0760137-3AC1-4DD5-92AC-600B145C23F3}" type="presOf" srcId="{793E1C76-1723-476D-9B05-A8C25A835234}" destId="{6FC28F1A-AB81-49CB-A0D3-285CF390A800}" srcOrd="0" destOrd="0" presId="urn:microsoft.com/office/officeart/2005/8/layout/hierarchy3"/>
    <dgm:cxn modelId="{10841110-9004-49E2-A5AF-0492D54CB108}" srcId="{C8338FD8-04E6-44E7-85F5-9655C43429C3}" destId="{096E4764-C599-4B8E-B2F8-F64D539F9BE2}" srcOrd="6" destOrd="0" parTransId="{991DBF00-3EFA-4EA6-B8BC-7CF7594B5A5D}" sibTransId="{C110F6BC-92FC-42D5-B28F-80CA697417F5}"/>
    <dgm:cxn modelId="{09E84C4D-F5F6-407C-8977-BD96AE4A9571}" srcId="{C8338FD8-04E6-44E7-85F5-9655C43429C3}" destId="{9633E222-133F-439A-99F8-21B2DAF5C4C5}" srcOrd="1" destOrd="0" parTransId="{FA32147F-35BD-4024-94EA-DB115F34B1A3}" sibTransId="{5519A272-EDF6-4BB3-B9E5-AC2097B3963F}"/>
    <dgm:cxn modelId="{09D73AC2-ABB4-4C01-80CE-64D102B5228D}" type="presOf" srcId="{EB0CD45F-5622-4015-908E-122C91455499}" destId="{381EF9D9-A157-4476-A1FD-8F1FDA911720}" srcOrd="0" destOrd="0" presId="urn:microsoft.com/office/officeart/2005/8/layout/hierarchy3"/>
    <dgm:cxn modelId="{7C8FE9F5-E88C-436D-816B-77B6A2685A01}" type="presOf" srcId="{EC1C239A-783C-435F-A314-333C39AE52D3}" destId="{41CAC2FB-A56D-489C-A215-C66C7A7ECC09}" srcOrd="0" destOrd="0" presId="urn:microsoft.com/office/officeart/2005/8/layout/hierarchy3"/>
    <dgm:cxn modelId="{D17D79E7-A589-400F-9973-8501F0991D9E}" type="presOf" srcId="{CFE80F1B-668E-496A-9F1A-EAE16D63B60D}" destId="{C58E1B41-AE76-49F1-B3E4-8E6E0AAE39B7}" srcOrd="1" destOrd="0" presId="urn:microsoft.com/office/officeart/2005/8/layout/hierarchy3"/>
    <dgm:cxn modelId="{4C061F64-B2D9-4023-AE75-DA5CCE708381}" srcId="{C8338FD8-04E6-44E7-85F5-9655C43429C3}" destId="{41245AD7-940B-4266-88AD-CC00ECEC9956}" srcOrd="4" destOrd="0" parTransId="{9B98DEE0-5F5D-4C8C-BA3E-5410F9B9C93A}" sibTransId="{7DB17450-CDD9-4A96-9D0A-740294C2E1B7}"/>
    <dgm:cxn modelId="{88583BFF-9271-431A-863C-6EB5AE4398FF}" type="presParOf" srcId="{0D77D899-034D-458E-83C4-F9C617EF502A}" destId="{4856F041-DC08-4592-9B1D-49AD5787B050}" srcOrd="0" destOrd="0" presId="urn:microsoft.com/office/officeart/2005/8/layout/hierarchy3"/>
    <dgm:cxn modelId="{40B786B2-C28E-47F8-972A-A6BD013D20C2}" type="presParOf" srcId="{4856F041-DC08-4592-9B1D-49AD5787B050}" destId="{49BD6EE6-BA1F-4B0F-8306-BAA14F557ED3}" srcOrd="0" destOrd="0" presId="urn:microsoft.com/office/officeart/2005/8/layout/hierarchy3"/>
    <dgm:cxn modelId="{1C9C820E-40AB-4D76-842E-F705FBD38192}" type="presParOf" srcId="{49BD6EE6-BA1F-4B0F-8306-BAA14F557ED3}" destId="{7524D146-E61F-4757-B2A0-4F6806D81311}" srcOrd="0" destOrd="0" presId="urn:microsoft.com/office/officeart/2005/8/layout/hierarchy3"/>
    <dgm:cxn modelId="{5BFA50E1-CE33-4D0C-95ED-E14A75726578}" type="presParOf" srcId="{49BD6EE6-BA1F-4B0F-8306-BAA14F557ED3}" destId="{EE30E15E-5A37-4F80-B131-E17BFF4BF4B3}" srcOrd="1" destOrd="0" presId="urn:microsoft.com/office/officeart/2005/8/layout/hierarchy3"/>
    <dgm:cxn modelId="{492C0BE5-8C32-4277-92CC-55871A15E48B}" type="presParOf" srcId="{4856F041-DC08-4592-9B1D-49AD5787B050}" destId="{CE4B6694-3EE8-4790-BB0E-656AEC1BA74B}" srcOrd="1" destOrd="0" presId="urn:microsoft.com/office/officeart/2005/8/layout/hierarchy3"/>
    <dgm:cxn modelId="{07D25528-D372-4DE6-B799-EE455858675B}" type="presParOf" srcId="{0D77D899-034D-458E-83C4-F9C617EF502A}" destId="{42D1D07F-B702-4E11-AFE7-9CDE54D1F4B0}" srcOrd="1" destOrd="0" presId="urn:microsoft.com/office/officeart/2005/8/layout/hierarchy3"/>
    <dgm:cxn modelId="{130C4AE4-F2A4-4014-8975-A47CB800599F}" type="presParOf" srcId="{42D1D07F-B702-4E11-AFE7-9CDE54D1F4B0}" destId="{36EF09D0-9F60-4647-82E0-5D31DBAC2867}" srcOrd="0" destOrd="0" presId="urn:microsoft.com/office/officeart/2005/8/layout/hierarchy3"/>
    <dgm:cxn modelId="{1C3C1609-04CE-4CDF-9D4C-20ED48E38C0F}" type="presParOf" srcId="{36EF09D0-9F60-4647-82E0-5D31DBAC2867}" destId="{9B456A73-5BB5-465E-B5C9-18088D022B93}" srcOrd="0" destOrd="0" presId="urn:microsoft.com/office/officeart/2005/8/layout/hierarchy3"/>
    <dgm:cxn modelId="{F0FC3F55-2688-4D1A-97B5-45C69A103452}" type="presParOf" srcId="{36EF09D0-9F60-4647-82E0-5D31DBAC2867}" destId="{F4669C50-2FE4-4A6D-9A14-C25AD44DC3B2}" srcOrd="1" destOrd="0" presId="urn:microsoft.com/office/officeart/2005/8/layout/hierarchy3"/>
    <dgm:cxn modelId="{923F1C40-FF6A-4910-9EC4-CC40F726D946}" type="presParOf" srcId="{42D1D07F-B702-4E11-AFE7-9CDE54D1F4B0}" destId="{00D15E3D-6DCF-404C-BE92-7F797ED535F3}" srcOrd="1" destOrd="0" presId="urn:microsoft.com/office/officeart/2005/8/layout/hierarchy3"/>
    <dgm:cxn modelId="{E59C98FE-6720-492B-B255-30631DB8DE20}" type="presParOf" srcId="{00D15E3D-6DCF-404C-BE92-7F797ED535F3}" destId="{7CF30A18-2FB3-40BE-835B-794E377A5E0C}" srcOrd="0" destOrd="0" presId="urn:microsoft.com/office/officeart/2005/8/layout/hierarchy3"/>
    <dgm:cxn modelId="{05BF3E64-5FF7-4052-8EA0-70F827BA8910}" type="presParOf" srcId="{00D15E3D-6DCF-404C-BE92-7F797ED535F3}" destId="{381EF9D9-A157-4476-A1FD-8F1FDA911720}" srcOrd="1" destOrd="0" presId="urn:microsoft.com/office/officeart/2005/8/layout/hierarchy3"/>
    <dgm:cxn modelId="{CAC809DA-4293-4C75-85AD-7B39F7596E13}" type="presParOf" srcId="{00D15E3D-6DCF-404C-BE92-7F797ED535F3}" destId="{7CE310D9-4711-4AA9-BB53-6F53D8AD5E33}" srcOrd="2" destOrd="0" presId="urn:microsoft.com/office/officeart/2005/8/layout/hierarchy3"/>
    <dgm:cxn modelId="{CD0B8DCC-DE1D-4D96-8927-0946A67B0272}" type="presParOf" srcId="{00D15E3D-6DCF-404C-BE92-7F797ED535F3}" destId="{2C3320B2-A537-4A8F-9854-C12ECB3372B2}" srcOrd="3" destOrd="0" presId="urn:microsoft.com/office/officeart/2005/8/layout/hierarchy3"/>
    <dgm:cxn modelId="{F5760218-3DDC-4331-AC09-D7D88FFDAFB3}" type="presParOf" srcId="{00D15E3D-6DCF-404C-BE92-7F797ED535F3}" destId="{6FC28F1A-AB81-49CB-A0D3-285CF390A800}" srcOrd="4" destOrd="0" presId="urn:microsoft.com/office/officeart/2005/8/layout/hierarchy3"/>
    <dgm:cxn modelId="{C434B1AA-2DEC-4948-89BC-30299DEC2FD0}" type="presParOf" srcId="{00D15E3D-6DCF-404C-BE92-7F797ED535F3}" destId="{B3CDFDFF-B2F3-44ED-8005-2F3A95A30498}" srcOrd="5" destOrd="0" presId="urn:microsoft.com/office/officeart/2005/8/layout/hierarchy3"/>
    <dgm:cxn modelId="{18A61143-8408-49B6-A441-CBBFC546C5FA}" type="presParOf" srcId="{0D77D899-034D-458E-83C4-F9C617EF502A}" destId="{37FC9548-2520-4864-B6AF-2A96966819F5}" srcOrd="2" destOrd="0" presId="urn:microsoft.com/office/officeart/2005/8/layout/hierarchy3"/>
    <dgm:cxn modelId="{B614132C-B919-4214-8E89-A1869BAC8E0B}" type="presParOf" srcId="{37FC9548-2520-4864-B6AF-2A96966819F5}" destId="{979A5D87-AAE2-497F-B952-566D06623AD6}" srcOrd="0" destOrd="0" presId="urn:microsoft.com/office/officeart/2005/8/layout/hierarchy3"/>
    <dgm:cxn modelId="{0002303D-BF29-4A86-B699-35021897F44D}" type="presParOf" srcId="{979A5D87-AAE2-497F-B952-566D06623AD6}" destId="{7B31E68C-86B7-4325-A6B2-9795364E6557}" srcOrd="0" destOrd="0" presId="urn:microsoft.com/office/officeart/2005/8/layout/hierarchy3"/>
    <dgm:cxn modelId="{D9BCED82-958D-4327-BCF1-183BF6257D33}" type="presParOf" srcId="{979A5D87-AAE2-497F-B952-566D06623AD6}" destId="{C58E1B41-AE76-49F1-B3E4-8E6E0AAE39B7}" srcOrd="1" destOrd="0" presId="urn:microsoft.com/office/officeart/2005/8/layout/hierarchy3"/>
    <dgm:cxn modelId="{700B2A0F-9C94-47E1-B1D8-205DC20B4F3B}" type="presParOf" srcId="{37FC9548-2520-4864-B6AF-2A96966819F5}" destId="{36879E6F-F854-4F06-9C19-60F13733CF9C}" srcOrd="1" destOrd="0" presId="urn:microsoft.com/office/officeart/2005/8/layout/hierarchy3"/>
    <dgm:cxn modelId="{42B8FF67-AF80-4D20-BCE1-F9746F1FEDCF}" type="presParOf" srcId="{36879E6F-F854-4F06-9C19-60F13733CF9C}" destId="{4DA9EF54-2B30-4E59-BC14-EF3FECDC8B11}" srcOrd="0" destOrd="0" presId="urn:microsoft.com/office/officeart/2005/8/layout/hierarchy3"/>
    <dgm:cxn modelId="{899D7BF0-43FA-462E-A432-C1173AEDE42C}" type="presParOf" srcId="{36879E6F-F854-4F06-9C19-60F13733CF9C}" destId="{41CAC2FB-A56D-489C-A215-C66C7A7ECC09}" srcOrd="1" destOrd="0" presId="urn:microsoft.com/office/officeart/2005/8/layout/hierarchy3"/>
    <dgm:cxn modelId="{FD1671C3-C692-4D49-96F9-0C15CF00D5BA}" type="presParOf" srcId="{0D77D899-034D-458E-83C4-F9C617EF502A}" destId="{629168AE-F6CF-4BAB-BE80-9C978575895E}" srcOrd="3" destOrd="0" presId="urn:microsoft.com/office/officeart/2005/8/layout/hierarchy3"/>
    <dgm:cxn modelId="{AFF0EC75-7E1A-4CAC-AF61-7FE72680D8A5}" type="presParOf" srcId="{629168AE-F6CF-4BAB-BE80-9C978575895E}" destId="{FB57D129-16F9-4E59-94B7-B49B82163416}" srcOrd="0" destOrd="0" presId="urn:microsoft.com/office/officeart/2005/8/layout/hierarchy3"/>
    <dgm:cxn modelId="{798AA1A5-BA8C-41CD-B8E9-64FD70682067}" type="presParOf" srcId="{FB57D129-16F9-4E59-94B7-B49B82163416}" destId="{8EC59126-4AEB-4494-B29A-AEF05A62F1F4}" srcOrd="0" destOrd="0" presId="urn:microsoft.com/office/officeart/2005/8/layout/hierarchy3"/>
    <dgm:cxn modelId="{ED4A9E8D-202C-43E5-95FC-0CCD6F533529}" type="presParOf" srcId="{FB57D129-16F9-4E59-94B7-B49B82163416}" destId="{0CB626E0-4383-4ED8-AE43-FA531A79E47D}" srcOrd="1" destOrd="0" presId="urn:microsoft.com/office/officeart/2005/8/layout/hierarchy3"/>
    <dgm:cxn modelId="{D00F5A50-A631-4CB1-B01B-1B49AF9DE1C3}" type="presParOf" srcId="{629168AE-F6CF-4BAB-BE80-9C978575895E}" destId="{DF7B838D-7FAA-4DD4-B8D6-185EF93F20AB}" srcOrd="1" destOrd="0" presId="urn:microsoft.com/office/officeart/2005/8/layout/hierarchy3"/>
    <dgm:cxn modelId="{86ACE5ED-6C8A-43BD-8F56-84529EDA3405}" type="presParOf" srcId="{DF7B838D-7FAA-4DD4-B8D6-185EF93F20AB}" destId="{5D8F8B0A-E315-492A-8031-5C8CAB0E68D1}" srcOrd="0" destOrd="0" presId="urn:microsoft.com/office/officeart/2005/8/layout/hierarchy3"/>
    <dgm:cxn modelId="{78660649-2945-4225-A3E7-E9D53819B253}" type="presParOf" srcId="{DF7B838D-7FAA-4DD4-B8D6-185EF93F20AB}" destId="{198C1D53-B224-4C0A-83A7-B824798CA795}" srcOrd="1" destOrd="0" presId="urn:microsoft.com/office/officeart/2005/8/layout/hierarchy3"/>
    <dgm:cxn modelId="{7C401E20-E77F-4EA8-8187-E6EFBD7F9E09}" type="presParOf" srcId="{DF7B838D-7FAA-4DD4-B8D6-185EF93F20AB}" destId="{A46DEE17-8421-4793-A557-3E55D81E1D73}" srcOrd="2" destOrd="0" presId="urn:microsoft.com/office/officeart/2005/8/layout/hierarchy3"/>
    <dgm:cxn modelId="{984466EC-1FA1-4D7D-BC31-410BB67D5B97}" type="presParOf" srcId="{DF7B838D-7FAA-4DD4-B8D6-185EF93F20AB}" destId="{5BB71430-9C08-4499-A231-411ABB67DA42}" srcOrd="3" destOrd="0" presId="urn:microsoft.com/office/officeart/2005/8/layout/hierarchy3"/>
    <dgm:cxn modelId="{D46D82B7-8F8E-4F3C-B540-42644EACAC24}" type="presParOf" srcId="{0D77D899-034D-458E-83C4-F9C617EF502A}" destId="{A0DF807C-8470-457F-80CF-54735368D010}" srcOrd="4" destOrd="0" presId="urn:microsoft.com/office/officeart/2005/8/layout/hierarchy3"/>
    <dgm:cxn modelId="{B60B4872-65B8-4039-8C42-0BDEB3236D4E}" type="presParOf" srcId="{A0DF807C-8470-457F-80CF-54735368D010}" destId="{ADCA190C-5C26-425B-9CA4-E433DA8DD7AD}" srcOrd="0" destOrd="0" presId="urn:microsoft.com/office/officeart/2005/8/layout/hierarchy3"/>
    <dgm:cxn modelId="{54CB5479-53D6-4F62-A5A4-B10EB045D921}" type="presParOf" srcId="{ADCA190C-5C26-425B-9CA4-E433DA8DD7AD}" destId="{D21CA0E7-D857-4D25-8ADF-BE4AD44CE7E1}" srcOrd="0" destOrd="0" presId="urn:microsoft.com/office/officeart/2005/8/layout/hierarchy3"/>
    <dgm:cxn modelId="{E5477F19-9FE1-4A52-800A-BF21176FCD29}" type="presParOf" srcId="{ADCA190C-5C26-425B-9CA4-E433DA8DD7AD}" destId="{20B86111-815A-4B44-A917-00AFCCF1CFCF}" srcOrd="1" destOrd="0" presId="urn:microsoft.com/office/officeart/2005/8/layout/hierarchy3"/>
    <dgm:cxn modelId="{71DE09EA-A8AA-4C6F-8D79-C7F39968DD4F}" type="presParOf" srcId="{A0DF807C-8470-457F-80CF-54735368D010}" destId="{DB8E5C38-BBC6-45AB-9763-5AB2102325B3}" srcOrd="1" destOrd="0" presId="urn:microsoft.com/office/officeart/2005/8/layout/hierarchy3"/>
    <dgm:cxn modelId="{EDB25C6C-CABA-493E-A135-6026568CF865}" type="presParOf" srcId="{0D77D899-034D-458E-83C4-F9C617EF502A}" destId="{8FA3941B-2F4D-4F92-B31A-1BB73E6DC906}" srcOrd="5" destOrd="0" presId="urn:microsoft.com/office/officeart/2005/8/layout/hierarchy3"/>
    <dgm:cxn modelId="{018D97C7-6390-4E43-BAB5-3C5515543CA8}" type="presParOf" srcId="{8FA3941B-2F4D-4F92-B31A-1BB73E6DC906}" destId="{D6184FFC-1D3D-4DEF-9278-B5683A37393D}" srcOrd="0" destOrd="0" presId="urn:microsoft.com/office/officeart/2005/8/layout/hierarchy3"/>
    <dgm:cxn modelId="{6B70CF79-0306-49A8-A5CB-6E66CC426FEC}" type="presParOf" srcId="{D6184FFC-1D3D-4DEF-9278-B5683A37393D}" destId="{2C476A67-CF7C-4A1C-AD47-F9D31B4269AD}" srcOrd="0" destOrd="0" presId="urn:microsoft.com/office/officeart/2005/8/layout/hierarchy3"/>
    <dgm:cxn modelId="{7D1AF7F1-D861-4C98-A02E-B7A81729AFF4}" type="presParOf" srcId="{D6184FFC-1D3D-4DEF-9278-B5683A37393D}" destId="{78843008-A33F-4E60-9C73-397FFA22B1E2}" srcOrd="1" destOrd="0" presId="urn:microsoft.com/office/officeart/2005/8/layout/hierarchy3"/>
    <dgm:cxn modelId="{410F64A6-F8AA-47BE-B43F-C1F4CF2142CB}" type="presParOf" srcId="{8FA3941B-2F4D-4F92-B31A-1BB73E6DC906}" destId="{A88AC505-B13E-46DD-9303-25D2F7955C8C}" srcOrd="1" destOrd="0" presId="urn:microsoft.com/office/officeart/2005/8/layout/hierarchy3"/>
    <dgm:cxn modelId="{12CDFD4F-757B-4F9F-9B98-941DB9F7A5E7}" type="presParOf" srcId="{A88AC505-B13E-46DD-9303-25D2F7955C8C}" destId="{11E3C4BD-C451-48B1-9704-672119BFB6F4}" srcOrd="0" destOrd="0" presId="urn:microsoft.com/office/officeart/2005/8/layout/hierarchy3"/>
    <dgm:cxn modelId="{26D04629-DCF3-49C8-9E5D-77155D497B0F}" type="presParOf" srcId="{A88AC505-B13E-46DD-9303-25D2F7955C8C}" destId="{C480B179-4D94-4FAE-B090-68FEED8B37DF}" srcOrd="1" destOrd="0" presId="urn:microsoft.com/office/officeart/2005/8/layout/hierarchy3"/>
    <dgm:cxn modelId="{1FE42541-FEFE-4894-84B1-E49F56E01F00}" type="presParOf" srcId="{A88AC505-B13E-46DD-9303-25D2F7955C8C}" destId="{CFBCC5DD-1B22-4FA2-999C-45A2F89C6165}" srcOrd="2" destOrd="0" presId="urn:microsoft.com/office/officeart/2005/8/layout/hierarchy3"/>
    <dgm:cxn modelId="{E8B4DB8E-43AC-4EA6-B488-43E5C09B03EF}" type="presParOf" srcId="{A88AC505-B13E-46DD-9303-25D2F7955C8C}" destId="{49BDC923-4AE0-4066-A8BD-E6A76AD63BE9}" srcOrd="3" destOrd="0" presId="urn:microsoft.com/office/officeart/2005/8/layout/hierarchy3"/>
    <dgm:cxn modelId="{62CFB389-9980-4CEA-B7B9-C671D045E0D8}" type="presParOf" srcId="{A88AC505-B13E-46DD-9303-25D2F7955C8C}" destId="{278C3480-0B2A-4570-80E8-8338216147D1}" srcOrd="4" destOrd="0" presId="urn:microsoft.com/office/officeart/2005/8/layout/hierarchy3"/>
    <dgm:cxn modelId="{E699F582-86B7-4833-AF85-83FA2527F5A8}" type="presParOf" srcId="{A88AC505-B13E-46DD-9303-25D2F7955C8C}" destId="{11869FB9-CE35-477F-89F3-0F18AFDC86FE}" srcOrd="5" destOrd="0" presId="urn:microsoft.com/office/officeart/2005/8/layout/hierarchy3"/>
    <dgm:cxn modelId="{202831B4-FAA5-4DFC-B288-826DDD817693}" type="presParOf" srcId="{0D77D899-034D-458E-83C4-F9C617EF502A}" destId="{B5139123-7385-4471-967C-788E87E2BCBF}" srcOrd="6" destOrd="0" presId="urn:microsoft.com/office/officeart/2005/8/layout/hierarchy3"/>
    <dgm:cxn modelId="{F23373EB-8DDC-4C40-AB18-70CC50C8CEEE}" type="presParOf" srcId="{B5139123-7385-4471-967C-788E87E2BCBF}" destId="{BABEA29D-82CE-46BC-8F56-ECB9D15E583A}" srcOrd="0" destOrd="0" presId="urn:microsoft.com/office/officeart/2005/8/layout/hierarchy3"/>
    <dgm:cxn modelId="{3CA3DF1B-3431-4E95-925E-51EDC6BB91D7}" type="presParOf" srcId="{BABEA29D-82CE-46BC-8F56-ECB9D15E583A}" destId="{1BB883CE-FA65-4C07-85DC-AE01B44B3A14}" srcOrd="0" destOrd="0" presId="urn:microsoft.com/office/officeart/2005/8/layout/hierarchy3"/>
    <dgm:cxn modelId="{97C9140B-F38B-49A3-A17A-135D8BD8A16D}" type="presParOf" srcId="{BABEA29D-82CE-46BC-8F56-ECB9D15E583A}" destId="{2140F6C6-7F4D-4C1E-8368-51685034E217}" srcOrd="1" destOrd="0" presId="urn:microsoft.com/office/officeart/2005/8/layout/hierarchy3"/>
    <dgm:cxn modelId="{7B9FC4B2-1FAC-43F1-A4E8-90D1C0351CBB}" type="presParOf" srcId="{B5139123-7385-4471-967C-788E87E2BCBF}" destId="{D889DD51-A009-469C-8A93-C02FC287C733}" srcOrd="1" destOrd="0" presId="urn:microsoft.com/office/officeart/2005/8/layout/hierarchy3"/>
    <dgm:cxn modelId="{993C733B-97CC-4E3D-98B0-45789D2F333D}" type="presParOf" srcId="{D889DD51-A009-469C-8A93-C02FC287C733}" destId="{8B4C33FB-F279-49A9-BA01-CC05DF5E7E9C}" srcOrd="0" destOrd="0" presId="urn:microsoft.com/office/officeart/2005/8/layout/hierarchy3"/>
    <dgm:cxn modelId="{928E7611-848C-413F-A41E-4EE04971D735}" type="presParOf" srcId="{D889DD51-A009-469C-8A93-C02FC287C733}" destId="{E0C73BA7-F5EA-4777-8422-E7C9B999C53E}" srcOrd="1" destOrd="0" presId="urn:microsoft.com/office/officeart/2005/8/layout/hierarchy3"/>
    <dgm:cxn modelId="{9A1885E9-8119-48BB-8F95-13B56337F098}" type="presParOf" srcId="{D889DD51-A009-469C-8A93-C02FC287C733}" destId="{C1832933-1E49-4C99-A51B-00A4A9EFEEC2}" srcOrd="2" destOrd="0" presId="urn:microsoft.com/office/officeart/2005/8/layout/hierarchy3"/>
    <dgm:cxn modelId="{BBBA7098-1908-4A3B-9D97-79F84345EC59}" type="presParOf" srcId="{D889DD51-A009-469C-8A93-C02FC287C733}" destId="{53F2FCDC-5D0C-4BB7-907A-AA4D917350E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4D146-E61F-4757-B2A0-4F6806D81311}">
      <dsp:nvSpPr>
        <dsp:cNvPr id="0" name=""/>
        <dsp:cNvSpPr/>
      </dsp:nvSpPr>
      <dsp:spPr>
        <a:xfrm>
          <a:off x="1580927" y="3793"/>
          <a:ext cx="833530" cy="41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Beranda</a:t>
          </a:r>
          <a:endParaRPr lang="en-US" sz="1100" kern="1200" dirty="0"/>
        </a:p>
      </dsp:txBody>
      <dsp:txXfrm>
        <a:off x="1593134" y="16000"/>
        <a:ext cx="809116" cy="392351"/>
      </dsp:txXfrm>
    </dsp:sp>
    <dsp:sp modelId="{BD7B4215-EC75-474B-929D-C4C2928DBE60}">
      <dsp:nvSpPr>
        <dsp:cNvPr id="0" name=""/>
        <dsp:cNvSpPr/>
      </dsp:nvSpPr>
      <dsp:spPr>
        <a:xfrm>
          <a:off x="2622840" y="3793"/>
          <a:ext cx="833530" cy="41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Master Data</a:t>
          </a:r>
          <a:endParaRPr lang="en-US" sz="1100" kern="1200" dirty="0"/>
        </a:p>
      </dsp:txBody>
      <dsp:txXfrm>
        <a:off x="2635047" y="16000"/>
        <a:ext cx="809116" cy="392351"/>
      </dsp:txXfrm>
    </dsp:sp>
    <dsp:sp modelId="{6CC214D4-E86A-485A-9997-9372EEEC5DC6}">
      <dsp:nvSpPr>
        <dsp:cNvPr id="0" name=""/>
        <dsp:cNvSpPr/>
      </dsp:nvSpPr>
      <dsp:spPr>
        <a:xfrm>
          <a:off x="2660473" y="420558"/>
          <a:ext cx="91440" cy="312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573"/>
              </a:lnTo>
              <a:lnTo>
                <a:pt x="129073" y="3125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2F630-69B5-4411-B274-AF4C57DC463D}">
      <dsp:nvSpPr>
        <dsp:cNvPr id="0" name=""/>
        <dsp:cNvSpPr/>
      </dsp:nvSpPr>
      <dsp:spPr>
        <a:xfrm>
          <a:off x="2789546" y="524749"/>
          <a:ext cx="836171" cy="41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Master Bank</a:t>
          </a:r>
          <a:endParaRPr lang="en-US" sz="1100" kern="1200" dirty="0"/>
        </a:p>
      </dsp:txBody>
      <dsp:txXfrm>
        <a:off x="2801753" y="536956"/>
        <a:ext cx="811757" cy="392351"/>
      </dsp:txXfrm>
    </dsp:sp>
    <dsp:sp modelId="{91484D5C-5692-4698-874E-48928D974F76}">
      <dsp:nvSpPr>
        <dsp:cNvPr id="0" name=""/>
        <dsp:cNvSpPr/>
      </dsp:nvSpPr>
      <dsp:spPr>
        <a:xfrm>
          <a:off x="2660473" y="420558"/>
          <a:ext cx="91440" cy="833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3530"/>
              </a:lnTo>
              <a:lnTo>
                <a:pt x="129073" y="8335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A4F75-CE5B-4A84-9975-44733A0FE5F4}">
      <dsp:nvSpPr>
        <dsp:cNvPr id="0" name=""/>
        <dsp:cNvSpPr/>
      </dsp:nvSpPr>
      <dsp:spPr>
        <a:xfrm>
          <a:off x="2789546" y="1045706"/>
          <a:ext cx="838805" cy="41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Master </a:t>
          </a:r>
          <a:r>
            <a:rPr lang="en-US" sz="1100" kern="1200" dirty="0" err="1" smtClean="0"/>
            <a:t>Tangal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Libur</a:t>
          </a:r>
          <a:endParaRPr lang="en-US" sz="1100" kern="1200" dirty="0"/>
        </a:p>
      </dsp:txBody>
      <dsp:txXfrm>
        <a:off x="2801753" y="1057913"/>
        <a:ext cx="814391" cy="392351"/>
      </dsp:txXfrm>
    </dsp:sp>
    <dsp:sp modelId="{9B456A73-5BB5-465E-B5C9-18088D022B93}">
      <dsp:nvSpPr>
        <dsp:cNvPr id="0" name=""/>
        <dsp:cNvSpPr/>
      </dsp:nvSpPr>
      <dsp:spPr>
        <a:xfrm>
          <a:off x="3670027" y="3793"/>
          <a:ext cx="833530" cy="41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Pegawai</a:t>
          </a:r>
          <a:r>
            <a:rPr lang="en-US" sz="1100" kern="1200" dirty="0" smtClean="0"/>
            <a:t> </a:t>
          </a:r>
          <a:endParaRPr lang="en-US" sz="1100" kern="1200" dirty="0"/>
        </a:p>
      </dsp:txBody>
      <dsp:txXfrm>
        <a:off x="3682234" y="16000"/>
        <a:ext cx="809116" cy="392351"/>
      </dsp:txXfrm>
    </dsp:sp>
    <dsp:sp modelId="{7CF30A18-2FB3-40BE-835B-794E377A5E0C}">
      <dsp:nvSpPr>
        <dsp:cNvPr id="0" name=""/>
        <dsp:cNvSpPr/>
      </dsp:nvSpPr>
      <dsp:spPr>
        <a:xfrm>
          <a:off x="3707661" y="420558"/>
          <a:ext cx="91440" cy="312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573"/>
              </a:lnTo>
              <a:lnTo>
                <a:pt x="129073" y="3125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EF9D9-A157-4476-A1FD-8F1FDA911720}">
      <dsp:nvSpPr>
        <dsp:cNvPr id="0" name=""/>
        <dsp:cNvSpPr/>
      </dsp:nvSpPr>
      <dsp:spPr>
        <a:xfrm>
          <a:off x="3836734" y="524749"/>
          <a:ext cx="666824" cy="41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</a:t>
          </a:r>
          <a:r>
            <a:rPr lang="en-US" sz="1100" kern="1200" dirty="0" err="1" smtClean="0"/>
            <a:t>Pegawai</a:t>
          </a:r>
          <a:r>
            <a:rPr lang="en-US" sz="1100" kern="1200" dirty="0" smtClean="0"/>
            <a:t> </a:t>
          </a:r>
        </a:p>
      </dsp:txBody>
      <dsp:txXfrm>
        <a:off x="3848941" y="536956"/>
        <a:ext cx="642410" cy="392351"/>
      </dsp:txXfrm>
    </dsp:sp>
    <dsp:sp modelId="{48DDB7B3-88A6-41B4-B985-557755FD39C4}">
      <dsp:nvSpPr>
        <dsp:cNvPr id="0" name=""/>
        <dsp:cNvSpPr/>
      </dsp:nvSpPr>
      <dsp:spPr>
        <a:xfrm>
          <a:off x="3707661" y="420558"/>
          <a:ext cx="91440" cy="833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3530"/>
              </a:lnTo>
              <a:lnTo>
                <a:pt x="129073" y="8335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16CE8-7A47-4372-8B59-C9E9A2104FF1}">
      <dsp:nvSpPr>
        <dsp:cNvPr id="0" name=""/>
        <dsp:cNvSpPr/>
      </dsp:nvSpPr>
      <dsp:spPr>
        <a:xfrm>
          <a:off x="3836734" y="1045706"/>
          <a:ext cx="666824" cy="41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SIM </a:t>
          </a:r>
        </a:p>
      </dsp:txBody>
      <dsp:txXfrm>
        <a:off x="3848941" y="1057913"/>
        <a:ext cx="642410" cy="392351"/>
      </dsp:txXfrm>
    </dsp:sp>
    <dsp:sp modelId="{F659E134-D6AC-46B7-9FD4-1DA8F9E61853}">
      <dsp:nvSpPr>
        <dsp:cNvPr id="0" name=""/>
        <dsp:cNvSpPr/>
      </dsp:nvSpPr>
      <dsp:spPr>
        <a:xfrm>
          <a:off x="3707661" y="420558"/>
          <a:ext cx="91440" cy="13544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4487"/>
              </a:lnTo>
              <a:lnTo>
                <a:pt x="129073" y="13544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BAE96-7F5D-4B95-9FBF-C620D946212B}">
      <dsp:nvSpPr>
        <dsp:cNvPr id="0" name=""/>
        <dsp:cNvSpPr/>
      </dsp:nvSpPr>
      <dsp:spPr>
        <a:xfrm>
          <a:off x="3836734" y="1566662"/>
          <a:ext cx="935934" cy="41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</a:t>
          </a:r>
          <a:r>
            <a:rPr lang="en-US" sz="1100" kern="1200" dirty="0" err="1" smtClean="0"/>
            <a:t>Rekening</a:t>
          </a:r>
          <a:r>
            <a:rPr lang="en-US" sz="1100" kern="1200" dirty="0" smtClean="0"/>
            <a:t> Bank</a:t>
          </a:r>
        </a:p>
      </dsp:txBody>
      <dsp:txXfrm>
        <a:off x="3848941" y="1578869"/>
        <a:ext cx="911520" cy="392351"/>
      </dsp:txXfrm>
    </dsp:sp>
    <dsp:sp modelId="{71E0C162-3808-40D9-AC91-4FA3B117A34A}">
      <dsp:nvSpPr>
        <dsp:cNvPr id="0" name=""/>
        <dsp:cNvSpPr/>
      </dsp:nvSpPr>
      <dsp:spPr>
        <a:xfrm>
          <a:off x="3707661" y="420558"/>
          <a:ext cx="91440" cy="1875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5443"/>
              </a:lnTo>
              <a:lnTo>
                <a:pt x="129073" y="1875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6F3F1-BDCC-415D-830D-97ACFB3018AE}">
      <dsp:nvSpPr>
        <dsp:cNvPr id="0" name=""/>
        <dsp:cNvSpPr/>
      </dsp:nvSpPr>
      <dsp:spPr>
        <a:xfrm>
          <a:off x="3836734" y="2087619"/>
          <a:ext cx="1007551" cy="41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</a:t>
          </a:r>
          <a:r>
            <a:rPr lang="en-US" sz="1100" kern="1200" dirty="0" err="1" smtClean="0"/>
            <a:t>Pendidikan</a:t>
          </a:r>
          <a:r>
            <a:rPr lang="en-US" sz="1100" kern="1200" dirty="0" smtClean="0"/>
            <a:t> Formal</a:t>
          </a:r>
        </a:p>
      </dsp:txBody>
      <dsp:txXfrm>
        <a:off x="3848941" y="2099826"/>
        <a:ext cx="983137" cy="392351"/>
      </dsp:txXfrm>
    </dsp:sp>
    <dsp:sp modelId="{23EE4FC6-FE02-43AE-A02F-9B24178AA966}">
      <dsp:nvSpPr>
        <dsp:cNvPr id="0" name=""/>
        <dsp:cNvSpPr/>
      </dsp:nvSpPr>
      <dsp:spPr>
        <a:xfrm>
          <a:off x="3707661" y="420558"/>
          <a:ext cx="91440" cy="23964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6400"/>
              </a:lnTo>
              <a:lnTo>
                <a:pt x="129073" y="23964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5B0B6-0146-495D-8612-5F827A4BD3D2}">
      <dsp:nvSpPr>
        <dsp:cNvPr id="0" name=""/>
        <dsp:cNvSpPr/>
      </dsp:nvSpPr>
      <dsp:spPr>
        <a:xfrm>
          <a:off x="3836734" y="2608575"/>
          <a:ext cx="1007551" cy="41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</a:t>
          </a:r>
          <a:r>
            <a:rPr lang="en-US" sz="1100" kern="1200" dirty="0" err="1" smtClean="0"/>
            <a:t>Pendidikan</a:t>
          </a:r>
          <a:r>
            <a:rPr lang="en-US" sz="1100" kern="1200" dirty="0" smtClean="0"/>
            <a:t> Informal</a:t>
          </a:r>
        </a:p>
      </dsp:txBody>
      <dsp:txXfrm>
        <a:off x="3848941" y="2620782"/>
        <a:ext cx="983137" cy="392351"/>
      </dsp:txXfrm>
    </dsp:sp>
    <dsp:sp modelId="{F1088694-AB6B-4A4A-B4BC-DB211F27D62C}">
      <dsp:nvSpPr>
        <dsp:cNvPr id="0" name=""/>
        <dsp:cNvSpPr/>
      </dsp:nvSpPr>
      <dsp:spPr>
        <a:xfrm>
          <a:off x="3707661" y="420558"/>
          <a:ext cx="91440" cy="29173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7356"/>
              </a:lnTo>
              <a:lnTo>
                <a:pt x="129073" y="2917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42722-9A7B-4250-87E0-EE5644276A7B}">
      <dsp:nvSpPr>
        <dsp:cNvPr id="0" name=""/>
        <dsp:cNvSpPr/>
      </dsp:nvSpPr>
      <dsp:spPr>
        <a:xfrm>
          <a:off x="3836734" y="3129532"/>
          <a:ext cx="1007551" cy="41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</a:t>
          </a:r>
          <a:r>
            <a:rPr lang="en-US" sz="1100" kern="1200" dirty="0" err="1" smtClean="0"/>
            <a:t>Aktifitas</a:t>
          </a:r>
          <a:endParaRPr lang="en-US" sz="1100" kern="1200" dirty="0" smtClean="0"/>
        </a:p>
      </dsp:txBody>
      <dsp:txXfrm>
        <a:off x="3848941" y="3141739"/>
        <a:ext cx="983137" cy="392351"/>
      </dsp:txXfrm>
    </dsp:sp>
    <dsp:sp modelId="{AE82D25F-EA76-444D-AD1F-94E1C2EC1B23}">
      <dsp:nvSpPr>
        <dsp:cNvPr id="0" name=""/>
        <dsp:cNvSpPr/>
      </dsp:nvSpPr>
      <dsp:spPr>
        <a:xfrm>
          <a:off x="3707661" y="420558"/>
          <a:ext cx="91440" cy="34383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8313"/>
              </a:lnTo>
              <a:lnTo>
                <a:pt x="129073" y="34383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D8BE5-15FA-4FEC-AFF5-927933C417F5}">
      <dsp:nvSpPr>
        <dsp:cNvPr id="0" name=""/>
        <dsp:cNvSpPr/>
      </dsp:nvSpPr>
      <dsp:spPr>
        <a:xfrm>
          <a:off x="3836734" y="3650489"/>
          <a:ext cx="1007551" cy="41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</a:t>
          </a:r>
          <a:r>
            <a:rPr lang="en-US" sz="1100" kern="1200" dirty="0" err="1" smtClean="0"/>
            <a:t>Anak</a:t>
          </a:r>
          <a:endParaRPr lang="en-US" sz="1100" kern="1200" dirty="0" smtClean="0"/>
        </a:p>
      </dsp:txBody>
      <dsp:txXfrm>
        <a:off x="3848941" y="3662696"/>
        <a:ext cx="983137" cy="392351"/>
      </dsp:txXfrm>
    </dsp:sp>
    <dsp:sp modelId="{6A6917AA-A72F-41C7-84E1-05078E86EF65}">
      <dsp:nvSpPr>
        <dsp:cNvPr id="0" name=""/>
        <dsp:cNvSpPr/>
      </dsp:nvSpPr>
      <dsp:spPr>
        <a:xfrm>
          <a:off x="3707661" y="420558"/>
          <a:ext cx="91440" cy="39592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59269"/>
              </a:lnTo>
              <a:lnTo>
                <a:pt x="129073" y="39592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1819F-ACE0-44BB-A02D-5ADB5E9A473C}">
      <dsp:nvSpPr>
        <dsp:cNvPr id="0" name=""/>
        <dsp:cNvSpPr/>
      </dsp:nvSpPr>
      <dsp:spPr>
        <a:xfrm>
          <a:off x="3836734" y="4171445"/>
          <a:ext cx="1007551" cy="41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</a:t>
          </a:r>
          <a:r>
            <a:rPr lang="en-US" sz="1100" kern="1200" dirty="0" err="1" smtClean="0"/>
            <a:t>Kendaraan</a:t>
          </a:r>
          <a:r>
            <a:rPr lang="en-US" sz="1100" kern="1200" dirty="0" smtClean="0"/>
            <a:t> </a:t>
          </a:r>
        </a:p>
      </dsp:txBody>
      <dsp:txXfrm>
        <a:off x="3848941" y="4183652"/>
        <a:ext cx="983137" cy="392351"/>
      </dsp:txXfrm>
    </dsp:sp>
    <dsp:sp modelId="{7CE310D9-4711-4AA9-BB53-6F53D8AD5E33}">
      <dsp:nvSpPr>
        <dsp:cNvPr id="0" name=""/>
        <dsp:cNvSpPr/>
      </dsp:nvSpPr>
      <dsp:spPr>
        <a:xfrm>
          <a:off x="3707661" y="420558"/>
          <a:ext cx="91440" cy="44802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80226"/>
              </a:lnTo>
              <a:lnTo>
                <a:pt x="129073" y="44802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320B2-A537-4A8F-9854-C12ECB3372B2}">
      <dsp:nvSpPr>
        <dsp:cNvPr id="0" name=""/>
        <dsp:cNvSpPr/>
      </dsp:nvSpPr>
      <dsp:spPr>
        <a:xfrm>
          <a:off x="3836734" y="4692402"/>
          <a:ext cx="1007551" cy="41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Reward </a:t>
          </a:r>
        </a:p>
      </dsp:txBody>
      <dsp:txXfrm>
        <a:off x="3848941" y="4704609"/>
        <a:ext cx="983137" cy="392351"/>
      </dsp:txXfrm>
    </dsp:sp>
    <dsp:sp modelId="{6FC28F1A-AB81-49CB-A0D3-285CF390A800}">
      <dsp:nvSpPr>
        <dsp:cNvPr id="0" name=""/>
        <dsp:cNvSpPr/>
      </dsp:nvSpPr>
      <dsp:spPr>
        <a:xfrm>
          <a:off x="3707661" y="420558"/>
          <a:ext cx="91440" cy="50011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1183"/>
              </a:lnTo>
              <a:lnTo>
                <a:pt x="129073" y="50011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DFDFF-B2F3-44ED-8005-2F3A95A30498}">
      <dsp:nvSpPr>
        <dsp:cNvPr id="0" name=""/>
        <dsp:cNvSpPr/>
      </dsp:nvSpPr>
      <dsp:spPr>
        <a:xfrm>
          <a:off x="3836734" y="5213358"/>
          <a:ext cx="1240846" cy="41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Punishment</a:t>
          </a:r>
        </a:p>
      </dsp:txBody>
      <dsp:txXfrm>
        <a:off x="3848941" y="5225565"/>
        <a:ext cx="1216432" cy="392351"/>
      </dsp:txXfrm>
    </dsp:sp>
    <dsp:sp modelId="{7B31E68C-86B7-4325-A6B2-9795364E6557}">
      <dsp:nvSpPr>
        <dsp:cNvPr id="0" name=""/>
        <dsp:cNvSpPr/>
      </dsp:nvSpPr>
      <dsp:spPr>
        <a:xfrm>
          <a:off x="4814345" y="3793"/>
          <a:ext cx="833530" cy="41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Muhasabah</a:t>
          </a:r>
          <a:endParaRPr lang="en-US" sz="1100" kern="1200" dirty="0"/>
        </a:p>
      </dsp:txBody>
      <dsp:txXfrm>
        <a:off x="4826552" y="16000"/>
        <a:ext cx="809116" cy="392351"/>
      </dsp:txXfrm>
    </dsp:sp>
    <dsp:sp modelId="{A83EF1C6-3984-4645-B387-BF47DB80DA41}">
      <dsp:nvSpPr>
        <dsp:cNvPr id="0" name=""/>
        <dsp:cNvSpPr/>
      </dsp:nvSpPr>
      <dsp:spPr>
        <a:xfrm>
          <a:off x="4851978" y="420558"/>
          <a:ext cx="91440" cy="312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573"/>
              </a:lnTo>
              <a:lnTo>
                <a:pt x="129073" y="3125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5DE73-3BCF-46AD-BC54-78C470E2E196}">
      <dsp:nvSpPr>
        <dsp:cNvPr id="0" name=""/>
        <dsp:cNvSpPr/>
      </dsp:nvSpPr>
      <dsp:spPr>
        <a:xfrm>
          <a:off x="4981051" y="524749"/>
          <a:ext cx="985599" cy="41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</a:t>
          </a:r>
          <a:r>
            <a:rPr lang="en-US" sz="1100" kern="1200" dirty="0" err="1" smtClean="0"/>
            <a:t>Muhasabah</a:t>
          </a:r>
          <a:endParaRPr lang="en-US" sz="1100" kern="1200" dirty="0"/>
        </a:p>
      </dsp:txBody>
      <dsp:txXfrm>
        <a:off x="4993258" y="536956"/>
        <a:ext cx="961185" cy="392351"/>
      </dsp:txXfrm>
    </dsp:sp>
    <dsp:sp modelId="{AD421885-164E-4AE5-811C-12BB3F18DEBF}">
      <dsp:nvSpPr>
        <dsp:cNvPr id="0" name=""/>
        <dsp:cNvSpPr/>
      </dsp:nvSpPr>
      <dsp:spPr>
        <a:xfrm>
          <a:off x="4851978" y="420558"/>
          <a:ext cx="91440" cy="833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3530"/>
              </a:lnTo>
              <a:lnTo>
                <a:pt x="129073" y="8335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7CF9F-7221-49AD-BA64-92BA64D664DC}">
      <dsp:nvSpPr>
        <dsp:cNvPr id="0" name=""/>
        <dsp:cNvSpPr/>
      </dsp:nvSpPr>
      <dsp:spPr>
        <a:xfrm>
          <a:off x="4981051" y="1045706"/>
          <a:ext cx="971516" cy="41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Rekapitulasi</a:t>
          </a:r>
          <a:r>
            <a:rPr lang="en-US" sz="1100" kern="1200" dirty="0" smtClean="0"/>
            <a:t> </a:t>
          </a:r>
          <a:endParaRPr lang="en-US" sz="1100" kern="1200" dirty="0"/>
        </a:p>
      </dsp:txBody>
      <dsp:txXfrm>
        <a:off x="4993258" y="1057913"/>
        <a:ext cx="947102" cy="392351"/>
      </dsp:txXfrm>
    </dsp:sp>
    <dsp:sp modelId="{4DA9EF54-2B30-4E59-BC14-EF3FECDC8B11}">
      <dsp:nvSpPr>
        <dsp:cNvPr id="0" name=""/>
        <dsp:cNvSpPr/>
      </dsp:nvSpPr>
      <dsp:spPr>
        <a:xfrm>
          <a:off x="4851978" y="420558"/>
          <a:ext cx="91440" cy="13544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4487"/>
              </a:lnTo>
              <a:lnTo>
                <a:pt x="129073" y="13544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AC2FB-A56D-489C-A215-C66C7A7ECC09}">
      <dsp:nvSpPr>
        <dsp:cNvPr id="0" name=""/>
        <dsp:cNvSpPr/>
      </dsp:nvSpPr>
      <dsp:spPr>
        <a:xfrm>
          <a:off x="4981051" y="1566662"/>
          <a:ext cx="985819" cy="41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Persentase</a:t>
          </a:r>
          <a:r>
            <a:rPr lang="en-US" sz="1100" kern="1200" dirty="0" smtClean="0"/>
            <a:t> </a:t>
          </a:r>
          <a:endParaRPr lang="en-US" sz="1100" kern="1200" dirty="0"/>
        </a:p>
      </dsp:txBody>
      <dsp:txXfrm>
        <a:off x="4993258" y="1578869"/>
        <a:ext cx="961405" cy="392351"/>
      </dsp:txXfrm>
    </dsp:sp>
    <dsp:sp modelId="{8EC59126-4AEB-4494-B29A-AEF05A62F1F4}">
      <dsp:nvSpPr>
        <dsp:cNvPr id="0" name=""/>
        <dsp:cNvSpPr/>
      </dsp:nvSpPr>
      <dsp:spPr>
        <a:xfrm>
          <a:off x="6008547" y="3793"/>
          <a:ext cx="833530" cy="41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Presensi</a:t>
          </a:r>
          <a:r>
            <a:rPr lang="en-US" sz="1100" kern="1200" dirty="0" smtClean="0"/>
            <a:t> </a:t>
          </a:r>
          <a:endParaRPr lang="en-US" sz="1100" kern="1200" dirty="0"/>
        </a:p>
      </dsp:txBody>
      <dsp:txXfrm>
        <a:off x="6020754" y="16000"/>
        <a:ext cx="809116" cy="392351"/>
      </dsp:txXfrm>
    </dsp:sp>
    <dsp:sp modelId="{B9603473-022C-4728-A74B-DD93C3AF1E17}">
      <dsp:nvSpPr>
        <dsp:cNvPr id="0" name=""/>
        <dsp:cNvSpPr/>
      </dsp:nvSpPr>
      <dsp:spPr>
        <a:xfrm>
          <a:off x="6046180" y="420558"/>
          <a:ext cx="91440" cy="312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573"/>
              </a:lnTo>
              <a:lnTo>
                <a:pt x="129073" y="3125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A6DB4-DEB5-48EB-B96B-901C953EFB28}">
      <dsp:nvSpPr>
        <dsp:cNvPr id="0" name=""/>
        <dsp:cNvSpPr/>
      </dsp:nvSpPr>
      <dsp:spPr>
        <a:xfrm>
          <a:off x="6175253" y="524749"/>
          <a:ext cx="666824" cy="41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Unggah</a:t>
          </a:r>
          <a:r>
            <a:rPr lang="en-US" sz="1100" kern="1200" dirty="0" smtClean="0"/>
            <a:t> </a:t>
          </a:r>
          <a:endParaRPr lang="en-US" sz="1100" kern="1200" dirty="0"/>
        </a:p>
      </dsp:txBody>
      <dsp:txXfrm>
        <a:off x="6187460" y="536956"/>
        <a:ext cx="642410" cy="392351"/>
      </dsp:txXfrm>
    </dsp:sp>
    <dsp:sp modelId="{DE959C80-C18F-47CF-B11B-C5F96551D538}">
      <dsp:nvSpPr>
        <dsp:cNvPr id="0" name=""/>
        <dsp:cNvSpPr/>
      </dsp:nvSpPr>
      <dsp:spPr>
        <a:xfrm>
          <a:off x="6046180" y="420558"/>
          <a:ext cx="91440" cy="833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3530"/>
              </a:lnTo>
              <a:lnTo>
                <a:pt x="129073" y="8335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889C9-2416-4E30-B3BC-F6A8AA6389DD}">
      <dsp:nvSpPr>
        <dsp:cNvPr id="0" name=""/>
        <dsp:cNvSpPr/>
      </dsp:nvSpPr>
      <dsp:spPr>
        <a:xfrm>
          <a:off x="6175253" y="1045706"/>
          <a:ext cx="666824" cy="41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</a:t>
          </a:r>
          <a:r>
            <a:rPr lang="en-US" sz="1100" kern="1200" dirty="0" err="1" smtClean="0"/>
            <a:t>Presensi</a:t>
          </a:r>
          <a:endParaRPr lang="en-US" sz="1100" kern="1200" dirty="0"/>
        </a:p>
      </dsp:txBody>
      <dsp:txXfrm>
        <a:off x="6187460" y="1057913"/>
        <a:ext cx="642410" cy="392351"/>
      </dsp:txXfrm>
    </dsp:sp>
    <dsp:sp modelId="{5D8F8B0A-E315-492A-8031-5C8CAB0E68D1}">
      <dsp:nvSpPr>
        <dsp:cNvPr id="0" name=""/>
        <dsp:cNvSpPr/>
      </dsp:nvSpPr>
      <dsp:spPr>
        <a:xfrm>
          <a:off x="6046180" y="420558"/>
          <a:ext cx="91440" cy="13544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4487"/>
              </a:lnTo>
              <a:lnTo>
                <a:pt x="129073" y="13544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C1D53-B224-4C0A-83A7-B824798CA795}">
      <dsp:nvSpPr>
        <dsp:cNvPr id="0" name=""/>
        <dsp:cNvSpPr/>
      </dsp:nvSpPr>
      <dsp:spPr>
        <a:xfrm>
          <a:off x="6175253" y="1566662"/>
          <a:ext cx="1375698" cy="41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Rekapitulasi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Presensi</a:t>
          </a:r>
          <a:r>
            <a:rPr lang="en-US" sz="1100" kern="1200" dirty="0" smtClean="0"/>
            <a:t> </a:t>
          </a:r>
          <a:endParaRPr lang="en-US" sz="1100" kern="1200" dirty="0"/>
        </a:p>
      </dsp:txBody>
      <dsp:txXfrm>
        <a:off x="6187460" y="1578869"/>
        <a:ext cx="1351284" cy="392351"/>
      </dsp:txXfrm>
    </dsp:sp>
    <dsp:sp modelId="{A46DEE17-8421-4793-A557-3E55D81E1D73}">
      <dsp:nvSpPr>
        <dsp:cNvPr id="0" name=""/>
        <dsp:cNvSpPr/>
      </dsp:nvSpPr>
      <dsp:spPr>
        <a:xfrm>
          <a:off x="6046180" y="420558"/>
          <a:ext cx="91440" cy="1875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5443"/>
              </a:lnTo>
              <a:lnTo>
                <a:pt x="129073" y="1875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71430-9C08-4499-A231-411ABB67DA42}">
      <dsp:nvSpPr>
        <dsp:cNvPr id="0" name=""/>
        <dsp:cNvSpPr/>
      </dsp:nvSpPr>
      <dsp:spPr>
        <a:xfrm>
          <a:off x="6175253" y="2087619"/>
          <a:ext cx="1361395" cy="41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Rekapitulasi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Cuti</a:t>
          </a:r>
          <a:endParaRPr lang="en-US" sz="1100" kern="1200" dirty="0"/>
        </a:p>
      </dsp:txBody>
      <dsp:txXfrm>
        <a:off x="6187460" y="2099826"/>
        <a:ext cx="1336981" cy="392351"/>
      </dsp:txXfrm>
    </dsp:sp>
    <dsp:sp modelId="{6ABA1909-1CC0-4A94-B93D-2294DC9DCC34}">
      <dsp:nvSpPr>
        <dsp:cNvPr id="0" name=""/>
        <dsp:cNvSpPr/>
      </dsp:nvSpPr>
      <dsp:spPr>
        <a:xfrm>
          <a:off x="7592629" y="3793"/>
          <a:ext cx="833530" cy="41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Pengajuan</a:t>
          </a:r>
          <a:r>
            <a:rPr lang="en-US" sz="1100" kern="1200" dirty="0" smtClean="0"/>
            <a:t> </a:t>
          </a:r>
          <a:endParaRPr lang="en-US" sz="1100" kern="1200" dirty="0"/>
        </a:p>
      </dsp:txBody>
      <dsp:txXfrm>
        <a:off x="7604836" y="16000"/>
        <a:ext cx="809116" cy="392351"/>
      </dsp:txXfrm>
    </dsp:sp>
    <dsp:sp modelId="{03D5CD90-E8CD-4F1A-9429-B22302899CCD}">
      <dsp:nvSpPr>
        <dsp:cNvPr id="0" name=""/>
        <dsp:cNvSpPr/>
      </dsp:nvSpPr>
      <dsp:spPr>
        <a:xfrm>
          <a:off x="7630262" y="420558"/>
          <a:ext cx="91440" cy="312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573"/>
              </a:lnTo>
              <a:lnTo>
                <a:pt x="129073" y="3125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7A866-2241-4FFF-B51A-2B6E9A37929F}">
      <dsp:nvSpPr>
        <dsp:cNvPr id="0" name=""/>
        <dsp:cNvSpPr/>
      </dsp:nvSpPr>
      <dsp:spPr>
        <a:xfrm>
          <a:off x="7759335" y="524749"/>
          <a:ext cx="666824" cy="41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Izin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Presensi</a:t>
          </a:r>
          <a:endParaRPr lang="en-US" sz="1100" kern="1200" dirty="0"/>
        </a:p>
      </dsp:txBody>
      <dsp:txXfrm>
        <a:off x="7771542" y="536956"/>
        <a:ext cx="642410" cy="392351"/>
      </dsp:txXfrm>
    </dsp:sp>
    <dsp:sp modelId="{C130CAFA-D0D0-4577-9D8F-F19FC782908D}">
      <dsp:nvSpPr>
        <dsp:cNvPr id="0" name=""/>
        <dsp:cNvSpPr/>
      </dsp:nvSpPr>
      <dsp:spPr>
        <a:xfrm>
          <a:off x="7630262" y="420558"/>
          <a:ext cx="91440" cy="833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3530"/>
              </a:lnTo>
              <a:lnTo>
                <a:pt x="129073" y="8335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4F844-A1DC-4624-B384-7360EC4E4591}">
      <dsp:nvSpPr>
        <dsp:cNvPr id="0" name=""/>
        <dsp:cNvSpPr/>
      </dsp:nvSpPr>
      <dsp:spPr>
        <a:xfrm>
          <a:off x="7759335" y="1045706"/>
          <a:ext cx="666824" cy="41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SPPD </a:t>
          </a:r>
          <a:endParaRPr lang="en-US" sz="1100" kern="1200" dirty="0"/>
        </a:p>
      </dsp:txBody>
      <dsp:txXfrm>
        <a:off x="7771542" y="1057913"/>
        <a:ext cx="642410" cy="392351"/>
      </dsp:txXfrm>
    </dsp:sp>
    <dsp:sp modelId="{283D70BD-EB70-411F-AEB4-F322C8A7BE77}">
      <dsp:nvSpPr>
        <dsp:cNvPr id="0" name=""/>
        <dsp:cNvSpPr/>
      </dsp:nvSpPr>
      <dsp:spPr>
        <a:xfrm>
          <a:off x="7630262" y="420558"/>
          <a:ext cx="91440" cy="13544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4487"/>
              </a:lnTo>
              <a:lnTo>
                <a:pt x="129073" y="13544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6D10F-AB4A-4B33-96E1-C2BA5A5BA5DE}">
      <dsp:nvSpPr>
        <dsp:cNvPr id="0" name=""/>
        <dsp:cNvSpPr/>
      </dsp:nvSpPr>
      <dsp:spPr>
        <a:xfrm>
          <a:off x="7759335" y="1566662"/>
          <a:ext cx="666824" cy="416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Pelatihan</a:t>
          </a:r>
          <a:r>
            <a:rPr lang="en-US" sz="1100" kern="1200" dirty="0" smtClean="0"/>
            <a:t> </a:t>
          </a:r>
          <a:endParaRPr lang="en-US" sz="1100" kern="1200" dirty="0"/>
        </a:p>
      </dsp:txBody>
      <dsp:txXfrm>
        <a:off x="7771542" y="1578869"/>
        <a:ext cx="642410" cy="392351"/>
      </dsp:txXfrm>
    </dsp:sp>
    <dsp:sp modelId="{D328DE26-954C-4DEB-A81A-810FEEC26776}">
      <dsp:nvSpPr>
        <dsp:cNvPr id="0" name=""/>
        <dsp:cNvSpPr/>
      </dsp:nvSpPr>
      <dsp:spPr>
        <a:xfrm>
          <a:off x="7630262" y="420558"/>
          <a:ext cx="91440" cy="2104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4043"/>
              </a:lnTo>
              <a:lnTo>
                <a:pt x="129073" y="21040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68A25-EAD6-46D7-BD33-B26AB55DD566}">
      <dsp:nvSpPr>
        <dsp:cNvPr id="0" name=""/>
        <dsp:cNvSpPr/>
      </dsp:nvSpPr>
      <dsp:spPr>
        <a:xfrm>
          <a:off x="7759335" y="2087619"/>
          <a:ext cx="1565863" cy="873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Konfirmasi</a:t>
          </a:r>
          <a:r>
            <a:rPr lang="en-US" sz="1100" kern="1200" dirty="0" smtClean="0"/>
            <a:t>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Izin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Presensi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SPPD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Pelatihan</a:t>
          </a:r>
          <a:r>
            <a:rPr lang="en-US" sz="1100" kern="1200" dirty="0" smtClean="0"/>
            <a:t> </a:t>
          </a:r>
          <a:endParaRPr lang="en-US" sz="1100" kern="1200" dirty="0"/>
        </a:p>
      </dsp:txBody>
      <dsp:txXfrm>
        <a:off x="7784933" y="2113217"/>
        <a:ext cx="1514667" cy="822769"/>
      </dsp:txXfrm>
    </dsp:sp>
    <dsp:sp modelId="{D21CA0E7-D857-4D25-8ADF-BE4AD44CE7E1}">
      <dsp:nvSpPr>
        <dsp:cNvPr id="0" name=""/>
        <dsp:cNvSpPr/>
      </dsp:nvSpPr>
      <dsp:spPr>
        <a:xfrm>
          <a:off x="8634542" y="3793"/>
          <a:ext cx="833530" cy="416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KPI</a:t>
          </a:r>
          <a:endParaRPr lang="en-US" sz="2300" kern="1200" dirty="0"/>
        </a:p>
      </dsp:txBody>
      <dsp:txXfrm>
        <a:off x="8646749" y="16000"/>
        <a:ext cx="809116" cy="392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4D146-E61F-4757-B2A0-4F6806D81311}">
      <dsp:nvSpPr>
        <dsp:cNvPr id="0" name=""/>
        <dsp:cNvSpPr/>
      </dsp:nvSpPr>
      <dsp:spPr>
        <a:xfrm>
          <a:off x="2161" y="41857"/>
          <a:ext cx="1729382" cy="864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Beranda</a:t>
          </a:r>
          <a:endParaRPr lang="en-US" sz="2000" kern="1200" dirty="0"/>
        </a:p>
      </dsp:txBody>
      <dsp:txXfrm>
        <a:off x="27487" y="67183"/>
        <a:ext cx="1678730" cy="814039"/>
      </dsp:txXfrm>
    </dsp:sp>
    <dsp:sp modelId="{7B31E68C-86B7-4325-A6B2-9795364E6557}">
      <dsp:nvSpPr>
        <dsp:cNvPr id="0" name=""/>
        <dsp:cNvSpPr/>
      </dsp:nvSpPr>
      <dsp:spPr>
        <a:xfrm>
          <a:off x="2163890" y="41857"/>
          <a:ext cx="1729382" cy="864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Muhasabah</a:t>
          </a:r>
          <a:endParaRPr lang="en-US" sz="2000" kern="1200" dirty="0"/>
        </a:p>
      </dsp:txBody>
      <dsp:txXfrm>
        <a:off x="2189216" y="67183"/>
        <a:ext cx="1678730" cy="814039"/>
      </dsp:txXfrm>
    </dsp:sp>
    <dsp:sp modelId="{A83EF1C6-3984-4645-B387-BF47DB80DA41}">
      <dsp:nvSpPr>
        <dsp:cNvPr id="0" name=""/>
        <dsp:cNvSpPr/>
      </dsp:nvSpPr>
      <dsp:spPr>
        <a:xfrm>
          <a:off x="2336828" y="906549"/>
          <a:ext cx="172938" cy="648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518"/>
              </a:lnTo>
              <a:lnTo>
                <a:pt x="172938" y="6485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5DE73-3BCF-46AD-BC54-78C470E2E196}">
      <dsp:nvSpPr>
        <dsp:cNvPr id="0" name=""/>
        <dsp:cNvSpPr/>
      </dsp:nvSpPr>
      <dsp:spPr>
        <a:xfrm>
          <a:off x="2509766" y="1122722"/>
          <a:ext cx="2044891" cy="8646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Form </a:t>
          </a:r>
          <a:r>
            <a:rPr lang="en-US" sz="2000" kern="1200" dirty="0" err="1" smtClean="0"/>
            <a:t>Muhasabah</a:t>
          </a:r>
          <a:endParaRPr lang="en-US" sz="2000" kern="1200" dirty="0"/>
        </a:p>
      </dsp:txBody>
      <dsp:txXfrm>
        <a:off x="2535092" y="1148048"/>
        <a:ext cx="1994239" cy="814039"/>
      </dsp:txXfrm>
    </dsp:sp>
    <dsp:sp modelId="{AD421885-164E-4AE5-811C-12BB3F18DEBF}">
      <dsp:nvSpPr>
        <dsp:cNvPr id="0" name=""/>
        <dsp:cNvSpPr/>
      </dsp:nvSpPr>
      <dsp:spPr>
        <a:xfrm>
          <a:off x="2336828" y="906549"/>
          <a:ext cx="172938" cy="1729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382"/>
              </a:lnTo>
              <a:lnTo>
                <a:pt x="172938" y="17293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7CF9F-7221-49AD-BA64-92BA64D664DC}">
      <dsp:nvSpPr>
        <dsp:cNvPr id="0" name=""/>
        <dsp:cNvSpPr/>
      </dsp:nvSpPr>
      <dsp:spPr>
        <a:xfrm>
          <a:off x="2509766" y="2203586"/>
          <a:ext cx="2015671" cy="8646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Tinjau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Muhasabah</a:t>
          </a: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2535092" y="2228912"/>
        <a:ext cx="1965019" cy="814039"/>
      </dsp:txXfrm>
    </dsp:sp>
    <dsp:sp modelId="{8EC59126-4AEB-4494-B29A-AEF05A62F1F4}">
      <dsp:nvSpPr>
        <dsp:cNvPr id="0" name=""/>
        <dsp:cNvSpPr/>
      </dsp:nvSpPr>
      <dsp:spPr>
        <a:xfrm>
          <a:off x="4641127" y="41857"/>
          <a:ext cx="1729382" cy="864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Presensi</a:t>
          </a: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4666453" y="67183"/>
        <a:ext cx="1678730" cy="814039"/>
      </dsp:txXfrm>
    </dsp:sp>
    <dsp:sp modelId="{DE959C80-C18F-47CF-B11B-C5F96551D538}">
      <dsp:nvSpPr>
        <dsp:cNvPr id="0" name=""/>
        <dsp:cNvSpPr/>
      </dsp:nvSpPr>
      <dsp:spPr>
        <a:xfrm>
          <a:off x="4814065" y="906549"/>
          <a:ext cx="172938" cy="648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518"/>
              </a:lnTo>
              <a:lnTo>
                <a:pt x="172938" y="6485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889C9-2416-4E30-B3BC-F6A8AA6389DD}">
      <dsp:nvSpPr>
        <dsp:cNvPr id="0" name=""/>
        <dsp:cNvSpPr/>
      </dsp:nvSpPr>
      <dsp:spPr>
        <a:xfrm>
          <a:off x="4987003" y="1122722"/>
          <a:ext cx="1383506" cy="8646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</a:t>
          </a:r>
          <a:r>
            <a:rPr lang="en-US" sz="2000" kern="1200" dirty="0" err="1" smtClean="0"/>
            <a:t>Presensi</a:t>
          </a:r>
          <a:endParaRPr lang="en-US" sz="2000" kern="1200" dirty="0"/>
        </a:p>
      </dsp:txBody>
      <dsp:txXfrm>
        <a:off x="5012329" y="1148048"/>
        <a:ext cx="1332854" cy="814039"/>
      </dsp:txXfrm>
    </dsp:sp>
    <dsp:sp modelId="{6ABA1909-1CC0-4A94-B93D-2294DC9DCC34}">
      <dsp:nvSpPr>
        <dsp:cNvPr id="0" name=""/>
        <dsp:cNvSpPr/>
      </dsp:nvSpPr>
      <dsp:spPr>
        <a:xfrm>
          <a:off x="6802855" y="41857"/>
          <a:ext cx="1729382" cy="864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Pengajuan</a:t>
          </a: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6828181" y="67183"/>
        <a:ext cx="1678730" cy="814039"/>
      </dsp:txXfrm>
    </dsp:sp>
    <dsp:sp modelId="{03D5CD90-E8CD-4F1A-9429-B22302899CCD}">
      <dsp:nvSpPr>
        <dsp:cNvPr id="0" name=""/>
        <dsp:cNvSpPr/>
      </dsp:nvSpPr>
      <dsp:spPr>
        <a:xfrm>
          <a:off x="6975793" y="906549"/>
          <a:ext cx="172938" cy="648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518"/>
              </a:lnTo>
              <a:lnTo>
                <a:pt x="172938" y="6485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7A866-2241-4FFF-B51A-2B6E9A37929F}">
      <dsp:nvSpPr>
        <dsp:cNvPr id="0" name=""/>
        <dsp:cNvSpPr/>
      </dsp:nvSpPr>
      <dsp:spPr>
        <a:xfrm>
          <a:off x="7148732" y="1122722"/>
          <a:ext cx="1383506" cy="8646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Izin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Presensi</a:t>
          </a:r>
          <a:endParaRPr lang="en-US" sz="2000" kern="1200" dirty="0"/>
        </a:p>
      </dsp:txBody>
      <dsp:txXfrm>
        <a:off x="7174058" y="1148048"/>
        <a:ext cx="1332854" cy="814039"/>
      </dsp:txXfrm>
    </dsp:sp>
    <dsp:sp modelId="{C130CAFA-D0D0-4577-9D8F-F19FC782908D}">
      <dsp:nvSpPr>
        <dsp:cNvPr id="0" name=""/>
        <dsp:cNvSpPr/>
      </dsp:nvSpPr>
      <dsp:spPr>
        <a:xfrm>
          <a:off x="6975793" y="906549"/>
          <a:ext cx="172938" cy="1729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382"/>
              </a:lnTo>
              <a:lnTo>
                <a:pt x="172938" y="17293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4F844-A1DC-4624-B384-7360EC4E4591}">
      <dsp:nvSpPr>
        <dsp:cNvPr id="0" name=""/>
        <dsp:cNvSpPr/>
      </dsp:nvSpPr>
      <dsp:spPr>
        <a:xfrm>
          <a:off x="7148732" y="2203586"/>
          <a:ext cx="1383506" cy="8646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SPPD </a:t>
          </a:r>
          <a:endParaRPr lang="en-US" sz="2000" kern="1200" dirty="0"/>
        </a:p>
      </dsp:txBody>
      <dsp:txXfrm>
        <a:off x="7174058" y="2228912"/>
        <a:ext cx="1332854" cy="814039"/>
      </dsp:txXfrm>
    </dsp:sp>
    <dsp:sp modelId="{283D70BD-EB70-411F-AEB4-F322C8A7BE77}">
      <dsp:nvSpPr>
        <dsp:cNvPr id="0" name=""/>
        <dsp:cNvSpPr/>
      </dsp:nvSpPr>
      <dsp:spPr>
        <a:xfrm>
          <a:off x="6975793" y="906549"/>
          <a:ext cx="172938" cy="2810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0247"/>
              </a:lnTo>
              <a:lnTo>
                <a:pt x="172938" y="2810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6D10F-AB4A-4B33-96E1-C2BA5A5BA5DE}">
      <dsp:nvSpPr>
        <dsp:cNvPr id="0" name=""/>
        <dsp:cNvSpPr/>
      </dsp:nvSpPr>
      <dsp:spPr>
        <a:xfrm>
          <a:off x="7148732" y="3284450"/>
          <a:ext cx="1383506" cy="8646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Pelatihan</a:t>
          </a: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7174058" y="3309776"/>
        <a:ext cx="1332854" cy="8140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4D146-E61F-4757-B2A0-4F6806D81311}">
      <dsp:nvSpPr>
        <dsp:cNvPr id="0" name=""/>
        <dsp:cNvSpPr/>
      </dsp:nvSpPr>
      <dsp:spPr>
        <a:xfrm>
          <a:off x="4630" y="392441"/>
          <a:ext cx="1305817" cy="652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Beranda</a:t>
          </a:r>
          <a:endParaRPr lang="en-US" sz="2000" kern="1200" dirty="0"/>
        </a:p>
      </dsp:txBody>
      <dsp:txXfrm>
        <a:off x="23753" y="411564"/>
        <a:ext cx="1267571" cy="614662"/>
      </dsp:txXfrm>
    </dsp:sp>
    <dsp:sp modelId="{7B31E68C-86B7-4325-A6B2-9795364E6557}">
      <dsp:nvSpPr>
        <dsp:cNvPr id="0" name=""/>
        <dsp:cNvSpPr/>
      </dsp:nvSpPr>
      <dsp:spPr>
        <a:xfrm>
          <a:off x="1636903" y="392441"/>
          <a:ext cx="1615048" cy="652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Muhasabah</a:t>
          </a:r>
          <a:endParaRPr lang="en-US" sz="2000" kern="1200" dirty="0"/>
        </a:p>
      </dsp:txBody>
      <dsp:txXfrm>
        <a:off x="1656026" y="411564"/>
        <a:ext cx="1576802" cy="614662"/>
      </dsp:txXfrm>
    </dsp:sp>
    <dsp:sp modelId="{A83EF1C6-3984-4645-B387-BF47DB80DA41}">
      <dsp:nvSpPr>
        <dsp:cNvPr id="0" name=""/>
        <dsp:cNvSpPr/>
      </dsp:nvSpPr>
      <dsp:spPr>
        <a:xfrm>
          <a:off x="1798408" y="1045350"/>
          <a:ext cx="161504" cy="489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681"/>
              </a:lnTo>
              <a:lnTo>
                <a:pt x="161504" y="4896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5DE73-3BCF-46AD-BC54-78C470E2E196}">
      <dsp:nvSpPr>
        <dsp:cNvPr id="0" name=""/>
        <dsp:cNvSpPr/>
      </dsp:nvSpPr>
      <dsp:spPr>
        <a:xfrm>
          <a:off x="1959912" y="1208577"/>
          <a:ext cx="1544051" cy="6529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Form </a:t>
          </a:r>
          <a:r>
            <a:rPr lang="en-US" sz="2000" kern="1200" dirty="0" err="1" smtClean="0"/>
            <a:t>Muhasabah</a:t>
          </a:r>
          <a:endParaRPr lang="en-US" sz="2000" kern="1200" dirty="0"/>
        </a:p>
      </dsp:txBody>
      <dsp:txXfrm>
        <a:off x="1979035" y="1227700"/>
        <a:ext cx="1505805" cy="614662"/>
      </dsp:txXfrm>
    </dsp:sp>
    <dsp:sp modelId="{AD421885-164E-4AE5-811C-12BB3F18DEBF}">
      <dsp:nvSpPr>
        <dsp:cNvPr id="0" name=""/>
        <dsp:cNvSpPr/>
      </dsp:nvSpPr>
      <dsp:spPr>
        <a:xfrm>
          <a:off x="1798408" y="1045350"/>
          <a:ext cx="161504" cy="1305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5817"/>
              </a:lnTo>
              <a:lnTo>
                <a:pt x="161504" y="13058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7CF9F-7221-49AD-BA64-92BA64D664DC}">
      <dsp:nvSpPr>
        <dsp:cNvPr id="0" name=""/>
        <dsp:cNvSpPr/>
      </dsp:nvSpPr>
      <dsp:spPr>
        <a:xfrm>
          <a:off x="1959912" y="2024713"/>
          <a:ext cx="1521988" cy="6529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Tinjau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Muhasabah</a:t>
          </a: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1979035" y="2043836"/>
        <a:ext cx="1483742" cy="614662"/>
      </dsp:txXfrm>
    </dsp:sp>
    <dsp:sp modelId="{8EC59126-4AEB-4494-B29A-AEF05A62F1F4}">
      <dsp:nvSpPr>
        <dsp:cNvPr id="0" name=""/>
        <dsp:cNvSpPr/>
      </dsp:nvSpPr>
      <dsp:spPr>
        <a:xfrm>
          <a:off x="3578406" y="392441"/>
          <a:ext cx="1305817" cy="652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Presensi</a:t>
          </a: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3597529" y="411564"/>
        <a:ext cx="1267571" cy="614662"/>
      </dsp:txXfrm>
    </dsp:sp>
    <dsp:sp modelId="{DE959C80-C18F-47CF-B11B-C5F96551D538}">
      <dsp:nvSpPr>
        <dsp:cNvPr id="0" name=""/>
        <dsp:cNvSpPr/>
      </dsp:nvSpPr>
      <dsp:spPr>
        <a:xfrm>
          <a:off x="3708988" y="1045350"/>
          <a:ext cx="130581" cy="489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681"/>
              </a:lnTo>
              <a:lnTo>
                <a:pt x="130581" y="4896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889C9-2416-4E30-B3BC-F6A8AA6389DD}">
      <dsp:nvSpPr>
        <dsp:cNvPr id="0" name=""/>
        <dsp:cNvSpPr/>
      </dsp:nvSpPr>
      <dsp:spPr>
        <a:xfrm>
          <a:off x="3839569" y="1208577"/>
          <a:ext cx="1044654" cy="6529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</a:t>
          </a:r>
          <a:r>
            <a:rPr lang="en-US" sz="2000" kern="1200" dirty="0" err="1" smtClean="0"/>
            <a:t>Presensi</a:t>
          </a:r>
          <a:endParaRPr lang="en-US" sz="2000" kern="1200" dirty="0"/>
        </a:p>
      </dsp:txBody>
      <dsp:txXfrm>
        <a:off x="3858692" y="1227700"/>
        <a:ext cx="1006408" cy="614662"/>
      </dsp:txXfrm>
    </dsp:sp>
    <dsp:sp modelId="{6ABA1909-1CC0-4A94-B93D-2294DC9DCC34}">
      <dsp:nvSpPr>
        <dsp:cNvPr id="0" name=""/>
        <dsp:cNvSpPr/>
      </dsp:nvSpPr>
      <dsp:spPr>
        <a:xfrm>
          <a:off x="5210678" y="392441"/>
          <a:ext cx="1305817" cy="652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Pengajuan</a:t>
          </a: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5229801" y="411564"/>
        <a:ext cx="1267571" cy="614662"/>
      </dsp:txXfrm>
    </dsp:sp>
    <dsp:sp modelId="{03D5CD90-E8CD-4F1A-9429-B22302899CCD}">
      <dsp:nvSpPr>
        <dsp:cNvPr id="0" name=""/>
        <dsp:cNvSpPr/>
      </dsp:nvSpPr>
      <dsp:spPr>
        <a:xfrm>
          <a:off x="5341260" y="1045350"/>
          <a:ext cx="130581" cy="489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681"/>
              </a:lnTo>
              <a:lnTo>
                <a:pt x="130581" y="4896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7A866-2241-4FFF-B51A-2B6E9A37929F}">
      <dsp:nvSpPr>
        <dsp:cNvPr id="0" name=""/>
        <dsp:cNvSpPr/>
      </dsp:nvSpPr>
      <dsp:spPr>
        <a:xfrm>
          <a:off x="5471842" y="1208577"/>
          <a:ext cx="1044654" cy="6529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Izin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Presensi</a:t>
          </a:r>
          <a:endParaRPr lang="en-US" sz="2000" kern="1200" dirty="0"/>
        </a:p>
      </dsp:txBody>
      <dsp:txXfrm>
        <a:off x="5490965" y="1227700"/>
        <a:ext cx="1006408" cy="614662"/>
      </dsp:txXfrm>
    </dsp:sp>
    <dsp:sp modelId="{C130CAFA-D0D0-4577-9D8F-F19FC782908D}">
      <dsp:nvSpPr>
        <dsp:cNvPr id="0" name=""/>
        <dsp:cNvSpPr/>
      </dsp:nvSpPr>
      <dsp:spPr>
        <a:xfrm>
          <a:off x="5341260" y="1045350"/>
          <a:ext cx="130581" cy="1305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5817"/>
              </a:lnTo>
              <a:lnTo>
                <a:pt x="130581" y="13058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4F844-A1DC-4624-B384-7360EC4E4591}">
      <dsp:nvSpPr>
        <dsp:cNvPr id="0" name=""/>
        <dsp:cNvSpPr/>
      </dsp:nvSpPr>
      <dsp:spPr>
        <a:xfrm>
          <a:off x="5471842" y="2024713"/>
          <a:ext cx="1044654" cy="6529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SPPD </a:t>
          </a:r>
          <a:endParaRPr lang="en-US" sz="2000" kern="1200" dirty="0"/>
        </a:p>
      </dsp:txBody>
      <dsp:txXfrm>
        <a:off x="5490965" y="2043836"/>
        <a:ext cx="1006408" cy="614662"/>
      </dsp:txXfrm>
    </dsp:sp>
    <dsp:sp modelId="{283D70BD-EB70-411F-AEB4-F322C8A7BE77}">
      <dsp:nvSpPr>
        <dsp:cNvPr id="0" name=""/>
        <dsp:cNvSpPr/>
      </dsp:nvSpPr>
      <dsp:spPr>
        <a:xfrm>
          <a:off x="5341260" y="1045350"/>
          <a:ext cx="130581" cy="2121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1954"/>
              </a:lnTo>
              <a:lnTo>
                <a:pt x="130581" y="21219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6D10F-AB4A-4B33-96E1-C2BA5A5BA5DE}">
      <dsp:nvSpPr>
        <dsp:cNvPr id="0" name=""/>
        <dsp:cNvSpPr/>
      </dsp:nvSpPr>
      <dsp:spPr>
        <a:xfrm>
          <a:off x="5471842" y="2840849"/>
          <a:ext cx="1270466" cy="6529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Pelatihan</a:t>
          </a: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5490965" y="2859972"/>
        <a:ext cx="1232220" cy="614662"/>
      </dsp:txXfrm>
    </dsp:sp>
    <dsp:sp modelId="{10F3B1FF-B87F-4E09-A071-9338E44BA471}">
      <dsp:nvSpPr>
        <dsp:cNvPr id="0" name=""/>
        <dsp:cNvSpPr/>
      </dsp:nvSpPr>
      <dsp:spPr>
        <a:xfrm>
          <a:off x="6842951" y="392441"/>
          <a:ext cx="1305817" cy="652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Konfirmasi</a:t>
          </a: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6862074" y="411564"/>
        <a:ext cx="1267571" cy="614662"/>
      </dsp:txXfrm>
    </dsp:sp>
    <dsp:sp modelId="{768ED4F4-ED04-4125-8533-FB0769BD1D10}">
      <dsp:nvSpPr>
        <dsp:cNvPr id="0" name=""/>
        <dsp:cNvSpPr/>
      </dsp:nvSpPr>
      <dsp:spPr>
        <a:xfrm>
          <a:off x="6973533" y="1045350"/>
          <a:ext cx="130581" cy="489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681"/>
              </a:lnTo>
              <a:lnTo>
                <a:pt x="130581" y="4896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21CC5-B292-4462-B9EE-79C5EBE73099}">
      <dsp:nvSpPr>
        <dsp:cNvPr id="0" name=""/>
        <dsp:cNvSpPr/>
      </dsp:nvSpPr>
      <dsp:spPr>
        <a:xfrm>
          <a:off x="7104114" y="1208577"/>
          <a:ext cx="1044654" cy="6529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Izin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Presensi</a:t>
          </a:r>
          <a:r>
            <a:rPr lang="en-US" sz="1900" kern="1200" dirty="0" smtClean="0"/>
            <a:t> </a:t>
          </a:r>
        </a:p>
      </dsp:txBody>
      <dsp:txXfrm>
        <a:off x="7123237" y="1227700"/>
        <a:ext cx="1006408" cy="614662"/>
      </dsp:txXfrm>
    </dsp:sp>
    <dsp:sp modelId="{D5F22794-3D22-4FD5-845B-C6A961E7DE69}">
      <dsp:nvSpPr>
        <dsp:cNvPr id="0" name=""/>
        <dsp:cNvSpPr/>
      </dsp:nvSpPr>
      <dsp:spPr>
        <a:xfrm>
          <a:off x="6973533" y="1045350"/>
          <a:ext cx="130581" cy="1305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5817"/>
              </a:lnTo>
              <a:lnTo>
                <a:pt x="130581" y="13058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7CF07-B338-4CFD-B624-BF90C45984D7}">
      <dsp:nvSpPr>
        <dsp:cNvPr id="0" name=""/>
        <dsp:cNvSpPr/>
      </dsp:nvSpPr>
      <dsp:spPr>
        <a:xfrm>
          <a:off x="7104114" y="2024713"/>
          <a:ext cx="1044654" cy="6529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SPPD</a:t>
          </a:r>
          <a:endParaRPr lang="en-US" sz="1900" kern="1200" dirty="0"/>
        </a:p>
      </dsp:txBody>
      <dsp:txXfrm>
        <a:off x="7123237" y="2043836"/>
        <a:ext cx="1006408" cy="614662"/>
      </dsp:txXfrm>
    </dsp:sp>
    <dsp:sp modelId="{1339FFF7-E815-4961-A7B3-100E60AE30F2}">
      <dsp:nvSpPr>
        <dsp:cNvPr id="0" name=""/>
        <dsp:cNvSpPr/>
      </dsp:nvSpPr>
      <dsp:spPr>
        <a:xfrm>
          <a:off x="6973533" y="1045350"/>
          <a:ext cx="130581" cy="2121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1954"/>
              </a:lnTo>
              <a:lnTo>
                <a:pt x="130581" y="21219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60DD2-896F-4115-A9AB-8D19C2B8B8D9}">
      <dsp:nvSpPr>
        <dsp:cNvPr id="0" name=""/>
        <dsp:cNvSpPr/>
      </dsp:nvSpPr>
      <dsp:spPr>
        <a:xfrm>
          <a:off x="7104114" y="2840849"/>
          <a:ext cx="1044654" cy="6529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Pelatihan</a:t>
          </a:r>
          <a:endParaRPr lang="en-US" sz="1900" kern="1200" dirty="0"/>
        </a:p>
      </dsp:txBody>
      <dsp:txXfrm>
        <a:off x="7123237" y="2859972"/>
        <a:ext cx="1006408" cy="6146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4D146-E61F-4757-B2A0-4F6806D81311}">
      <dsp:nvSpPr>
        <dsp:cNvPr id="0" name=""/>
        <dsp:cNvSpPr/>
      </dsp:nvSpPr>
      <dsp:spPr>
        <a:xfrm>
          <a:off x="3678" y="1004845"/>
          <a:ext cx="1046782" cy="523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Beranda</a:t>
          </a:r>
          <a:endParaRPr lang="en-US" sz="1400" kern="1200" dirty="0"/>
        </a:p>
      </dsp:txBody>
      <dsp:txXfrm>
        <a:off x="19008" y="1020175"/>
        <a:ext cx="1016122" cy="492731"/>
      </dsp:txXfrm>
    </dsp:sp>
    <dsp:sp modelId="{9B456A73-5BB5-465E-B5C9-18088D022B93}">
      <dsp:nvSpPr>
        <dsp:cNvPr id="0" name=""/>
        <dsp:cNvSpPr/>
      </dsp:nvSpPr>
      <dsp:spPr>
        <a:xfrm>
          <a:off x="1312156" y="1004845"/>
          <a:ext cx="1046782" cy="523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Pegawai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1327486" y="1020175"/>
        <a:ext cx="1016122" cy="492731"/>
      </dsp:txXfrm>
    </dsp:sp>
    <dsp:sp modelId="{7CF30A18-2FB3-40BE-835B-794E377A5E0C}">
      <dsp:nvSpPr>
        <dsp:cNvPr id="0" name=""/>
        <dsp:cNvSpPr/>
      </dsp:nvSpPr>
      <dsp:spPr>
        <a:xfrm>
          <a:off x="1416835" y="1528236"/>
          <a:ext cx="104678" cy="392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543"/>
              </a:lnTo>
              <a:lnTo>
                <a:pt x="104678" y="3925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EF9D9-A157-4476-A1FD-8F1FDA911720}">
      <dsp:nvSpPr>
        <dsp:cNvPr id="0" name=""/>
        <dsp:cNvSpPr/>
      </dsp:nvSpPr>
      <dsp:spPr>
        <a:xfrm>
          <a:off x="1521513" y="1659084"/>
          <a:ext cx="1077306" cy="523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</a:t>
          </a:r>
          <a:r>
            <a:rPr lang="en-US" sz="1400" kern="1200" dirty="0" err="1" smtClean="0"/>
            <a:t>Pegawai</a:t>
          </a:r>
          <a:r>
            <a:rPr lang="en-US" sz="1400" kern="1200" dirty="0" smtClean="0"/>
            <a:t> </a:t>
          </a:r>
        </a:p>
      </dsp:txBody>
      <dsp:txXfrm>
        <a:off x="1536843" y="1674414"/>
        <a:ext cx="1046646" cy="492731"/>
      </dsp:txXfrm>
    </dsp:sp>
    <dsp:sp modelId="{7CE310D9-4711-4AA9-BB53-6F53D8AD5E33}">
      <dsp:nvSpPr>
        <dsp:cNvPr id="0" name=""/>
        <dsp:cNvSpPr/>
      </dsp:nvSpPr>
      <dsp:spPr>
        <a:xfrm>
          <a:off x="1416835" y="1528236"/>
          <a:ext cx="104678" cy="1046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6782"/>
              </a:lnTo>
              <a:lnTo>
                <a:pt x="104678" y="1046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320B2-A537-4A8F-9854-C12ECB3372B2}">
      <dsp:nvSpPr>
        <dsp:cNvPr id="0" name=""/>
        <dsp:cNvSpPr/>
      </dsp:nvSpPr>
      <dsp:spPr>
        <a:xfrm>
          <a:off x="1521513" y="2313323"/>
          <a:ext cx="1265325" cy="523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Reward </a:t>
          </a:r>
        </a:p>
      </dsp:txBody>
      <dsp:txXfrm>
        <a:off x="1536843" y="2328653"/>
        <a:ext cx="1234665" cy="492731"/>
      </dsp:txXfrm>
    </dsp:sp>
    <dsp:sp modelId="{6FC28F1A-AB81-49CB-A0D3-285CF390A800}">
      <dsp:nvSpPr>
        <dsp:cNvPr id="0" name=""/>
        <dsp:cNvSpPr/>
      </dsp:nvSpPr>
      <dsp:spPr>
        <a:xfrm>
          <a:off x="1416835" y="1528236"/>
          <a:ext cx="104678" cy="1701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1021"/>
              </a:lnTo>
              <a:lnTo>
                <a:pt x="104678" y="17010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DFDFF-B2F3-44ED-8005-2F3A95A30498}">
      <dsp:nvSpPr>
        <dsp:cNvPr id="0" name=""/>
        <dsp:cNvSpPr/>
      </dsp:nvSpPr>
      <dsp:spPr>
        <a:xfrm>
          <a:off x="1521513" y="2967563"/>
          <a:ext cx="1318418" cy="523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Punishment</a:t>
          </a:r>
        </a:p>
      </dsp:txBody>
      <dsp:txXfrm>
        <a:off x="1536843" y="2982893"/>
        <a:ext cx="1287758" cy="492731"/>
      </dsp:txXfrm>
    </dsp:sp>
    <dsp:sp modelId="{7B31E68C-86B7-4325-A6B2-9795364E6557}">
      <dsp:nvSpPr>
        <dsp:cNvPr id="0" name=""/>
        <dsp:cNvSpPr/>
      </dsp:nvSpPr>
      <dsp:spPr>
        <a:xfrm>
          <a:off x="2651159" y="1004845"/>
          <a:ext cx="1046782" cy="523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Muhasabah</a:t>
          </a:r>
          <a:endParaRPr lang="en-US" sz="1400" kern="1200" dirty="0"/>
        </a:p>
      </dsp:txBody>
      <dsp:txXfrm>
        <a:off x="2666489" y="1020175"/>
        <a:ext cx="1016122" cy="492731"/>
      </dsp:txXfrm>
    </dsp:sp>
    <dsp:sp modelId="{4DA9EF54-2B30-4E59-BC14-EF3FECDC8B11}">
      <dsp:nvSpPr>
        <dsp:cNvPr id="0" name=""/>
        <dsp:cNvSpPr/>
      </dsp:nvSpPr>
      <dsp:spPr>
        <a:xfrm>
          <a:off x="2755837" y="1528236"/>
          <a:ext cx="104678" cy="392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543"/>
              </a:lnTo>
              <a:lnTo>
                <a:pt x="104678" y="3925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AC2FB-A56D-489C-A215-C66C7A7ECC09}">
      <dsp:nvSpPr>
        <dsp:cNvPr id="0" name=""/>
        <dsp:cNvSpPr/>
      </dsp:nvSpPr>
      <dsp:spPr>
        <a:xfrm>
          <a:off x="2860515" y="1659084"/>
          <a:ext cx="876115" cy="523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Persentase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2875845" y="1674414"/>
        <a:ext cx="845455" cy="492731"/>
      </dsp:txXfrm>
    </dsp:sp>
    <dsp:sp modelId="{8EC59126-4AEB-4494-B29A-AEF05A62F1F4}">
      <dsp:nvSpPr>
        <dsp:cNvPr id="0" name=""/>
        <dsp:cNvSpPr/>
      </dsp:nvSpPr>
      <dsp:spPr>
        <a:xfrm>
          <a:off x="3959637" y="1004845"/>
          <a:ext cx="1046782" cy="523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Presensi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3974967" y="1020175"/>
        <a:ext cx="1016122" cy="492731"/>
      </dsp:txXfrm>
    </dsp:sp>
    <dsp:sp modelId="{5D8F8B0A-E315-492A-8031-5C8CAB0E68D1}">
      <dsp:nvSpPr>
        <dsp:cNvPr id="0" name=""/>
        <dsp:cNvSpPr/>
      </dsp:nvSpPr>
      <dsp:spPr>
        <a:xfrm>
          <a:off x="4064315" y="1528236"/>
          <a:ext cx="104678" cy="392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543"/>
              </a:lnTo>
              <a:lnTo>
                <a:pt x="104678" y="3925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C1D53-B224-4C0A-83A7-B824798CA795}">
      <dsp:nvSpPr>
        <dsp:cNvPr id="0" name=""/>
        <dsp:cNvSpPr/>
      </dsp:nvSpPr>
      <dsp:spPr>
        <a:xfrm>
          <a:off x="4168994" y="1659084"/>
          <a:ext cx="1300279" cy="523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Rekapitulasi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Presensi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4184324" y="1674414"/>
        <a:ext cx="1269619" cy="492731"/>
      </dsp:txXfrm>
    </dsp:sp>
    <dsp:sp modelId="{A46DEE17-8421-4793-A557-3E55D81E1D73}">
      <dsp:nvSpPr>
        <dsp:cNvPr id="0" name=""/>
        <dsp:cNvSpPr/>
      </dsp:nvSpPr>
      <dsp:spPr>
        <a:xfrm>
          <a:off x="4064315" y="1528236"/>
          <a:ext cx="104678" cy="1046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6782"/>
              </a:lnTo>
              <a:lnTo>
                <a:pt x="104678" y="1046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71430-9C08-4499-A231-411ABB67DA42}">
      <dsp:nvSpPr>
        <dsp:cNvPr id="0" name=""/>
        <dsp:cNvSpPr/>
      </dsp:nvSpPr>
      <dsp:spPr>
        <a:xfrm>
          <a:off x="4168994" y="2313323"/>
          <a:ext cx="1300288" cy="523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Rekapitulasi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Cuti</a:t>
          </a:r>
          <a:endParaRPr lang="en-US" sz="1400" kern="1200" dirty="0"/>
        </a:p>
      </dsp:txBody>
      <dsp:txXfrm>
        <a:off x="4184324" y="2328653"/>
        <a:ext cx="1269628" cy="492731"/>
      </dsp:txXfrm>
    </dsp:sp>
    <dsp:sp modelId="{D21CA0E7-D857-4D25-8ADF-BE4AD44CE7E1}">
      <dsp:nvSpPr>
        <dsp:cNvPr id="0" name=""/>
        <dsp:cNvSpPr/>
      </dsp:nvSpPr>
      <dsp:spPr>
        <a:xfrm>
          <a:off x="6722013" y="977786"/>
          <a:ext cx="1046782" cy="523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KPI</a:t>
          </a:r>
          <a:endParaRPr lang="en-US" sz="1400" b="0" kern="1200" dirty="0"/>
        </a:p>
      </dsp:txBody>
      <dsp:txXfrm>
        <a:off x="6737343" y="993116"/>
        <a:ext cx="1016122" cy="492731"/>
      </dsp:txXfrm>
    </dsp:sp>
    <dsp:sp modelId="{CCCAACA0-247A-4B11-B909-A21B0B63F298}">
      <dsp:nvSpPr>
        <dsp:cNvPr id="0" name=""/>
        <dsp:cNvSpPr/>
      </dsp:nvSpPr>
      <dsp:spPr>
        <a:xfrm>
          <a:off x="5428723" y="1011686"/>
          <a:ext cx="1046782" cy="523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Pengajuan</a:t>
          </a:r>
          <a:r>
            <a:rPr lang="en-US" sz="1700" kern="1200" dirty="0" smtClean="0"/>
            <a:t> </a:t>
          </a:r>
          <a:endParaRPr lang="en-US" sz="1700" kern="1200" dirty="0"/>
        </a:p>
      </dsp:txBody>
      <dsp:txXfrm>
        <a:off x="5444053" y="1027016"/>
        <a:ext cx="1016122" cy="492731"/>
      </dsp:txXfrm>
    </dsp:sp>
    <dsp:sp modelId="{9CD92BC2-5D7D-4471-BC7C-CEBB69B69EA6}">
      <dsp:nvSpPr>
        <dsp:cNvPr id="0" name=""/>
        <dsp:cNvSpPr/>
      </dsp:nvSpPr>
      <dsp:spPr>
        <a:xfrm>
          <a:off x="5533401" y="1535077"/>
          <a:ext cx="258071" cy="345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166"/>
              </a:lnTo>
              <a:lnTo>
                <a:pt x="258071" y="3451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054AC-A3C5-418A-AE57-E06B1499863B}">
      <dsp:nvSpPr>
        <dsp:cNvPr id="0" name=""/>
        <dsp:cNvSpPr/>
      </dsp:nvSpPr>
      <dsp:spPr>
        <a:xfrm>
          <a:off x="5791473" y="1618548"/>
          <a:ext cx="1417653" cy="523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Rekap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Izin</a:t>
          </a:r>
          <a:r>
            <a:rPr lang="en-US" sz="2800" kern="1200" dirty="0" smtClean="0"/>
            <a:t> </a:t>
          </a:r>
          <a:endParaRPr lang="en-US" sz="2800" kern="1200" dirty="0"/>
        </a:p>
      </dsp:txBody>
      <dsp:txXfrm>
        <a:off x="5806803" y="1633878"/>
        <a:ext cx="1386993" cy="492731"/>
      </dsp:txXfrm>
    </dsp:sp>
    <dsp:sp modelId="{6E514626-BD68-4734-A5EF-71A7AD985EB5}">
      <dsp:nvSpPr>
        <dsp:cNvPr id="0" name=""/>
        <dsp:cNvSpPr/>
      </dsp:nvSpPr>
      <dsp:spPr>
        <a:xfrm>
          <a:off x="5533401" y="1535077"/>
          <a:ext cx="285899" cy="1242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630"/>
              </a:lnTo>
              <a:lnTo>
                <a:pt x="285899" y="12426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6FD5E-2301-4F27-BDC6-A6ABD73228AF}">
      <dsp:nvSpPr>
        <dsp:cNvPr id="0" name=""/>
        <dsp:cNvSpPr/>
      </dsp:nvSpPr>
      <dsp:spPr>
        <a:xfrm>
          <a:off x="5819301" y="2516012"/>
          <a:ext cx="1370481" cy="523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Rekap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Pelatihan</a:t>
          </a:r>
          <a:endParaRPr lang="en-US" sz="1600" kern="1200" dirty="0"/>
        </a:p>
      </dsp:txBody>
      <dsp:txXfrm>
        <a:off x="5834631" y="2531342"/>
        <a:ext cx="1339821" cy="492731"/>
      </dsp:txXfrm>
    </dsp:sp>
    <dsp:sp modelId="{6F2638E1-918C-435D-B28C-4E887CE2F080}">
      <dsp:nvSpPr>
        <dsp:cNvPr id="0" name=""/>
        <dsp:cNvSpPr/>
      </dsp:nvSpPr>
      <dsp:spPr>
        <a:xfrm>
          <a:off x="5533401" y="1535077"/>
          <a:ext cx="297028" cy="2022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2033"/>
              </a:lnTo>
              <a:lnTo>
                <a:pt x="297028" y="20220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484C2-D30C-44CB-B0E1-0C5CA5DECA3C}">
      <dsp:nvSpPr>
        <dsp:cNvPr id="0" name=""/>
        <dsp:cNvSpPr/>
      </dsp:nvSpPr>
      <dsp:spPr>
        <a:xfrm>
          <a:off x="5830430" y="3295415"/>
          <a:ext cx="1439970" cy="523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Rekap</a:t>
          </a:r>
          <a:r>
            <a:rPr lang="en-US" sz="1600" kern="1200" dirty="0" smtClean="0"/>
            <a:t> SPPD</a:t>
          </a:r>
          <a:endParaRPr lang="en-US" sz="1600" kern="1200" dirty="0"/>
        </a:p>
      </dsp:txBody>
      <dsp:txXfrm>
        <a:off x="5845760" y="3310745"/>
        <a:ext cx="1409310" cy="4927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4D146-E61F-4757-B2A0-4F6806D81311}">
      <dsp:nvSpPr>
        <dsp:cNvPr id="0" name=""/>
        <dsp:cNvSpPr/>
      </dsp:nvSpPr>
      <dsp:spPr>
        <a:xfrm>
          <a:off x="4128" y="902943"/>
          <a:ext cx="1069664" cy="534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Beranda</a:t>
          </a:r>
          <a:endParaRPr lang="en-US" sz="1400" kern="1200" dirty="0"/>
        </a:p>
      </dsp:txBody>
      <dsp:txXfrm>
        <a:off x="19793" y="918608"/>
        <a:ext cx="1038334" cy="503502"/>
      </dsp:txXfrm>
    </dsp:sp>
    <dsp:sp modelId="{9B456A73-5BB5-465E-B5C9-18088D022B93}">
      <dsp:nvSpPr>
        <dsp:cNvPr id="0" name=""/>
        <dsp:cNvSpPr/>
      </dsp:nvSpPr>
      <dsp:spPr>
        <a:xfrm>
          <a:off x="1341210" y="902943"/>
          <a:ext cx="1069664" cy="534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Pegawai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1356875" y="918608"/>
        <a:ext cx="1038334" cy="503502"/>
      </dsp:txXfrm>
    </dsp:sp>
    <dsp:sp modelId="{7CF30A18-2FB3-40BE-835B-794E377A5E0C}">
      <dsp:nvSpPr>
        <dsp:cNvPr id="0" name=""/>
        <dsp:cNvSpPr/>
      </dsp:nvSpPr>
      <dsp:spPr>
        <a:xfrm>
          <a:off x="1448176" y="1437775"/>
          <a:ext cx="106966" cy="401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124"/>
              </a:lnTo>
              <a:lnTo>
                <a:pt x="106966" y="4011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EF9D9-A157-4476-A1FD-8F1FDA911720}">
      <dsp:nvSpPr>
        <dsp:cNvPr id="0" name=""/>
        <dsp:cNvSpPr/>
      </dsp:nvSpPr>
      <dsp:spPr>
        <a:xfrm>
          <a:off x="1555143" y="1571484"/>
          <a:ext cx="1100856" cy="534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</a:t>
          </a:r>
          <a:r>
            <a:rPr lang="en-US" sz="1400" kern="1200" dirty="0" err="1" smtClean="0"/>
            <a:t>Pegawai</a:t>
          </a:r>
          <a:r>
            <a:rPr lang="en-US" sz="1400" kern="1200" dirty="0" smtClean="0"/>
            <a:t> </a:t>
          </a:r>
        </a:p>
      </dsp:txBody>
      <dsp:txXfrm>
        <a:off x="1570808" y="1587149"/>
        <a:ext cx="1069526" cy="503502"/>
      </dsp:txXfrm>
    </dsp:sp>
    <dsp:sp modelId="{7CE310D9-4711-4AA9-BB53-6F53D8AD5E33}">
      <dsp:nvSpPr>
        <dsp:cNvPr id="0" name=""/>
        <dsp:cNvSpPr/>
      </dsp:nvSpPr>
      <dsp:spPr>
        <a:xfrm>
          <a:off x="1448176" y="1437775"/>
          <a:ext cx="106966" cy="1069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9664"/>
              </a:lnTo>
              <a:lnTo>
                <a:pt x="106966" y="10696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320B2-A537-4A8F-9854-C12ECB3372B2}">
      <dsp:nvSpPr>
        <dsp:cNvPr id="0" name=""/>
        <dsp:cNvSpPr/>
      </dsp:nvSpPr>
      <dsp:spPr>
        <a:xfrm>
          <a:off x="1555143" y="2240024"/>
          <a:ext cx="1292985" cy="534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Reward </a:t>
          </a:r>
        </a:p>
      </dsp:txBody>
      <dsp:txXfrm>
        <a:off x="1570808" y="2255689"/>
        <a:ext cx="1261655" cy="503502"/>
      </dsp:txXfrm>
    </dsp:sp>
    <dsp:sp modelId="{6FC28F1A-AB81-49CB-A0D3-285CF390A800}">
      <dsp:nvSpPr>
        <dsp:cNvPr id="0" name=""/>
        <dsp:cNvSpPr/>
      </dsp:nvSpPr>
      <dsp:spPr>
        <a:xfrm>
          <a:off x="1448176" y="1437775"/>
          <a:ext cx="106966" cy="1738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8205"/>
              </a:lnTo>
              <a:lnTo>
                <a:pt x="106966" y="17382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DFDFF-B2F3-44ED-8005-2F3A95A30498}">
      <dsp:nvSpPr>
        <dsp:cNvPr id="0" name=""/>
        <dsp:cNvSpPr/>
      </dsp:nvSpPr>
      <dsp:spPr>
        <a:xfrm>
          <a:off x="1555143" y="2908565"/>
          <a:ext cx="1347238" cy="534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Punishment</a:t>
          </a:r>
        </a:p>
      </dsp:txBody>
      <dsp:txXfrm>
        <a:off x="1570808" y="2924230"/>
        <a:ext cx="1315908" cy="503502"/>
      </dsp:txXfrm>
    </dsp:sp>
    <dsp:sp modelId="{7B31E68C-86B7-4325-A6B2-9795364E6557}">
      <dsp:nvSpPr>
        <dsp:cNvPr id="0" name=""/>
        <dsp:cNvSpPr/>
      </dsp:nvSpPr>
      <dsp:spPr>
        <a:xfrm>
          <a:off x="2709482" y="902943"/>
          <a:ext cx="1069664" cy="534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Muhasabah</a:t>
          </a:r>
          <a:endParaRPr lang="en-US" sz="1400" kern="1200" dirty="0"/>
        </a:p>
      </dsp:txBody>
      <dsp:txXfrm>
        <a:off x="2725147" y="918608"/>
        <a:ext cx="1038334" cy="503502"/>
      </dsp:txXfrm>
    </dsp:sp>
    <dsp:sp modelId="{4DA9EF54-2B30-4E59-BC14-EF3FECDC8B11}">
      <dsp:nvSpPr>
        <dsp:cNvPr id="0" name=""/>
        <dsp:cNvSpPr/>
      </dsp:nvSpPr>
      <dsp:spPr>
        <a:xfrm>
          <a:off x="2816449" y="1437775"/>
          <a:ext cx="106966" cy="401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124"/>
              </a:lnTo>
              <a:lnTo>
                <a:pt x="106966" y="4011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AC2FB-A56D-489C-A215-C66C7A7ECC09}">
      <dsp:nvSpPr>
        <dsp:cNvPr id="0" name=""/>
        <dsp:cNvSpPr/>
      </dsp:nvSpPr>
      <dsp:spPr>
        <a:xfrm>
          <a:off x="2923415" y="1571484"/>
          <a:ext cx="895266" cy="534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Persentase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2939080" y="1587149"/>
        <a:ext cx="863936" cy="503502"/>
      </dsp:txXfrm>
    </dsp:sp>
    <dsp:sp modelId="{8EC59126-4AEB-4494-B29A-AEF05A62F1F4}">
      <dsp:nvSpPr>
        <dsp:cNvPr id="0" name=""/>
        <dsp:cNvSpPr/>
      </dsp:nvSpPr>
      <dsp:spPr>
        <a:xfrm>
          <a:off x="4046563" y="902943"/>
          <a:ext cx="1069664" cy="534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Presensi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4062228" y="918608"/>
        <a:ext cx="1038334" cy="503502"/>
      </dsp:txXfrm>
    </dsp:sp>
    <dsp:sp modelId="{5D8F8B0A-E315-492A-8031-5C8CAB0E68D1}">
      <dsp:nvSpPr>
        <dsp:cNvPr id="0" name=""/>
        <dsp:cNvSpPr/>
      </dsp:nvSpPr>
      <dsp:spPr>
        <a:xfrm>
          <a:off x="4153530" y="1437775"/>
          <a:ext cx="106966" cy="401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124"/>
              </a:lnTo>
              <a:lnTo>
                <a:pt x="106966" y="4011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C1D53-B224-4C0A-83A7-B824798CA795}">
      <dsp:nvSpPr>
        <dsp:cNvPr id="0" name=""/>
        <dsp:cNvSpPr/>
      </dsp:nvSpPr>
      <dsp:spPr>
        <a:xfrm>
          <a:off x="4260496" y="1571484"/>
          <a:ext cx="1328703" cy="534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Rekapitulasi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Presensi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4276161" y="1587149"/>
        <a:ext cx="1297373" cy="503502"/>
      </dsp:txXfrm>
    </dsp:sp>
    <dsp:sp modelId="{A46DEE17-8421-4793-A557-3E55D81E1D73}">
      <dsp:nvSpPr>
        <dsp:cNvPr id="0" name=""/>
        <dsp:cNvSpPr/>
      </dsp:nvSpPr>
      <dsp:spPr>
        <a:xfrm>
          <a:off x="4153530" y="1437775"/>
          <a:ext cx="106966" cy="1069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9664"/>
              </a:lnTo>
              <a:lnTo>
                <a:pt x="106966" y="10696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71430-9C08-4499-A231-411ABB67DA42}">
      <dsp:nvSpPr>
        <dsp:cNvPr id="0" name=""/>
        <dsp:cNvSpPr/>
      </dsp:nvSpPr>
      <dsp:spPr>
        <a:xfrm>
          <a:off x="4260496" y="2240024"/>
          <a:ext cx="1328712" cy="534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Rekapitulasi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Cuti</a:t>
          </a:r>
          <a:endParaRPr lang="en-US" sz="1400" kern="1200" dirty="0"/>
        </a:p>
      </dsp:txBody>
      <dsp:txXfrm>
        <a:off x="4276161" y="2255689"/>
        <a:ext cx="1297382" cy="503502"/>
      </dsp:txXfrm>
    </dsp:sp>
    <dsp:sp modelId="{D21CA0E7-D857-4D25-8ADF-BE4AD44CE7E1}">
      <dsp:nvSpPr>
        <dsp:cNvPr id="0" name=""/>
        <dsp:cNvSpPr/>
      </dsp:nvSpPr>
      <dsp:spPr>
        <a:xfrm>
          <a:off x="6931332" y="912971"/>
          <a:ext cx="1069664" cy="534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KPI</a:t>
          </a:r>
          <a:endParaRPr lang="en-US" sz="1400" b="0" kern="1200" dirty="0"/>
        </a:p>
      </dsp:txBody>
      <dsp:txXfrm>
        <a:off x="6946997" y="928636"/>
        <a:ext cx="1038334" cy="503502"/>
      </dsp:txXfrm>
    </dsp:sp>
    <dsp:sp modelId="{B9FA0ADA-899A-4380-86A2-22137B432099}">
      <dsp:nvSpPr>
        <dsp:cNvPr id="0" name=""/>
        <dsp:cNvSpPr/>
      </dsp:nvSpPr>
      <dsp:spPr>
        <a:xfrm>
          <a:off x="5638802" y="909933"/>
          <a:ext cx="1069664" cy="534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Pengajuan</a:t>
          </a: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5654467" y="925598"/>
        <a:ext cx="1038334" cy="503502"/>
      </dsp:txXfrm>
    </dsp:sp>
    <dsp:sp modelId="{B9145499-AC96-4390-BFDE-877D3DA2F73D}">
      <dsp:nvSpPr>
        <dsp:cNvPr id="0" name=""/>
        <dsp:cNvSpPr/>
      </dsp:nvSpPr>
      <dsp:spPr>
        <a:xfrm>
          <a:off x="5745769" y="1444766"/>
          <a:ext cx="172673" cy="352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711"/>
              </a:lnTo>
              <a:lnTo>
                <a:pt x="172673" y="3527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C6F72-9151-4FE5-B63B-F60DE333B908}">
      <dsp:nvSpPr>
        <dsp:cNvPr id="0" name=""/>
        <dsp:cNvSpPr/>
      </dsp:nvSpPr>
      <dsp:spPr>
        <a:xfrm>
          <a:off x="5918443" y="1530061"/>
          <a:ext cx="855731" cy="534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SPPD</a:t>
          </a:r>
          <a:r>
            <a:rPr lang="en-US" sz="2800" kern="1200" dirty="0" smtClean="0"/>
            <a:t> </a:t>
          </a:r>
          <a:endParaRPr lang="en-US" sz="2800" kern="1200" dirty="0"/>
        </a:p>
      </dsp:txBody>
      <dsp:txXfrm>
        <a:off x="5934108" y="1545726"/>
        <a:ext cx="824401" cy="503502"/>
      </dsp:txXfrm>
    </dsp:sp>
    <dsp:sp modelId="{93F135A6-A781-4049-A48A-A96723163C81}">
      <dsp:nvSpPr>
        <dsp:cNvPr id="0" name=""/>
        <dsp:cNvSpPr/>
      </dsp:nvSpPr>
      <dsp:spPr>
        <a:xfrm>
          <a:off x="5745769" y="1444766"/>
          <a:ext cx="153163" cy="1439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937"/>
              </a:lnTo>
              <a:lnTo>
                <a:pt x="153163" y="14399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A212A-9D62-4FAD-9E71-AABAFEDFE570}">
      <dsp:nvSpPr>
        <dsp:cNvPr id="0" name=""/>
        <dsp:cNvSpPr/>
      </dsp:nvSpPr>
      <dsp:spPr>
        <a:xfrm>
          <a:off x="5898932" y="2208287"/>
          <a:ext cx="1519411" cy="13528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</a:t>
          </a:r>
          <a:r>
            <a:rPr lang="en-US" sz="1600" kern="1200" dirty="0" err="1" smtClean="0"/>
            <a:t>ekapitulas</a:t>
          </a:r>
          <a:r>
            <a:rPr lang="en-US" sz="1400" kern="1200" dirty="0" err="1" smtClean="0"/>
            <a:t>i</a:t>
          </a:r>
          <a:endParaRPr lang="en-US" sz="13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SPPD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</a:t>
          </a:r>
          <a:r>
            <a:rPr lang="en-US" sz="1300" kern="1200" dirty="0" err="1" smtClean="0"/>
            <a:t>Pelatihan</a:t>
          </a:r>
          <a:endParaRPr lang="en-US" sz="13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</a:t>
          </a:r>
          <a:r>
            <a:rPr lang="en-US" sz="1300" kern="1200" dirty="0" err="1" smtClean="0"/>
            <a:t>Izin</a:t>
          </a:r>
          <a:r>
            <a:rPr lang="en-US" sz="1300" kern="1200" dirty="0" smtClean="0"/>
            <a:t> 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 </a:t>
          </a:r>
          <a:endParaRPr lang="en-US" sz="1300" kern="1200" dirty="0"/>
        </a:p>
      </dsp:txBody>
      <dsp:txXfrm>
        <a:off x="5938555" y="2247910"/>
        <a:ext cx="1440165" cy="12735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4D146-E61F-4757-B2A0-4F6806D81311}">
      <dsp:nvSpPr>
        <dsp:cNvPr id="0" name=""/>
        <dsp:cNvSpPr/>
      </dsp:nvSpPr>
      <dsp:spPr>
        <a:xfrm>
          <a:off x="140832" y="1139814"/>
          <a:ext cx="972182" cy="486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Beranda</a:t>
          </a:r>
          <a:endParaRPr lang="en-US" sz="1400" kern="1200" dirty="0"/>
        </a:p>
      </dsp:txBody>
      <dsp:txXfrm>
        <a:off x="155069" y="1154051"/>
        <a:ext cx="943708" cy="457617"/>
      </dsp:txXfrm>
    </dsp:sp>
    <dsp:sp modelId="{9B456A73-5BB5-465E-B5C9-18088D022B93}">
      <dsp:nvSpPr>
        <dsp:cNvPr id="0" name=""/>
        <dsp:cNvSpPr/>
      </dsp:nvSpPr>
      <dsp:spPr>
        <a:xfrm>
          <a:off x="1216066" y="1139814"/>
          <a:ext cx="972182" cy="486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Pegawai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1230303" y="1154051"/>
        <a:ext cx="943708" cy="457617"/>
      </dsp:txXfrm>
    </dsp:sp>
    <dsp:sp modelId="{7CF30A18-2FB3-40BE-835B-794E377A5E0C}">
      <dsp:nvSpPr>
        <dsp:cNvPr id="0" name=""/>
        <dsp:cNvSpPr/>
      </dsp:nvSpPr>
      <dsp:spPr>
        <a:xfrm>
          <a:off x="1313284" y="1625905"/>
          <a:ext cx="97218" cy="364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568"/>
              </a:lnTo>
              <a:lnTo>
                <a:pt x="97218" y="3645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EF9D9-A157-4476-A1FD-8F1FDA911720}">
      <dsp:nvSpPr>
        <dsp:cNvPr id="0" name=""/>
        <dsp:cNvSpPr/>
      </dsp:nvSpPr>
      <dsp:spPr>
        <a:xfrm>
          <a:off x="1410502" y="1747428"/>
          <a:ext cx="1000531" cy="486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</a:t>
          </a:r>
          <a:r>
            <a:rPr lang="en-US" sz="1400" kern="1200" dirty="0" err="1" smtClean="0"/>
            <a:t>Pegawai</a:t>
          </a:r>
          <a:r>
            <a:rPr lang="en-US" sz="1400" kern="1200" dirty="0" smtClean="0"/>
            <a:t> </a:t>
          </a:r>
        </a:p>
      </dsp:txBody>
      <dsp:txXfrm>
        <a:off x="1424739" y="1761665"/>
        <a:ext cx="972057" cy="457617"/>
      </dsp:txXfrm>
    </dsp:sp>
    <dsp:sp modelId="{7CE310D9-4711-4AA9-BB53-6F53D8AD5E33}">
      <dsp:nvSpPr>
        <dsp:cNvPr id="0" name=""/>
        <dsp:cNvSpPr/>
      </dsp:nvSpPr>
      <dsp:spPr>
        <a:xfrm>
          <a:off x="1313284" y="1625905"/>
          <a:ext cx="97218" cy="9721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182"/>
              </a:lnTo>
              <a:lnTo>
                <a:pt x="97218" y="9721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320B2-A537-4A8F-9854-C12ECB3372B2}">
      <dsp:nvSpPr>
        <dsp:cNvPr id="0" name=""/>
        <dsp:cNvSpPr/>
      </dsp:nvSpPr>
      <dsp:spPr>
        <a:xfrm>
          <a:off x="1410502" y="2355042"/>
          <a:ext cx="1175150" cy="486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Reward </a:t>
          </a:r>
        </a:p>
      </dsp:txBody>
      <dsp:txXfrm>
        <a:off x="1424739" y="2369279"/>
        <a:ext cx="1146676" cy="457617"/>
      </dsp:txXfrm>
    </dsp:sp>
    <dsp:sp modelId="{6FC28F1A-AB81-49CB-A0D3-285CF390A800}">
      <dsp:nvSpPr>
        <dsp:cNvPr id="0" name=""/>
        <dsp:cNvSpPr/>
      </dsp:nvSpPr>
      <dsp:spPr>
        <a:xfrm>
          <a:off x="1313284" y="1625905"/>
          <a:ext cx="97218" cy="1579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9796"/>
              </a:lnTo>
              <a:lnTo>
                <a:pt x="97218" y="15797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DFDFF-B2F3-44ED-8005-2F3A95A30498}">
      <dsp:nvSpPr>
        <dsp:cNvPr id="0" name=""/>
        <dsp:cNvSpPr/>
      </dsp:nvSpPr>
      <dsp:spPr>
        <a:xfrm>
          <a:off x="1410502" y="2962656"/>
          <a:ext cx="1224459" cy="486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Punishment</a:t>
          </a:r>
        </a:p>
      </dsp:txBody>
      <dsp:txXfrm>
        <a:off x="1424739" y="2976893"/>
        <a:ext cx="1195985" cy="457617"/>
      </dsp:txXfrm>
    </dsp:sp>
    <dsp:sp modelId="{7B31E68C-86B7-4325-A6B2-9795364E6557}">
      <dsp:nvSpPr>
        <dsp:cNvPr id="0" name=""/>
        <dsp:cNvSpPr/>
      </dsp:nvSpPr>
      <dsp:spPr>
        <a:xfrm>
          <a:off x="2459643" y="1139814"/>
          <a:ext cx="972182" cy="486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Muhasabah</a:t>
          </a:r>
          <a:endParaRPr lang="en-US" sz="1400" kern="1200" dirty="0"/>
        </a:p>
      </dsp:txBody>
      <dsp:txXfrm>
        <a:off x="2473880" y="1154051"/>
        <a:ext cx="943708" cy="457617"/>
      </dsp:txXfrm>
    </dsp:sp>
    <dsp:sp modelId="{4DA9EF54-2B30-4E59-BC14-EF3FECDC8B11}">
      <dsp:nvSpPr>
        <dsp:cNvPr id="0" name=""/>
        <dsp:cNvSpPr/>
      </dsp:nvSpPr>
      <dsp:spPr>
        <a:xfrm>
          <a:off x="2556861" y="1625905"/>
          <a:ext cx="97218" cy="364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568"/>
              </a:lnTo>
              <a:lnTo>
                <a:pt x="97218" y="3645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AC2FB-A56D-489C-A215-C66C7A7ECC09}">
      <dsp:nvSpPr>
        <dsp:cNvPr id="0" name=""/>
        <dsp:cNvSpPr/>
      </dsp:nvSpPr>
      <dsp:spPr>
        <a:xfrm>
          <a:off x="2654079" y="1747428"/>
          <a:ext cx="987270" cy="486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Persentase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2668316" y="1761665"/>
        <a:ext cx="958796" cy="457617"/>
      </dsp:txXfrm>
    </dsp:sp>
    <dsp:sp modelId="{8EC59126-4AEB-4494-B29A-AEF05A62F1F4}">
      <dsp:nvSpPr>
        <dsp:cNvPr id="0" name=""/>
        <dsp:cNvSpPr/>
      </dsp:nvSpPr>
      <dsp:spPr>
        <a:xfrm>
          <a:off x="3635721" y="1139814"/>
          <a:ext cx="972182" cy="486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Presensi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3649958" y="1154051"/>
        <a:ext cx="943708" cy="457617"/>
      </dsp:txXfrm>
    </dsp:sp>
    <dsp:sp modelId="{5D8F8B0A-E315-492A-8031-5C8CAB0E68D1}">
      <dsp:nvSpPr>
        <dsp:cNvPr id="0" name=""/>
        <dsp:cNvSpPr/>
      </dsp:nvSpPr>
      <dsp:spPr>
        <a:xfrm>
          <a:off x="3732939" y="1625905"/>
          <a:ext cx="97216" cy="364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568"/>
              </a:lnTo>
              <a:lnTo>
                <a:pt x="97216" y="3645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C1D53-B224-4C0A-83A7-B824798CA795}">
      <dsp:nvSpPr>
        <dsp:cNvPr id="0" name=""/>
        <dsp:cNvSpPr/>
      </dsp:nvSpPr>
      <dsp:spPr>
        <a:xfrm>
          <a:off x="3830156" y="1747428"/>
          <a:ext cx="1207614" cy="486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Rekapitulasi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Presensi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3844393" y="1761665"/>
        <a:ext cx="1179140" cy="457617"/>
      </dsp:txXfrm>
    </dsp:sp>
    <dsp:sp modelId="{A46DEE17-8421-4793-A557-3E55D81E1D73}">
      <dsp:nvSpPr>
        <dsp:cNvPr id="0" name=""/>
        <dsp:cNvSpPr/>
      </dsp:nvSpPr>
      <dsp:spPr>
        <a:xfrm>
          <a:off x="3732939" y="1625905"/>
          <a:ext cx="97216" cy="9721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182"/>
              </a:lnTo>
              <a:lnTo>
                <a:pt x="97216" y="9721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71430-9C08-4499-A231-411ABB67DA42}">
      <dsp:nvSpPr>
        <dsp:cNvPr id="0" name=""/>
        <dsp:cNvSpPr/>
      </dsp:nvSpPr>
      <dsp:spPr>
        <a:xfrm>
          <a:off x="3830156" y="2355042"/>
          <a:ext cx="1207621" cy="486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Rekapitulasi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Cuti</a:t>
          </a:r>
          <a:endParaRPr lang="en-US" sz="1400" kern="1200" dirty="0"/>
        </a:p>
      </dsp:txBody>
      <dsp:txXfrm>
        <a:off x="3844393" y="2369279"/>
        <a:ext cx="1179147" cy="457617"/>
      </dsp:txXfrm>
    </dsp:sp>
    <dsp:sp modelId="{D21CA0E7-D857-4D25-8ADF-BE4AD44CE7E1}">
      <dsp:nvSpPr>
        <dsp:cNvPr id="0" name=""/>
        <dsp:cNvSpPr/>
      </dsp:nvSpPr>
      <dsp:spPr>
        <a:xfrm>
          <a:off x="7558682" y="1131341"/>
          <a:ext cx="899521" cy="486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KPI</a:t>
          </a:r>
          <a:endParaRPr lang="en-US" sz="1400" b="0" kern="1200" dirty="0"/>
        </a:p>
      </dsp:txBody>
      <dsp:txXfrm>
        <a:off x="7572919" y="1145578"/>
        <a:ext cx="871047" cy="457617"/>
      </dsp:txXfrm>
    </dsp:sp>
    <dsp:sp modelId="{2C476A67-CF7C-4A1C-AD47-F9D31B4269AD}">
      <dsp:nvSpPr>
        <dsp:cNvPr id="0" name=""/>
        <dsp:cNvSpPr/>
      </dsp:nvSpPr>
      <dsp:spPr>
        <a:xfrm>
          <a:off x="5105398" y="1144223"/>
          <a:ext cx="972182" cy="486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Konfirmasi</a:t>
          </a: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5119635" y="1158460"/>
        <a:ext cx="943708" cy="457617"/>
      </dsp:txXfrm>
    </dsp:sp>
    <dsp:sp modelId="{11E3C4BD-C451-48B1-9704-672119BFB6F4}">
      <dsp:nvSpPr>
        <dsp:cNvPr id="0" name=""/>
        <dsp:cNvSpPr/>
      </dsp:nvSpPr>
      <dsp:spPr>
        <a:xfrm>
          <a:off x="5202617" y="1630314"/>
          <a:ext cx="97210" cy="320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484"/>
              </a:lnTo>
              <a:lnTo>
                <a:pt x="97210" y="3204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0B179-4D94-4FAE-B090-68FEED8B37DF}">
      <dsp:nvSpPr>
        <dsp:cNvPr id="0" name=""/>
        <dsp:cNvSpPr/>
      </dsp:nvSpPr>
      <dsp:spPr>
        <a:xfrm>
          <a:off x="5299827" y="1707753"/>
          <a:ext cx="777746" cy="486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Izin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Presensi</a:t>
          </a:r>
          <a:r>
            <a:rPr lang="en-US" sz="1200" kern="1200" dirty="0" smtClean="0"/>
            <a:t> </a:t>
          </a:r>
        </a:p>
      </dsp:txBody>
      <dsp:txXfrm>
        <a:off x="5314064" y="1721990"/>
        <a:ext cx="749272" cy="457617"/>
      </dsp:txXfrm>
    </dsp:sp>
    <dsp:sp modelId="{CFBCC5DD-1B22-4FA2-999C-45A2F89C6165}">
      <dsp:nvSpPr>
        <dsp:cNvPr id="0" name=""/>
        <dsp:cNvSpPr/>
      </dsp:nvSpPr>
      <dsp:spPr>
        <a:xfrm>
          <a:off x="5202617" y="1630314"/>
          <a:ext cx="97210" cy="928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8098"/>
              </a:lnTo>
              <a:lnTo>
                <a:pt x="97210" y="928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DC923-4AE0-4066-A8BD-E6A76AD63BE9}">
      <dsp:nvSpPr>
        <dsp:cNvPr id="0" name=""/>
        <dsp:cNvSpPr/>
      </dsp:nvSpPr>
      <dsp:spPr>
        <a:xfrm>
          <a:off x="5299827" y="2315367"/>
          <a:ext cx="777746" cy="486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SPPD</a:t>
          </a:r>
          <a:endParaRPr lang="en-US" sz="1200" kern="1200" dirty="0"/>
        </a:p>
      </dsp:txBody>
      <dsp:txXfrm>
        <a:off x="5314064" y="2329604"/>
        <a:ext cx="749272" cy="457617"/>
      </dsp:txXfrm>
    </dsp:sp>
    <dsp:sp modelId="{278C3480-0B2A-4570-80E8-8338216147D1}">
      <dsp:nvSpPr>
        <dsp:cNvPr id="0" name=""/>
        <dsp:cNvSpPr/>
      </dsp:nvSpPr>
      <dsp:spPr>
        <a:xfrm>
          <a:off x="5202617" y="1630314"/>
          <a:ext cx="97210" cy="1535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712"/>
              </a:lnTo>
              <a:lnTo>
                <a:pt x="97210" y="15357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69FB9-CE35-477F-89F3-0F18AFDC86FE}">
      <dsp:nvSpPr>
        <dsp:cNvPr id="0" name=""/>
        <dsp:cNvSpPr/>
      </dsp:nvSpPr>
      <dsp:spPr>
        <a:xfrm>
          <a:off x="5299827" y="2922981"/>
          <a:ext cx="777746" cy="486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Pelatihan</a:t>
          </a:r>
          <a:endParaRPr lang="en-US" sz="1200" kern="1200" dirty="0"/>
        </a:p>
      </dsp:txBody>
      <dsp:txXfrm>
        <a:off x="5314064" y="2937218"/>
        <a:ext cx="749272" cy="457617"/>
      </dsp:txXfrm>
    </dsp:sp>
    <dsp:sp modelId="{1BB883CE-FA65-4C07-85DC-AE01B44B3A14}">
      <dsp:nvSpPr>
        <dsp:cNvPr id="0" name=""/>
        <dsp:cNvSpPr/>
      </dsp:nvSpPr>
      <dsp:spPr>
        <a:xfrm>
          <a:off x="6196916" y="1146167"/>
          <a:ext cx="972182" cy="486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Pengajuan</a:t>
          </a:r>
          <a:r>
            <a:rPr lang="en-US" sz="1600" kern="1200" dirty="0" smtClean="0"/>
            <a:t> </a:t>
          </a:r>
          <a:endParaRPr lang="en-US" sz="1600" kern="1200" dirty="0"/>
        </a:p>
      </dsp:txBody>
      <dsp:txXfrm>
        <a:off x="6211153" y="1160404"/>
        <a:ext cx="943708" cy="457617"/>
      </dsp:txXfrm>
    </dsp:sp>
    <dsp:sp modelId="{8B4C33FB-F279-49A9-BA01-CC05DF5E7E9C}">
      <dsp:nvSpPr>
        <dsp:cNvPr id="0" name=""/>
        <dsp:cNvSpPr/>
      </dsp:nvSpPr>
      <dsp:spPr>
        <a:xfrm>
          <a:off x="6294135" y="1632258"/>
          <a:ext cx="239679" cy="320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567"/>
              </a:lnTo>
              <a:lnTo>
                <a:pt x="239679" y="3205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73BA7-F5EA-4777-8422-E7C9B999C53E}">
      <dsp:nvSpPr>
        <dsp:cNvPr id="0" name=""/>
        <dsp:cNvSpPr/>
      </dsp:nvSpPr>
      <dsp:spPr>
        <a:xfrm>
          <a:off x="6533815" y="1709780"/>
          <a:ext cx="777746" cy="486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SPPD </a:t>
          </a:r>
          <a:endParaRPr lang="en-US" sz="1200" kern="1200" dirty="0"/>
        </a:p>
      </dsp:txBody>
      <dsp:txXfrm>
        <a:off x="6548052" y="1724017"/>
        <a:ext cx="749272" cy="457617"/>
      </dsp:txXfrm>
    </dsp:sp>
    <dsp:sp modelId="{C1832933-1E49-4C99-A51B-00A4A9EFEEC2}">
      <dsp:nvSpPr>
        <dsp:cNvPr id="0" name=""/>
        <dsp:cNvSpPr/>
      </dsp:nvSpPr>
      <dsp:spPr>
        <a:xfrm>
          <a:off x="6294135" y="1632258"/>
          <a:ext cx="221947" cy="1308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8710"/>
              </a:lnTo>
              <a:lnTo>
                <a:pt x="221947" y="13087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2FCDC-5D0C-4BB7-907A-AA4D917350E6}">
      <dsp:nvSpPr>
        <dsp:cNvPr id="0" name=""/>
        <dsp:cNvSpPr/>
      </dsp:nvSpPr>
      <dsp:spPr>
        <a:xfrm>
          <a:off x="6516082" y="2326197"/>
          <a:ext cx="1380942" cy="1229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Rekapitulasi</a:t>
          </a:r>
          <a:endParaRPr lang="en-US" sz="12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SPPD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</a:t>
          </a:r>
          <a:r>
            <a:rPr lang="en-US" sz="1200" kern="1200" dirty="0" err="1" smtClean="0"/>
            <a:t>Pelatihan</a:t>
          </a:r>
          <a:endParaRPr lang="en-US" sz="12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</a:t>
          </a:r>
          <a:r>
            <a:rPr lang="en-US" sz="1200" kern="1200" dirty="0" err="1" smtClean="0"/>
            <a:t>Izin</a:t>
          </a:r>
          <a:r>
            <a:rPr lang="en-US" sz="1200" kern="1200" dirty="0" smtClean="0"/>
            <a:t> 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</a:t>
          </a:r>
          <a:endParaRPr lang="en-US" sz="1200" kern="1200" dirty="0"/>
        </a:p>
      </dsp:txBody>
      <dsp:txXfrm>
        <a:off x="6552094" y="2362209"/>
        <a:ext cx="1308918" cy="1157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A41BF-5CA2-4DEB-B275-62068E000F86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D28FE-A6FE-436C-BED8-D5F59293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1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28FE-A6FE-436C-BED8-D5F592937E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28FE-A6FE-436C-BED8-D5F592937E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3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D28FE-A6FE-436C-BED8-D5F592937E9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8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7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8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9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9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5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8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1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3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8B04-0043-4D10-943B-0F5431CC2AE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5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8B04-0043-4D10-943B-0F5431CC2AE7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F609-B7F1-4BA7-9FE9-365F1C0D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0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Asset/StarUML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9286" y="446629"/>
            <a:ext cx="73164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PELATIHAN PENGGUNAAN APLIKASI</a:t>
            </a:r>
          </a:p>
          <a:p>
            <a:pPr algn="ctr"/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SISTEM INFORMASI MANAJEMEN SUMBER DAYA MANUSIA </a:t>
            </a:r>
          </a:p>
          <a:p>
            <a:pPr algn="ctr"/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PT. DUTA TRANSFORMASI INSANI </a:t>
            </a:r>
          </a:p>
          <a:p>
            <a:pPr algn="ctr"/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UNTUK OPTIMALISASI KINERJA PEGAWAI</a:t>
            </a:r>
            <a:endParaRPr lang="en-US" sz="2000" b="1" dirty="0">
              <a:latin typeface="Dotum" pitchFamily="34" charset="-127"/>
              <a:ea typeface="Dotum" pitchFamily="34" charset="-127"/>
            </a:endParaRPr>
          </a:p>
        </p:txBody>
      </p:sp>
      <p:pic>
        <p:nvPicPr>
          <p:cNvPr id="1029" name="Picture 5" descr="http://www.alyassern.biz/images/logo%20unikom%20indones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127" y="2109716"/>
            <a:ext cx="1896744" cy="189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71753" y="4267200"/>
            <a:ext cx="4768064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Fakultas</a:t>
            </a: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Teknik</a:t>
            </a: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dan</a:t>
            </a: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Ilmu</a:t>
            </a: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Komputer</a:t>
            </a: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Program </a:t>
            </a:r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Studi</a:t>
            </a: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Teknik</a:t>
            </a: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Informatika</a:t>
            </a: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Universitas</a:t>
            </a: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Komputer</a:t>
            </a: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 Indonesia</a:t>
            </a:r>
            <a:endParaRPr lang="en-US" sz="2000" b="1" dirty="0">
              <a:latin typeface="Dotum" pitchFamily="34" charset="-127"/>
              <a:ea typeface="Dotum" pitchFamily="34" charset="-127"/>
            </a:endParaRPr>
          </a:p>
        </p:txBody>
      </p:sp>
      <p:pic>
        <p:nvPicPr>
          <p:cNvPr id="1031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9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2362200"/>
            <a:ext cx="70104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Struktur</a:t>
            </a:r>
            <a:r>
              <a:rPr lang="en-US" sz="32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Menu #1 Administrator </a:t>
            </a:r>
            <a:endParaRPr lang="en-US" sz="3200" b="1" dirty="0">
              <a:latin typeface="Aharoni" pitchFamily="2" charset="-79"/>
              <a:ea typeface="Dotum" pitchFamily="34" charset="-127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747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22824756"/>
              </p:ext>
            </p:extLst>
          </p:nvPr>
        </p:nvGraphicFramePr>
        <p:xfrm>
          <a:off x="-685800" y="614483"/>
          <a:ext cx="11049000" cy="5633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474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1743880"/>
            <a:ext cx="70104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Struktur</a:t>
            </a:r>
            <a:r>
              <a:rPr lang="en-US" sz="32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Menu #2  User </a:t>
            </a:r>
            <a:endParaRPr lang="en-US" sz="3200" b="1" dirty="0">
              <a:latin typeface="Aharoni" pitchFamily="2" charset="-79"/>
              <a:ea typeface="Dotum" pitchFamily="34" charset="-127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1493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59060749"/>
              </p:ext>
            </p:extLst>
          </p:nvPr>
        </p:nvGraphicFramePr>
        <p:xfrm>
          <a:off x="228600" y="1524000"/>
          <a:ext cx="85344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456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1743880"/>
            <a:ext cx="70104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Struktur</a:t>
            </a:r>
            <a:r>
              <a:rPr lang="en-US" sz="32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Menu #2.1  User [Manager] </a:t>
            </a:r>
            <a:endParaRPr lang="en-US" sz="3200" b="1" dirty="0">
              <a:latin typeface="Aharoni" pitchFamily="2" charset="-79"/>
              <a:ea typeface="Dotum" pitchFamily="34" charset="-127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7163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71770690"/>
              </p:ext>
            </p:extLst>
          </p:nvPr>
        </p:nvGraphicFramePr>
        <p:xfrm>
          <a:off x="533400" y="838200"/>
          <a:ext cx="81534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/>
          <p:cNvSpPr/>
          <p:nvPr/>
        </p:nvSpPr>
        <p:spPr>
          <a:xfrm>
            <a:off x="7315200" y="914400"/>
            <a:ext cx="1524000" cy="3629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5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362200"/>
            <a:ext cx="81534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Struktur</a:t>
            </a:r>
            <a:r>
              <a:rPr lang="en-US" sz="32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Menu #3 Special User [</a:t>
            </a:r>
            <a:r>
              <a:rPr lang="en-US" sz="32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Komisaris</a:t>
            </a:r>
            <a:r>
              <a:rPr lang="en-US" sz="32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] </a:t>
            </a:r>
            <a:endParaRPr lang="en-US" sz="3200" b="1" dirty="0">
              <a:latin typeface="Aharoni" pitchFamily="2" charset="-79"/>
              <a:ea typeface="Dotum" pitchFamily="34" charset="-127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867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33424173"/>
              </p:ext>
            </p:extLst>
          </p:nvPr>
        </p:nvGraphicFramePr>
        <p:xfrm>
          <a:off x="533400" y="6096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4626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362200"/>
            <a:ext cx="8153400" cy="1508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Struktur</a:t>
            </a:r>
            <a:r>
              <a:rPr lang="en-US" sz="32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Menu #3.1 Special User </a:t>
            </a:r>
          </a:p>
          <a:p>
            <a:pPr algn="ctr">
              <a:lnSpc>
                <a:spcPct val="150000"/>
              </a:lnSpc>
            </a:pPr>
            <a:r>
              <a:rPr lang="en-US" sz="32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[</a:t>
            </a:r>
            <a:r>
              <a:rPr lang="en-US" sz="32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Direktur</a:t>
            </a:r>
            <a:r>
              <a:rPr lang="en-US" sz="32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</a:t>
            </a:r>
            <a:r>
              <a:rPr lang="en-US" sz="32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Operasional</a:t>
            </a:r>
            <a:r>
              <a:rPr lang="en-US" sz="32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&amp; Marketing] </a:t>
            </a:r>
            <a:endParaRPr lang="en-US" sz="3200" b="1" dirty="0">
              <a:latin typeface="Aharoni" pitchFamily="2" charset="-79"/>
              <a:ea typeface="Dotum" pitchFamily="34" charset="-127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875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22727443"/>
              </p:ext>
            </p:extLst>
          </p:nvPr>
        </p:nvGraphicFramePr>
        <p:xfrm>
          <a:off x="533400" y="1066800"/>
          <a:ext cx="8458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 6"/>
          <p:cNvSpPr/>
          <p:nvPr/>
        </p:nvSpPr>
        <p:spPr>
          <a:xfrm>
            <a:off x="6172200" y="1870380"/>
            <a:ext cx="1143000" cy="1253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1982212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Sertig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1914" y="2133600"/>
            <a:ext cx="4317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Ahmad Paudji H.S </a:t>
            </a:r>
          </a:p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Dotum" pitchFamily="34" charset="-127"/>
                <a:ea typeface="Dotum" pitchFamily="34" charset="-127"/>
              </a:rPr>
              <a:t>Project Manager  &amp; System Analyst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6906" y="4702314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Handoyo</a:t>
            </a:r>
            <a:endParaRPr lang="en-US" sz="2000" b="1" dirty="0" smtClean="0">
              <a:latin typeface="Dotum" pitchFamily="34" charset="-127"/>
              <a:ea typeface="Dotum" pitchFamily="34" charset="-127"/>
            </a:endParaRPr>
          </a:p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Dotum" pitchFamily="34" charset="-127"/>
                <a:ea typeface="Dotum" pitchFamily="34" charset="-127"/>
              </a:rPr>
              <a:t>Programmer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115" y="4702314"/>
            <a:ext cx="3786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Ismail </a:t>
            </a:r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Zakky</a:t>
            </a: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Dotum" pitchFamily="34" charset="-127"/>
              <a:ea typeface="Dotum" pitchFamily="34" charset="-127"/>
            </a:endParaRPr>
          </a:p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Dotum" pitchFamily="34" charset="-127"/>
                <a:ea typeface="Dotum" pitchFamily="34" charset="-127"/>
              </a:rPr>
              <a:t>UI/UX Designer &amp; Programmer</a:t>
            </a:r>
            <a:endParaRPr lang="en-US" sz="2000" b="1" dirty="0" smtClean="0">
              <a:latin typeface="Dotum" pitchFamily="34" charset="-127"/>
              <a:ea typeface="Dotum" pitchFamily="34" charset="-127"/>
            </a:endParaRPr>
          </a:p>
        </p:txBody>
      </p:sp>
      <p:pic>
        <p:nvPicPr>
          <p:cNvPr id="1026" name="Picture 2" descr="https://scontent-b-nrt.xx.fbcdn.net/hphotos-xap1/v/t1.0-9/10533446_708985065822926_3920650874045842434_n.jpg?oh=8a4c1d19555e6107c6b51900e218699c&amp;oe=54B3689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4800"/>
            <a:ext cx="1371600" cy="181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a-nrt.xx.fbcdn.net/hphotos-xap1/v/t1.0-9/155984_550654851617382_983461131_n.jpg?oh=8ace8bcfac065b32df4203a63b9bb731&amp;oe=54B5416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91" y="2897836"/>
            <a:ext cx="1166909" cy="175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fbcdn-sphotos-b-a.akamaihd.net/hphotos-ak-xpf1/v/t1.0-9/300863_195683367173661_99688873_n.jpg?oh=685b7348d4af9d6297ae32151209c559&amp;oe=54BA87D6&amp;__gda__=1420841245_c9471df6bf394776590120568d8ea70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89" b="31998"/>
          <a:stretch/>
        </p:blipFill>
        <p:spPr bwMode="auto">
          <a:xfrm>
            <a:off x="6920054" y="2897837"/>
            <a:ext cx="1165814" cy="167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76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362200"/>
            <a:ext cx="815340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Struktur</a:t>
            </a:r>
            <a:r>
              <a:rPr lang="en-US" sz="32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Menu #3.2 Special User </a:t>
            </a:r>
          </a:p>
          <a:p>
            <a:pPr algn="ctr">
              <a:lnSpc>
                <a:spcPct val="150000"/>
              </a:lnSpc>
            </a:pPr>
            <a:r>
              <a:rPr lang="en-US" sz="32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[</a:t>
            </a:r>
            <a:r>
              <a:rPr lang="en-US" sz="32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Direktur</a:t>
            </a:r>
            <a:r>
              <a:rPr lang="en-US" sz="32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</a:t>
            </a:r>
            <a:r>
              <a:rPr lang="en-US" sz="32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Utama</a:t>
            </a:r>
            <a:r>
              <a:rPr lang="en-US" sz="32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] </a:t>
            </a:r>
            <a:endParaRPr lang="en-US" sz="3200" b="1" dirty="0">
              <a:latin typeface="Aharoni" pitchFamily="2" charset="-79"/>
              <a:ea typeface="Dotum" pitchFamily="34" charset="-127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729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54706882"/>
              </p:ext>
            </p:extLst>
          </p:nvPr>
        </p:nvGraphicFramePr>
        <p:xfrm>
          <a:off x="304800" y="457200"/>
          <a:ext cx="8839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0" y="1578554"/>
            <a:ext cx="1143000" cy="23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6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107" y="1018405"/>
            <a:ext cx="770089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Hasil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Analisis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|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Kebijakan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&amp;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Peraturan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haroni" pitchFamily="2" charset="-79"/>
                <a:ea typeface="Dotum" pitchFamily="34" charset="-127"/>
                <a:cs typeface="Aharoni" pitchFamily="2" charset="-79"/>
              </a:rPr>
              <a:t>[unapproved]</a:t>
            </a:r>
            <a:endParaRPr lang="en-US" sz="2400" b="1" dirty="0">
              <a:solidFill>
                <a:srgbClr val="FF0000"/>
              </a:solidFill>
              <a:latin typeface="Aharoni" pitchFamily="2" charset="-79"/>
              <a:ea typeface="Dotum" pitchFamily="34" charset="-127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2133600"/>
            <a:ext cx="88841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Dotum" pitchFamily="34" charset="-127"/>
                <a:ea typeface="Dotum" pitchFamily="34" charset="-127"/>
              </a:rPr>
              <a:t>Pegawai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teladan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&amp; Reward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Pegawai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dipilih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dua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pegawai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per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periode</a:t>
            </a:r>
            <a:r>
              <a:rPr lang="en-US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diambil</a:t>
            </a:r>
            <a:endParaRPr lang="en-US" dirty="0" smtClean="0">
              <a:latin typeface="Dotum" pitchFamily="34" charset="-127"/>
              <a:ea typeface="Dotum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Dotum" pitchFamily="34" charset="-127"/>
                <a:ea typeface="Dotum" pitchFamily="34" charset="-127"/>
              </a:rPr>
              <a:t>  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dari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penilaian</a:t>
            </a:r>
            <a:r>
              <a:rPr lang="en-US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kedisiplinan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kehadiran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dan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muhasabah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dalam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satu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periode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>
                <a:latin typeface="Dotum" pitchFamily="34" charset="-127"/>
                <a:ea typeface="Dotum" pitchFamily="34" charset="-127"/>
              </a:rPr>
              <a:t>Parameter KPI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tingkat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keterlambatan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diubah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menjadi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tingkat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kedisiplinan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 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kehadiran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>
                <a:latin typeface="Dotum" pitchFamily="34" charset="-127"/>
                <a:ea typeface="Dotum" pitchFamily="34" charset="-127"/>
              </a:rPr>
              <a:t>Status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izin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,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sakit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,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cuti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,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tugas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,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termasuk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ke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dalam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kategori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izin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dan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akan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tetap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Dotum" pitchFamily="34" charset="-127"/>
                <a:ea typeface="Dotum" pitchFamily="34" charset="-127"/>
              </a:rPr>
              <a:t>   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mengurangi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jatah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cuti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pegawai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, yang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membedakan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hanya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status yang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akan</a:t>
            </a:r>
            <a:endParaRPr lang="en-US" dirty="0" smtClean="0">
              <a:latin typeface="Dotum" pitchFamily="34" charset="-127"/>
              <a:ea typeface="Dotum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 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mempengaruhi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dalam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penggajian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Dotum" pitchFamily="34" charset="-127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79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877669"/>
            <a:ext cx="770089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Hasil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Analisis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|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Kebijakan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&amp;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Peraturan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haroni" pitchFamily="2" charset="-79"/>
                <a:ea typeface="Dotum" pitchFamily="34" charset="-127"/>
                <a:cs typeface="Aharoni" pitchFamily="2" charset="-79"/>
              </a:rPr>
              <a:t>[approved]</a:t>
            </a:r>
            <a:endParaRPr lang="en-US" sz="2400" b="1" dirty="0">
              <a:solidFill>
                <a:srgbClr val="FF0000"/>
              </a:solidFill>
              <a:latin typeface="Aharoni" pitchFamily="2" charset="-79"/>
              <a:ea typeface="Dotum" pitchFamily="34" charset="-127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074" y="1447800"/>
            <a:ext cx="907812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Seluruh</a:t>
            </a:r>
            <a:r>
              <a:rPr lang="en-US" sz="1600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pengajuan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SPPD,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Izin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Presensi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,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dan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Pelatihan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melewati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aplikasi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S.I SDM DTI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dan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  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disahkan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sesuai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dengan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keterdekatan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jarak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jabatan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,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yaitu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: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    A. Staff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dan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SV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disahkan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oleh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Manajer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/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Kepala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Sekretariat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    B.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Manajer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disahkan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oleh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Direktur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Utama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    C.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Kepala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Sekretariat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disahkan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oleh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Direktur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Utama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     D.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Direktur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Utama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disahkan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oleh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Kepala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Sekretariat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Punishment </a:t>
            </a:r>
            <a:r>
              <a:rPr lang="en-US" sz="1600" b="1" dirty="0" smtClean="0">
                <a:latin typeface="Dotum" pitchFamily="34" charset="-127"/>
                <a:ea typeface="Dotum" pitchFamily="34" charset="-127"/>
              </a:rPr>
              <a:t>SP1 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diberikan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ketika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2 – 3 kali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aplha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b="1" dirty="0" err="1" smtClean="0">
                <a:latin typeface="Dotum" pitchFamily="34" charset="-127"/>
                <a:ea typeface="Dotum" pitchFamily="34" charset="-127"/>
              </a:rPr>
              <a:t>atau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7x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masuk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lebih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dari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jam 7.30 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   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dalam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satu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periode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Punishment </a:t>
            </a:r>
            <a:r>
              <a:rPr lang="en-US" sz="1600" b="1" dirty="0" smtClean="0">
                <a:latin typeface="Dotum" pitchFamily="34" charset="-127"/>
                <a:ea typeface="Dotum" pitchFamily="34" charset="-127"/>
              </a:rPr>
              <a:t>SP2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diberikan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ketika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4 – 5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alpa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b="1" dirty="0" err="1" smtClean="0">
                <a:latin typeface="Dotum" pitchFamily="34" charset="-127"/>
                <a:ea typeface="Dotum" pitchFamily="34" charset="-127"/>
              </a:rPr>
              <a:t>atau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14x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telat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dalam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satu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periode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Punishment </a:t>
            </a:r>
            <a:r>
              <a:rPr lang="en-US" sz="1600" b="1" dirty="0" smtClean="0">
                <a:latin typeface="Dotum" pitchFamily="34" charset="-127"/>
                <a:ea typeface="Dotum" pitchFamily="34" charset="-127"/>
              </a:rPr>
              <a:t>SP3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>
                <a:latin typeface="Dotum" pitchFamily="34" charset="-127"/>
                <a:ea typeface="Dotum" pitchFamily="34" charset="-127"/>
              </a:rPr>
              <a:t>diberikan</a:t>
            </a:r>
            <a:r>
              <a:rPr lang="en-US" sz="1600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ketika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&gt; 17x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telat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dalam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b="1" dirty="0" err="1" smtClean="0">
                <a:latin typeface="Dotum" pitchFamily="34" charset="-127"/>
                <a:ea typeface="Dotum" pitchFamily="34" charset="-127"/>
              </a:rPr>
              <a:t>atau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6-7x alpha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dalam</a:t>
            </a:r>
            <a:r>
              <a:rPr lang="en-US" sz="1600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satu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periode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Unggah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data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presensi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per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periode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setiap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tanggal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20 – 27. </a:t>
            </a:r>
            <a:endParaRPr lang="en-US" sz="1600" dirty="0">
              <a:latin typeface="Dotum" pitchFamily="34" charset="-127"/>
              <a:ea typeface="Dotum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1600" dirty="0">
              <a:latin typeface="Dotum" pitchFamily="34" charset="-127"/>
              <a:ea typeface="Dotum" pitchFamily="34" charset="-127"/>
            </a:endParaRPr>
          </a:p>
          <a:p>
            <a:pPr>
              <a:lnSpc>
                <a:spcPct val="150000"/>
              </a:lnSpc>
            </a:pPr>
            <a:endParaRPr lang="en-US" sz="1600" dirty="0" smtClean="0">
              <a:latin typeface="Dotum" pitchFamily="34" charset="-127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22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990600"/>
            <a:ext cx="478495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Modul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&amp;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Fitur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Belum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Selesai</a:t>
            </a:r>
            <a:endParaRPr lang="en-US" sz="2400" b="1" dirty="0">
              <a:latin typeface="Aharoni" pitchFamily="2" charset="-79"/>
              <a:ea typeface="Dotum" pitchFamily="34" charset="-127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676400"/>
            <a:ext cx="876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Modul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b="1" i="1" dirty="0" smtClean="0">
                <a:latin typeface="Dotum" pitchFamily="34" charset="-127"/>
                <a:ea typeface="Dotum" pitchFamily="34" charset="-127"/>
              </a:rPr>
              <a:t>Key Performance Indicator </a:t>
            </a:r>
          </a:p>
          <a:p>
            <a:r>
              <a:rPr lang="en-US" b="1" i="1" dirty="0">
                <a:latin typeface="Dotum" pitchFamily="34" charset="-127"/>
                <a:ea typeface="Dotum" pitchFamily="34" charset="-127"/>
              </a:rPr>
              <a:t>	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A. Per </a:t>
            </a:r>
            <a:r>
              <a:rPr lang="en-US" b="1" i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divisi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. </a:t>
            </a:r>
          </a:p>
          <a:p>
            <a:r>
              <a:rPr lang="en-US" b="1" dirty="0" smtClean="0">
                <a:latin typeface="Dotum" pitchFamily="34" charset="-127"/>
                <a:ea typeface="Dotum" pitchFamily="34" charset="-127"/>
              </a:rPr>
              <a:t>	B. Per </a:t>
            </a:r>
            <a:r>
              <a:rPr lang="en-US" b="1" i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pegawai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.</a:t>
            </a:r>
          </a:p>
          <a:p>
            <a:r>
              <a:rPr lang="en-US" b="1" dirty="0">
                <a:latin typeface="Dotum" pitchFamily="34" charset="-127"/>
                <a:ea typeface="Dotum" pitchFamily="34" charset="-127"/>
              </a:rPr>
              <a:t>	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C.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Akumulasi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Total.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Penentuan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dua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pegawai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teladan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per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pegawai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Cetak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data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laporan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: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biodata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pegawai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,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rekap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muhasabah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,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presensi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,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pengajuan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(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Izin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,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Pelatihan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, SPPD),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dan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KPI.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b="1" i="1" dirty="0" smtClean="0">
                <a:latin typeface="Dotum" pitchFamily="34" charset="-127"/>
                <a:ea typeface="Dotum" pitchFamily="34" charset="-127"/>
              </a:rPr>
              <a:t>Backup database.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Notifikasi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rekomendasi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reward </a:t>
            </a:r>
            <a:r>
              <a:rPr lang="en-US" b="1" dirty="0" err="1">
                <a:latin typeface="Dotum" pitchFamily="34" charset="-127"/>
                <a:ea typeface="Dotum" pitchFamily="34" charset="-127"/>
              </a:rPr>
              <a:t>p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egawai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Rekap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reward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dan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punishment </a:t>
            </a:r>
            <a:endParaRPr lang="en-US" b="1" dirty="0" smtClean="0">
              <a:latin typeface="Dotum" pitchFamily="34" charset="-127"/>
              <a:ea typeface="Dotum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b="1" dirty="0" smtClean="0">
              <a:latin typeface="Dotum" pitchFamily="34" charset="-127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48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1" y="1298478"/>
            <a:ext cx="6324599" cy="1508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ea typeface="Dotum" pitchFamily="34" charset="-127"/>
                <a:cs typeface="Aharoni" pitchFamily="2" charset="-79"/>
              </a:rPr>
              <a:t>Demo </a:t>
            </a:r>
            <a:r>
              <a:rPr 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ea typeface="Dotum" pitchFamily="34" charset="-127"/>
                <a:cs typeface="Aharoni" pitchFamily="2" charset="-79"/>
              </a:rPr>
              <a:t>Aplikasi</a:t>
            </a:r>
            <a:endParaRPr lang="en-US" sz="3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ea typeface="Dotum" pitchFamily="34" charset="-127"/>
              <a:cs typeface="Aharoni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sz="3200" b="1" dirty="0" err="1" smtClean="0">
                <a:solidFill>
                  <a:srgbClr val="0070C0"/>
                </a:solidFill>
                <a:latin typeface="Aharoni" pitchFamily="2" charset="-79"/>
                <a:ea typeface="Dotum" pitchFamily="34" charset="-127"/>
                <a:cs typeface="Aharoni" pitchFamily="2" charset="-79"/>
              </a:rPr>
              <a:t>Skenario</a:t>
            </a:r>
            <a:r>
              <a:rPr lang="en-US" sz="3200" b="1" dirty="0" smtClean="0">
                <a:solidFill>
                  <a:srgbClr val="0070C0"/>
                </a:solidFill>
                <a:latin typeface="Aharoni" pitchFamily="2" charset="-79"/>
                <a:ea typeface="Dotum" pitchFamily="34" charset="-127"/>
                <a:cs typeface="Aharoni" pitchFamily="2" charset="-79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Aharoni" pitchFamily="2" charset="-79"/>
                <a:ea typeface="Dotum" pitchFamily="34" charset="-127"/>
                <a:cs typeface="Aharoni" pitchFamily="2" charset="-79"/>
              </a:rPr>
              <a:t>Pelatihan</a:t>
            </a:r>
            <a:r>
              <a:rPr lang="en-US" sz="3200" b="1" dirty="0" smtClean="0">
                <a:solidFill>
                  <a:srgbClr val="0070C0"/>
                </a:solidFill>
                <a:latin typeface="Aharoni" pitchFamily="2" charset="-79"/>
                <a:ea typeface="Dotum" pitchFamily="34" charset="-127"/>
                <a:cs typeface="Aharoni" pitchFamily="2" charset="-79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Aharoni" pitchFamily="2" charset="-79"/>
                <a:ea typeface="Dotum" pitchFamily="34" charset="-127"/>
                <a:cs typeface="Aharoni" pitchFamily="2" charset="-79"/>
              </a:rPr>
              <a:t>Aplikasi</a:t>
            </a:r>
            <a:endParaRPr lang="en-US" sz="3200" b="1" dirty="0">
              <a:solidFill>
                <a:srgbClr val="0070C0"/>
              </a:solidFill>
              <a:latin typeface="Aharoni" pitchFamily="2" charset="-79"/>
              <a:ea typeface="Dotum" pitchFamily="34" charset="-127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4686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3" name="AutoShape 2" descr="data:image/jpeg;base64,/9j/4AAQSkZJRgABAQAAAQABAAD/2wCEAAkGBxASEhQUEhQVEhUVERQWFxUQFBQVGBUYFBQWFhUYGBQYHCkgGRomGxQVJDIiJSorMC8uFyAzRDMsNygtLi0BCgoKBQUFDgUFDisZExkrKysrKysrKysrKysrKysrKysrKysrKysrKysrKysrKysrKysrKysrKysrKysrKysrK//AABEIAGsB1wMBIgACEQEDEQH/xAAcAAACAgMBAQAAAAAAAAAAAAAAAQIFBAYHAwj/xAA+EAACAgIBAgQDBgMFBgcAAAABAgADBBESBSEGEzFBIlFhBxQjMnGBQpGxM1JigqEVNENTcpIkNXSz0eHw/8QAFAEBAAAAAAAAAAAAAAAAAAAAAP/EABQRAQAAAAAAAAAAAAAAAAAAAAD/2gAMAwEAAhEDEQA/AOtQhCACSkRJQCMRRiA4QhAYjiEcAjEBHAI1ikgIBGIpLUAhCPUBwhCAwI4QgExOodTx6ADfbXUCdA2uq7Pr22e8zAJQ9e6h07HcXZdlKPw4KLSC3Ekkha/XufXQ9oF9WwIBBBBGwR3BB9CDMfqOdXTWbLDpQVH6lmCqB9SSJoFv2qdOoQV41GRaqDShK+C6HyLkHX7Tnfib7RcvLuqayny6KbVtWhSfjsQ7Q2vruNgdtQPoPO6hTQOV1ldKk6DWuqAn5AsfWZCMGAIIIIBBHcEHuCD7iaH4S8U9KykpW3IqtyhUVb7yPLZnf4rOCP27ke2+wA9JuvTcKuita6xxRd8V9lBJbQ+SjegB6DQgZQhCEBahHMPq7EVPq0UfD/asVAr325fF22N9t9oGUIGc3p8bdKwnby8zIywV7ovPJ+MH8wtPZd7OwDxmv+KfthudGTCx3qJGvOv0WH1Wtdjf6mB1/CzUt5lDsJa1ZPr8SHTaP0MyDOFfZ94ppWr7vfltgqvYH+Owu5stsa4qVQs7KN+wX6mdg8OA+V/vAy05E13bRmKEAgMyDRIOxv3EC0hAiEBGKOKAGRkojAURjiMBQaEGgRiMcRgKEIQEYozFADIyURgKEIQE0UbRQCEIQCEIQJCEBCARiKSAgEIQgShCEBiOIRwASUiJKASUWo4BJRajgEYikoBCE0z7UfEbYmOKqjq7JJRCPVVA/EcfUAgA/NoFZ4u8dWNY2L08jkpK25PYisg6KoCNFho7PoPrNPwuiU8Vycqy2xrdtWoINliBivm2WuG4hiDpQN6E8OnKtagL+pPzPzM98nIOgCd8V0B8h8h8h3MD1v6dRcr/AHdrVsRGfybuDh1Qbfy7FAPMDvph3msYnTzkWcA61qqPZZa+ytVaaLOQPzeo0O29zMvy2U7Vip0RtTo6I0Rv6gyiyMx1DhWKh0KMB25KdbU/TsIGRkJ0TlwLZ/r/AG4XH4/9Xkfm4/Te5snRPHGX0a5KL7DnYdlaWVuCeXlWflest3Hp3Qk6IM5jltsyORl2WBA7swrQIgY74ICSFUew2TA+xuldRpyakupcWVuu1Zff/wCD9Jlz57+wjxa1GT9zsb8K8k1g/wAFoHt8gwB/cCdv8VdRfGw8i+tQ71UO6qewJUe/09/2gYfjLxZT0+oFvxLX2KqVOmsYf0Udtmci6xlX5f43UbdrsccdSRUmz8ICj87enr3MrE6tlZdn3i962s1pW8r0Uemhy0BLzwpmquXY9xWx6KUNO1A4tcxV3A92CqAD7cjArMrhUFBrekH8pspesHfYaLKO5+Uqsw+v8p0Pr3WRcrKy+YjghlcbUgjXcH3+s5Yme5Vd2No2Cs7J4hOfDfH0/L3367geR6dfcC1VNtqrvbV1syjXr3A1I+HfEmZgW8sexq+/xVtvg30es/v9Z2p+tV1VimkBa6xxVa+w0O2+3z9d/Wcs8dZSi9LBXWWdGD815ctEaYjt8Wu24HbvAPjmjqVftXegHmVE71/iQ/xJubXPlDo/iO7HtW2hKqrF3p60IOiNEfm0QR7T6T8E9WtysOq60AMwPdRoOASFcD22NHUC8iMcIEYQhAjCEICMUZigIxRtFARijMUAMjJRGAojHEYChCEBNFG0UAhCEAhCECQhAQgElIyUAhCECUpPF/WbsOjz66ktCugdXcoQHcIGXSkHRYbB1Luaz9pP/l13/VV/71cDK8L9Ztyhc71pVXXkXUoVcszeS7IzMCoCjt27n3lZ0bxL1DKvsWnFpOPXYUGU19gS0A6JrXytuR9O2we81Dz7/L8pk5UHqeYwrDcUzNZNvPGsbsUsP5kXfF9FT6zqXQ+oU5FKWUa8vWuOuJQr2KMn8LLrRX2gWAEDNA+0DNyaLkNF71+Zjn4dkorpmYVYYLsfw3sCARL7ovSc5LCcjKNi73pCALG9e6GvdSg/wq5B7QMjBy8xsq1HQJSg0Ngnls7rsrtHZtjYZCAVKg9we9rl5ddQU2MEDOla8vdrGCKB9SWE0zwp1XIsz3R7XdAmfpWPb8PMqrrPp/CrMB+swfHbWHOor81wht6cyqOGq3Ocil1BGi2vnuB0W1mCniAW0dAnQJA7At7DfvqVXhrIyrambJXgWduK8SllY7hkb1VuLAhbFOmGj+setpZTiZTi6x3GNcyu5QFCtbFeIrVVHfvvXtMLwHnW3Lkm2xrOGSqry78QcTHcgH5cnY/5oFZ4W6hknONFl9lqIeoj8TjthVZhireh34i5x+832ctw+q143ULbHDP8XVgtdY29jBsB+FY924ox19DNj8IdNvsH3q3NsuS0myqmq4tTWhO1U2aDWkD12deo0YG3zhv2r9Q59UKn0ooRR9C45t/Vf5TuU+cvtV2nVsnf8XlMP08lB/VTA8q8uFuZNeTMkXzYFhl5UpczIkbskzBsfcCDmQJg0iTAsOj3tXYlinTI6uCPmpBH9J9FfbJ1fh0kle33l6a/8tgLsP8AtQz546ZTv+RnbPttqZej4XY/BkUb+n/h7R/UgQOa4uUFAA9gJN8hhYlteuajRDejKfaa3Tmz3++wNoz/ABPY6cVqFZI7sxB189Aes1m9l48fbWu/9Z4W5m5itaTA2zpXjQ11hLK+ZA0CD7fWUPV+qPkWF2GvYAe0rtxiB7UjvPob7EcwvgvWf+FcwG/7rhWH+vKfPuHXszvX2IUkUZB9jag/cJs/1EDpDMACT2AGyfkB6zW/9u5d9lq4WPVZXU5Rrsm81K7gAsK1RHY63okgCbBmY62VvW35XRkOjo6ZSDo+x0ZzpeldTwiXqL2AkFrcThct2lAFluFbxKvxUcjS45Eb131A2rw31jKusvpysb7tZSKm2tgtSxbfMAZG0PQ1HYPzl9NV8K+JHyeaWCsW+VyS6oP5dqqxRt1vp63Sw/FU35eXqfWY3iLLGMtXDMZ8g5OMro1y7sS+5an1QDpBpywKgEcR39YG5GKanXnXZHR/PNjV3fdHs8yo8CHRW0dDt/D3Hp9JU9Hq6nkm10ytKmQECFjWwBppZm58HDgcjpCoHc7MDoJilTlY3AKb8tlrRNuWdaS7E93e0aIXuAFXiJrXhzr1rZxxxd59PPMVXJV+S0rh2VHmPXX3mxSR3PEb2YG9NFNB8S5WSmcaa8i6tLPuJHFgShtvvSzjyBHcVjt6T28bX3YYV6L7fipyiRa5sBamo3I/xeh2pGhoEMe0DdzFIU2clVv7yhv5jcnAIjHEYCiMcRgKEIQE0UlIwCEIQCEIQJCEBCASUjJQCEIQJTX/ABx0/JycU0Y6Kxd05NZYECqjqx0NEknWhNghA1boPQLPIysXMqQ1WZWRYjJZsst1rWLvQBrdSQQQf3Eren+H+p4lzW0NXaefG1bLAi5dYHwWt2PlZCgaJA02gZvsNwNG8YdE6hl28q6q1WvGC1+ZcNvY2Ti3sCFU8QBjkb77m64T2MimxODkd1DBgD6fmHqJ7CEDUOn+H8jHzTeiiysjKUjmFYDJtpuB0fUhq2BHyYH6T08V+HL77676eDGvyG4u3HZx8pLwN69GAYb9jqbYI4Fbk0W5Fd1diipLKXrA5B2JsXiWJHZQN9hs73vt6Sq8IdLysTzlsRXFrV2B0cdmXHrqdeJ76LUgg/J++tTaBHA51jeFstrxZkY9TJZbmeYi36aoZD4zVPW4UbdTj+o0QfSWHTOjdRw7WagV3VtZ+JU9gqFm+/3hNKRVafR0A4sfi7bM3YRwEh36jR16HR1OKfb70Zkupy1Hwuhqc/Jk7pv9QW/7Z2xZW+Juh1ZuPZj2j4XX1HqjA7Vx9Qe8D5LLSBMt/FXhzIwLzTeuu54OPy2Lvsyn+o9pSmBBmmV1DpOTSlb3VPUtq8q2dSA4+Y//AHvPCkDmoPpyXf6bE799vGFW3TKmAANVyFda/LwZSP01x/0gfPBjpr2Y1QmXPSunMzAKCxJ0ABsk/ID3gX/gbobZOTTUBsM4LfRF+Jif2H+s7t9pnQzmdNyKkG3CeZWB6lqviUD6kAj95ifZr4O+41Gy0Dz7ANj18tf7m/mfU/t8pu0D4kH8pLlOpfbJ9nj41j5uMhbHsblaqj+xY+p1/cJ2d+xM5tV05rBun8T5qOzj/Ke5H1G4GPyj3IPWVOmBU/JgQf5GMQJCeiiKipnIVAXY+ygk/wAhNq6Z4ZNenytr7rQuvMfXz/5a/MmBidPxCqcz6ueFY+f/ADH/AEVSe/zM+iPs36WcfCrDDTWfiEeh+IDjv/KomgeBPCb5twvuULRXoKANIQv5a6x/dHu3vOz6EAaaR0SnreHSMc1Y2YtY412nJelgo/KLFNTctDQ323r95u0IGnL4Qf7rcr2L96v85mddhFN9otsRR68DxVSfXQ3MNPDeWtNlAqrJfqdWUbRYo5IMlLyrjWyyqvAe2lHp6TfDFA0yjpmdX0n7olSG80vSOVoCAPyHPlrfYEfDoevrMrwh0/Lx3yEtrTy7LBYliWAnflV1srJrt3r7HZm0mRgab1rw3kNmDJTjcoyKLfKsbj8NdT1MgJUjsX81d9uW/TsZ4dP6FmL1A5TVrwe7KYgWqWVb6cOtD6aJ3jPsfUTedRQND8QdD6hblvkV116Q4YqDW65rj222OW0vwb83t6+0z/G/RMjLrrFSqCKskMHcDibsdq1G9d/iPcj5Ta2igYXSfN8msXIK7FUKyq4dfhAGw2hsH9BMuMxQCIxxGAojHEYChCEAkZKRgEIQgEIQgSEICEAkpGSgEIQgShCECUIhHAkIRAxwJCEBCAxHEI4DEcpvEnW2xK1s8o2oWCsVcKU2DxJBB2CRr9xLLByPMrrs1x51o+vXXJQdb/eBkCORkhApvEnT8LJqNWWqOv8Ai9VPzVh3U/pOG+Kvs6oqJOHlrYPau9WDfoLFXR/cCfRDVKfUA/qJgdTXHqQu9RdR6+VU1rD68EBJH6CB8m39HyFJBqb9hubB1jr3UsvHqx7uTJWAAeJBIX02fc9h3+k+g+h5HTs1S+OquoCHZrZdixQ6kch3Gj7ehBHqDLQdFxv+Un8oHzX4c8Jraw861Mdd+rJY7fsFXX8zO2eCuidKxADS4tt13ttHxf5RrSj9Jta9LoHpWn8hPdMSseiKP0AgelbqfynYk5W9T6tVjmtWDE2PxVa15N9W4juVGxvWyPXWtkWIged5XRD60QQQ3oR7g7nHfGv2adMsZrcTIGJZvfAKzVb/AMIUck/bt9J2YgGeL4dTeqKf1AgfLWUnUsclG4ZSj0LKLl/bmocTxq6jcPXAxt/+ncf6ctT6kbpWOf8AhJ/2iVmGuDdbbWtQJqOmbiOO/dQ2+zDtsHXqPUd4HCMDqWU2lCrQCe/lViofuQC03rwv4b6fsNk5AtJIPlIliIT/AI3deVn7nU6cvSMcelSD9pTf7e6el/kMrV28kXjZRYm/MYIpViumXkQOQJA2IF5h5FBULWV4gaCr2AA9gPaZJkUrUegA/QSRgRhCUXivxA2Egs8k2pp+RVwpUpW9g7EdweBGwexIgXcJCh+Sq3pyUHXy2AfX95OAGRj3FANyMZigJoo2igIxRmKARGOIwFEY4jAUIQgBMjG0UAhCEAhCECQhEDHAIxFGIDhCECUIgY4DEcQjgAkpESUAkpGSgEp/FnWzh0eYF5EuqDfoNhmJOvkFb95cTH6j0+u+s12Dakg/UEHYIPsf/uBpniujJOAlt2Qzlmqdq1SoVjmNhVITnpd9iWO9S4++qlOKrZX3fePSAlaI9rsyDjxVlckfC3whdnie+gYZPhIPSlDZN5qrPwrqregCEDOU2wUHQ9+w3uTHhNA9NotsF1NaVizVfxLWrqoZePH8tjjsB6j5QK7wp1vJy8TKL2cLKgAlqVorAnHWzZrZSv5iexHodeomL03qma+BdltlOWrc8UFWNx0nDan8PffZ9xqXXTPCK0U5FVd9v/iBpnIq5KeAQsvw62VHuPeSwvCSV49+P51rV3HemFe6yQA3AhffQPfcCw8L5734tVlmi7KeRA0CVdl3oem+O5DxP1CyurhQN5Fx8ukduzEbLnfbSKCx38gPeevh/pH3WryhY9qhmZfMCAoGblxBUDYBJ1vZ7zwPQCc1cw5FpK1NUtJFflqj8S2vh5Akop3vfbXp2gaX02n/AGTlr8FleNYvH8Zw7BWccyWUtvhc/Pufy5Fp9FmyeMuu24z1gB0qPxPZUtfI/mHANaDUh3wPxkbG9HsZYeJfDleataWO6ojliqBPxA1bVsrFgTxKuw7a9QfUCeGF4YevydZmQxqravdgpbzK29FsHDTcddj2P1PeBUVdYvfp+TdXlu7VWBkdqaUsVPgbg6cODAgnTqNMpBBPrFX1DNTpxzmymc1iy1qmqoFbV1uwZBxQNy4qdHl662Jn9a6NVi9MyK69ndZLM2tuxbZY6AA7k9gAJ4eGOi+fg0rbdYaizsalCKGAtYhGYLyKb76339DsdoFf1PxNe7YRQhOdhFi8EYc68/GxXKl1JAK2WgEa7P8ApMzxXm565tVGNk+ULgnEWVVOqHV3I/lDHfFT6nuB7bBt+qeEse5KVUvT5GvLavRI42V2jfIHfx1I3f119TPHP8Im69chsq8WIaynFaeK+Xy2ApT0bm29/wCkCRsuooT73mpW5/M/GokhfXgTWoJJK7JQ+oAAJ3KjofiXJNuZWeWSKK2evnV5djasOgUCqd8SBrj3K/WbF1/w5VlmpnZ0ekko9etqSyPviwIPxVVnuP4frMKvwcgsvsN1rHIrdLOyL2f3UqNqR21+kCi6L4ltsuoV8mxX8wLbW9WOaX5A9lZF82nRHw+ZrlrXcyy8H9UvtzMxLGDKiggBEUgjLzKu7KoLfBTWO5P5f1lrR4bXzKrbrXyHqr4I1orB/Oj8m4KOTbrT6dvTuYYPhtKcl767HXzBp6zxKEc3s0NjY+O2w9j/ABfQQLssJzLxBg3ZofNWu1kTYxyjqFbFH9s3ANyLuR5ikA/2dWveb14g6Ucqh6fOsoFg4s9PDmVIIZQWB0CD7d5k4OIa6Uq5l+FYTmwQE8RoEqoC7/QagVnhTrH3vGDFh5iHyrSmvzqB8a738LqVdd72ria94by87JbLD5li+RtVK1Yuywe8Bm3V8q17D5S06D4NGHZzqyrzuvg6uKeNnEt5bMoQaK8tDWuygd56eH/Ci4jWMt91nm18XFor0zcmbzNqoIb429O3f0ga9j+O7k6eMixQ9jZBqU6AH+6HK7ga9gy9vpD7QMTIGCr25L2EhyyCula9tj3H4dJzAX22x3rvLzpngiiql6Gey6pirBbRX8DLUKiysqg/Eg0foT84upeD/PpWizKyDWgcKPwuWnR615Pw2xVX7H/CN777DKz81USnllDHBqBIUI9thIRUCBlbtsn0Uk9vSYHgTrt+SchLW5Gl1UOUCMw5XJtlAHE/hA60NbMzsnwwjvRYbbBdQqqtgCdwhOuSEcfRnHYD836aPD/hpcSy11tsfzjycOE1y52PsFVBHexoF5CEDARijiMBNFAmEBGKEICMUZigERjiMBQhCAmijaKAQhCAQhCACSkRJQCMRRiA4QhAYjiEcAjEUYgONYo1gOMRRiA44oQJQhCBKEQjgAMlIxrAccUIGJ1bAXIpspYsq2LxJTXIe/bYInh4f6P90rNa22WpyJUXeX8HIklVKKNrs++5ZRiA4QhAIQMjAcIoQCBhBoEYQhARijMUAiMDFAIjHEYCg0INAjEY4jAUIQgIxRmKAGKMyMAhCEBNFG0UAhCE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0800" y="1921751"/>
            <a:ext cx="3877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latin typeface="Dotum" pitchFamily="34" charset="-127"/>
                <a:ea typeface="Dotum" pitchFamily="34" charset="-127"/>
              </a:rPr>
              <a:t>Kritik</a:t>
            </a:r>
            <a:r>
              <a:rPr lang="en-US" sz="4400" b="1" dirty="0" smtClean="0">
                <a:latin typeface="Dotum" pitchFamily="34" charset="-127"/>
                <a:ea typeface="Dotum" pitchFamily="34" charset="-127"/>
              </a:rPr>
              <a:t> &amp; Saran </a:t>
            </a:r>
            <a:endParaRPr lang="en-US" sz="4400" b="1" dirty="0">
              <a:latin typeface="Dotum" pitchFamily="34" charset="-127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1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9944" y="2921168"/>
            <a:ext cx="7162800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latin typeface="Dotum" pitchFamily="34" charset="-127"/>
                <a:ea typeface="Dotum" pitchFamily="34" charset="-127"/>
                <a:cs typeface="Aharoni" pitchFamily="2" charset="-79"/>
              </a:rPr>
              <a:t>S E L E S AI </a:t>
            </a:r>
            <a:endParaRPr lang="en-US" sz="4000" dirty="0">
              <a:latin typeface="Dotum" pitchFamily="34" charset="-127"/>
              <a:ea typeface="Dotum" pitchFamily="34" charset="-127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0" y="3422175"/>
            <a:ext cx="4424293" cy="9387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TERIMA KASIH</a:t>
            </a:r>
            <a:endParaRPr lang="en-US" sz="4000" b="1" dirty="0">
              <a:latin typeface="Aharoni" pitchFamily="2" charset="-79"/>
              <a:ea typeface="Dotum" pitchFamily="34" charset="-127"/>
              <a:cs typeface="Aharoni" pitchFamily="2" charset="-79"/>
            </a:endParaRPr>
          </a:p>
        </p:txBody>
      </p:sp>
      <p:pic>
        <p:nvPicPr>
          <p:cNvPr id="3074" name="Picture 2" descr="http://i883.photobucket.com/albums/ac33/NiseikaiPic/arigato3-1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914" y="1182639"/>
            <a:ext cx="1634464" cy="190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01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1982212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Sertig" pitchFamily="34" charset="0"/>
            </a:endParaRPr>
          </a:p>
          <a:p>
            <a:pPr marL="342900" indent="-342900">
              <a:buAutoNum type="arabicPeriod"/>
            </a:pPr>
            <a:endParaRPr lang="en-US" sz="2400" dirty="0">
              <a:latin typeface="Sertig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2613" y="1066800"/>
            <a:ext cx="72955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Dotum" pitchFamily="34" charset="-127"/>
                <a:ea typeface="Dotum" pitchFamily="34" charset="-127"/>
              </a:rPr>
              <a:t>1. </a:t>
            </a:r>
            <a:r>
              <a:rPr lang="en-US" sz="2800" dirty="0" err="1" smtClean="0">
                <a:latin typeface="Dotum" pitchFamily="34" charset="-127"/>
                <a:ea typeface="Dotum" pitchFamily="34" charset="-127"/>
              </a:rPr>
              <a:t>Pendahuluan</a:t>
            </a:r>
            <a:endParaRPr lang="en-US" sz="2800" dirty="0" smtClean="0">
              <a:latin typeface="Dotum" pitchFamily="34" charset="-127"/>
              <a:ea typeface="Dotum" pitchFamily="34" charset="-127"/>
            </a:endParaRPr>
          </a:p>
          <a:p>
            <a:pPr>
              <a:lnSpc>
                <a:spcPct val="150000"/>
              </a:lnSpc>
            </a:pPr>
            <a:r>
              <a:rPr lang="nl-NL" sz="2800" dirty="0" smtClean="0">
                <a:latin typeface="Dotum" pitchFamily="34" charset="-127"/>
                <a:ea typeface="Dotum" pitchFamily="34" charset="-127"/>
              </a:rPr>
              <a:t>2. Kebijakan dan peraturan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Dotum" pitchFamily="34" charset="-127"/>
                <a:ea typeface="Dotum" pitchFamily="34" charset="-127"/>
              </a:rPr>
              <a:t>3. </a:t>
            </a:r>
            <a:r>
              <a:rPr lang="en-US" sz="2800" dirty="0" err="1" smtClean="0">
                <a:latin typeface="Dotum" pitchFamily="34" charset="-127"/>
                <a:ea typeface="Dotum" pitchFamily="34" charset="-127"/>
              </a:rPr>
              <a:t>Daftar</a:t>
            </a:r>
            <a:r>
              <a:rPr lang="en-US" sz="28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800" dirty="0" err="1" smtClean="0">
                <a:latin typeface="Dotum" pitchFamily="34" charset="-127"/>
                <a:ea typeface="Dotum" pitchFamily="34" charset="-127"/>
              </a:rPr>
              <a:t>modul</a:t>
            </a:r>
            <a:r>
              <a:rPr lang="en-US" sz="28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800" dirty="0" err="1" smtClean="0">
                <a:latin typeface="Dotum" pitchFamily="34" charset="-127"/>
                <a:ea typeface="Dotum" pitchFamily="34" charset="-127"/>
              </a:rPr>
              <a:t>dan</a:t>
            </a:r>
            <a:r>
              <a:rPr lang="en-US" sz="28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800" dirty="0" err="1" smtClean="0">
                <a:latin typeface="Dotum" pitchFamily="34" charset="-127"/>
                <a:ea typeface="Dotum" pitchFamily="34" charset="-127"/>
              </a:rPr>
              <a:t>fitur</a:t>
            </a:r>
            <a:r>
              <a:rPr lang="en-US" sz="28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800" dirty="0" err="1" smtClean="0">
                <a:latin typeface="Dotum" pitchFamily="34" charset="-127"/>
                <a:ea typeface="Dotum" pitchFamily="34" charset="-127"/>
              </a:rPr>
              <a:t>belum</a:t>
            </a:r>
            <a:r>
              <a:rPr lang="en-US" sz="28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800" dirty="0" err="1" smtClean="0">
                <a:latin typeface="Dotum" pitchFamily="34" charset="-127"/>
                <a:ea typeface="Dotum" pitchFamily="34" charset="-127"/>
              </a:rPr>
              <a:t>dikerjakan</a:t>
            </a:r>
            <a:endParaRPr lang="en-US" sz="2800" dirty="0" smtClean="0">
              <a:latin typeface="Dotum" pitchFamily="34" charset="-127"/>
              <a:ea typeface="Dotum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Dotum" pitchFamily="34" charset="-127"/>
                <a:ea typeface="Dotum" pitchFamily="34" charset="-127"/>
              </a:rPr>
              <a:t>4. Demo </a:t>
            </a:r>
            <a:r>
              <a:rPr lang="en-US" sz="2800" dirty="0" err="1" smtClean="0">
                <a:latin typeface="Dotum" pitchFamily="34" charset="-127"/>
                <a:ea typeface="Dotum" pitchFamily="34" charset="-127"/>
              </a:rPr>
              <a:t>aplikasi</a:t>
            </a:r>
            <a:r>
              <a:rPr lang="en-US" sz="2800" dirty="0" smtClean="0">
                <a:latin typeface="Dotum" pitchFamily="34" charset="-127"/>
                <a:ea typeface="Dotum" pitchFamily="34" charset="-127"/>
              </a:rPr>
              <a:t> 	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Dotum" pitchFamily="34" charset="-127"/>
                <a:ea typeface="Dotum" pitchFamily="34" charset="-127"/>
              </a:rPr>
              <a:t>5. </a:t>
            </a:r>
            <a:r>
              <a:rPr lang="en-US" sz="2800" dirty="0" err="1" smtClean="0">
                <a:latin typeface="Dotum" pitchFamily="34" charset="-127"/>
                <a:ea typeface="Dotum" pitchFamily="34" charset="-127"/>
              </a:rPr>
              <a:t>Kritik</a:t>
            </a:r>
            <a:r>
              <a:rPr lang="en-US" sz="2800" dirty="0" smtClean="0">
                <a:latin typeface="Dotum" pitchFamily="34" charset="-127"/>
                <a:ea typeface="Dotum" pitchFamily="34" charset="-127"/>
              </a:rPr>
              <a:t> &amp; Saran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Dotum" pitchFamily="34" charset="-127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042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6307" y="838200"/>
            <a:ext cx="5033893" cy="60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Pendahuluan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|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Batasan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Masalah</a:t>
            </a:r>
            <a:endParaRPr lang="en-US" sz="2400" b="1" dirty="0">
              <a:latin typeface="Aharoni" pitchFamily="2" charset="-79"/>
              <a:ea typeface="Dotum" pitchFamily="34" charset="-127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5240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Dotum" pitchFamily="34" charset="-127"/>
                <a:ea typeface="Dotum" pitchFamily="34" charset="-127"/>
              </a:rPr>
              <a:t>1. Data </a:t>
            </a:r>
            <a:r>
              <a:rPr lang="en-US" b="1" dirty="0" err="1">
                <a:latin typeface="Dotum" pitchFamily="34" charset="-127"/>
                <a:ea typeface="Dotum" pitchFamily="34" charset="-127"/>
              </a:rPr>
              <a:t>d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iolah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: 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data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pegawai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,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presensi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,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pengajuan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izin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,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pelatihan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,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perjalanan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dinas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.  </a:t>
            </a:r>
            <a:endParaRPr lang="en-US" dirty="0">
              <a:latin typeface="Dotum" pitchFamily="34" charset="-127"/>
              <a:ea typeface="Dotum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Dotum" pitchFamily="34" charset="-127"/>
                <a:ea typeface="Dotum" pitchFamily="34" charset="-127"/>
              </a:rPr>
              <a:t>2. 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Proses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diolah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: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rekap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presensi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, KPI,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rekomendasi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i="1" dirty="0" smtClean="0">
                <a:latin typeface="Dotum" pitchFamily="34" charset="-127"/>
                <a:ea typeface="Dotum" pitchFamily="34" charset="-127"/>
              </a:rPr>
              <a:t>reward &amp; punishment,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pengajuan</a:t>
            </a:r>
            <a:r>
              <a:rPr lang="en-US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(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izin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,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pelatihan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, SPPD)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dan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muhasabah</a:t>
            </a:r>
            <a:r>
              <a:rPr lang="en-US" dirty="0">
                <a:latin typeface="Dotum" pitchFamily="34" charset="-127"/>
                <a:ea typeface="Dotum" pitchFamily="34" charset="-127"/>
              </a:rPr>
              <a:t>.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dirty="0">
              <a:latin typeface="Dotum" pitchFamily="34" charset="-127"/>
              <a:ea typeface="Dotum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Dotum" pitchFamily="34" charset="-127"/>
                <a:ea typeface="Dotum" pitchFamily="34" charset="-127"/>
              </a:rPr>
              <a:t>3.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Keluaran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b="1" dirty="0" err="1">
                <a:latin typeface="Dotum" pitchFamily="34" charset="-127"/>
                <a:ea typeface="Dotum" pitchFamily="34" charset="-127"/>
              </a:rPr>
              <a:t>a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plikasi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: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informasi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pegawai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teladan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,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biodata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pegawai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, KPI,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tingkat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presensi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,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tingkat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pelatihan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SDM,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dan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tingkat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muhasabah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.   </a:t>
            </a:r>
            <a:endParaRPr lang="en-US" dirty="0">
              <a:latin typeface="Dotum" pitchFamily="34" charset="-127"/>
              <a:ea typeface="Dotum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Dotum" pitchFamily="34" charset="-127"/>
                <a:ea typeface="Dotum" pitchFamily="34" charset="-127"/>
              </a:rPr>
              <a:t>4. </a:t>
            </a:r>
            <a:r>
              <a:rPr lang="en-US" dirty="0" err="1">
                <a:latin typeface="Dotum" pitchFamily="34" charset="-127"/>
                <a:ea typeface="Dotum" pitchFamily="34" charset="-127"/>
              </a:rPr>
              <a:t>Aplikasi</a:t>
            </a:r>
            <a:r>
              <a:rPr lang="en-US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>
                <a:latin typeface="Dotum" pitchFamily="34" charset="-127"/>
                <a:ea typeface="Dotum" pitchFamily="34" charset="-127"/>
              </a:rPr>
              <a:t>berbasis</a:t>
            </a:r>
            <a:r>
              <a:rPr lang="en-US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i="1" dirty="0" smtClean="0">
                <a:latin typeface="Dotum" pitchFamily="34" charset="-127"/>
                <a:ea typeface="Dotum" pitchFamily="34" charset="-127"/>
              </a:rPr>
              <a:t>website </a:t>
            </a:r>
            <a:endParaRPr lang="en-US" i="1" dirty="0">
              <a:latin typeface="Dotum" pitchFamily="34" charset="-127"/>
              <a:ea typeface="Dotum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Dotum" pitchFamily="34" charset="-127"/>
                <a:ea typeface="Dotum" pitchFamily="34" charset="-127"/>
              </a:rPr>
              <a:t>5.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Pemrograman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>
                <a:latin typeface="Dotum" pitchFamily="34" charset="-127"/>
                <a:ea typeface="Dotum" pitchFamily="34" charset="-127"/>
              </a:rPr>
              <a:t>Object Oriented Programming</a:t>
            </a:r>
            <a:endParaRPr lang="en-US" dirty="0" smtClean="0">
              <a:latin typeface="Dotum" pitchFamily="34" charset="-127"/>
              <a:ea typeface="Dotum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Dotum" pitchFamily="34" charset="-127"/>
                <a:ea typeface="Dotum" pitchFamily="34" charset="-127"/>
              </a:rPr>
              <a:t>6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. </a:t>
            </a:r>
            <a:r>
              <a:rPr lang="en-US" dirty="0" err="1">
                <a:latin typeface="Dotum" pitchFamily="34" charset="-127"/>
                <a:ea typeface="Dotum" pitchFamily="34" charset="-127"/>
              </a:rPr>
              <a:t>Bahasa</a:t>
            </a:r>
            <a:r>
              <a:rPr lang="en-US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>
                <a:latin typeface="Dotum" pitchFamily="34" charset="-127"/>
                <a:ea typeface="Dotum" pitchFamily="34" charset="-127"/>
              </a:rPr>
              <a:t>Pemrograman</a:t>
            </a:r>
            <a:r>
              <a:rPr lang="en-US" dirty="0">
                <a:latin typeface="Dotum" pitchFamily="34" charset="-127"/>
                <a:ea typeface="Dotum" pitchFamily="34" charset="-127"/>
              </a:rPr>
              <a:t> HTML, CSS, PHP, JavaScript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Dotum" pitchFamily="34" charset="-127"/>
                <a:ea typeface="Dotum" pitchFamily="34" charset="-127"/>
              </a:rPr>
              <a:t>7. </a:t>
            </a:r>
            <a:r>
              <a:rPr lang="en-US" dirty="0">
                <a:latin typeface="Dotum" pitchFamily="34" charset="-127"/>
                <a:ea typeface="Dotum" pitchFamily="34" charset="-127"/>
              </a:rPr>
              <a:t>Frame Work Code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Ignator</a:t>
            </a:r>
            <a:endParaRPr lang="en-US" dirty="0" smtClean="0">
              <a:latin typeface="Dotum" pitchFamily="34" charset="-127"/>
              <a:ea typeface="Dotum" pitchFamily="34" charset="-127"/>
            </a:endParaRPr>
          </a:p>
          <a:p>
            <a:pPr>
              <a:lnSpc>
                <a:spcPct val="150000"/>
              </a:lnSpc>
            </a:pPr>
            <a:endParaRPr lang="en-US" dirty="0">
              <a:latin typeface="Dotum" pitchFamily="34" charset="-127"/>
              <a:ea typeface="Dotum" pitchFamily="34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4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107" y="1018402"/>
            <a:ext cx="5033893" cy="60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Pendahuluan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|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Maksud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&amp;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Tujuan</a:t>
            </a:r>
            <a:endParaRPr lang="en-US" sz="2400" b="1" dirty="0">
              <a:latin typeface="Aharoni" pitchFamily="2" charset="-79"/>
              <a:ea typeface="Dotum" pitchFamily="34" charset="-127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913973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Dotum" pitchFamily="34" charset="-127"/>
                <a:ea typeface="Dotum" pitchFamily="34" charset="-127"/>
              </a:rPr>
              <a:t>Maksud</a:t>
            </a:r>
            <a:r>
              <a:rPr lang="en-US" sz="2400" b="1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: 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>
                <a:latin typeface="Dotum" pitchFamily="34" charset="-127"/>
                <a:ea typeface="Dotum" pitchFamily="34" charset="-127"/>
              </a:rPr>
              <a:t>Membangun</a:t>
            </a:r>
            <a:r>
              <a:rPr lang="en-US" sz="20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dirty="0" err="1" smtClean="0">
                <a:latin typeface="Dotum" pitchFamily="34" charset="-127"/>
                <a:ea typeface="Dotum" pitchFamily="34" charset="-127"/>
              </a:rPr>
              <a:t>sistem</a:t>
            </a:r>
            <a:r>
              <a:rPr lang="en-US" sz="20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dirty="0" err="1" smtClean="0">
                <a:latin typeface="Dotum" pitchFamily="34" charset="-127"/>
                <a:ea typeface="Dotum" pitchFamily="34" charset="-127"/>
              </a:rPr>
              <a:t>informasi</a:t>
            </a:r>
            <a:r>
              <a:rPr lang="en-US" sz="20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dirty="0" err="1" smtClean="0">
                <a:latin typeface="Dotum" pitchFamily="34" charset="-127"/>
                <a:ea typeface="Dotum" pitchFamily="34" charset="-127"/>
              </a:rPr>
              <a:t>manajemen</a:t>
            </a:r>
            <a:r>
              <a:rPr lang="en-US" sz="20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dirty="0" err="1" smtClean="0">
                <a:latin typeface="Dotum" pitchFamily="34" charset="-127"/>
                <a:ea typeface="Dotum" pitchFamily="34" charset="-127"/>
              </a:rPr>
              <a:t>sumber</a:t>
            </a:r>
            <a:r>
              <a:rPr lang="en-US" sz="20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dirty="0" err="1" smtClean="0">
                <a:latin typeface="Dotum" pitchFamily="34" charset="-127"/>
                <a:ea typeface="Dotum" pitchFamily="34" charset="-127"/>
              </a:rPr>
              <a:t>daya</a:t>
            </a:r>
            <a:r>
              <a:rPr lang="en-US" sz="20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dirty="0" err="1" smtClean="0">
                <a:latin typeface="Dotum" pitchFamily="34" charset="-127"/>
                <a:ea typeface="Dotum" pitchFamily="34" charset="-127"/>
              </a:rPr>
              <a:t>manusia</a:t>
            </a:r>
            <a:r>
              <a:rPr lang="en-US" sz="2000" dirty="0" smtClean="0">
                <a:latin typeface="Dotum" pitchFamily="34" charset="-127"/>
                <a:ea typeface="Dotum" pitchFamily="34" charset="-127"/>
              </a:rPr>
              <a:t> di PT. Duta </a:t>
            </a:r>
            <a:r>
              <a:rPr lang="en-US" sz="2000" dirty="0" err="1" smtClean="0">
                <a:latin typeface="Dotum" pitchFamily="34" charset="-127"/>
                <a:ea typeface="Dotum" pitchFamily="34" charset="-127"/>
              </a:rPr>
              <a:t>Transformasi</a:t>
            </a:r>
            <a:r>
              <a:rPr lang="en-US" sz="20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dirty="0" err="1" smtClean="0">
                <a:latin typeface="Dotum" pitchFamily="34" charset="-127"/>
                <a:ea typeface="Dotum" pitchFamily="34" charset="-127"/>
              </a:rPr>
              <a:t>Insani</a:t>
            </a:r>
            <a:r>
              <a:rPr lang="en-US" sz="20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dirty="0" err="1" smtClean="0">
                <a:latin typeface="Dotum" pitchFamily="34" charset="-127"/>
                <a:ea typeface="Dotum" pitchFamily="34" charset="-127"/>
              </a:rPr>
              <a:t>untuk</a:t>
            </a:r>
            <a:r>
              <a:rPr lang="en-US" sz="20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dirty="0" err="1" smtClean="0">
                <a:latin typeface="Dotum" pitchFamily="34" charset="-127"/>
                <a:ea typeface="Dotum" pitchFamily="34" charset="-127"/>
              </a:rPr>
              <a:t>optimalisasi</a:t>
            </a:r>
            <a:r>
              <a:rPr lang="en-US" sz="20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dirty="0" err="1" smtClean="0">
                <a:latin typeface="Dotum" pitchFamily="34" charset="-127"/>
                <a:ea typeface="Dotum" pitchFamily="34" charset="-127"/>
              </a:rPr>
              <a:t>kinerja</a:t>
            </a:r>
            <a:r>
              <a:rPr lang="en-US" sz="20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2000" dirty="0" err="1" smtClean="0">
                <a:latin typeface="Dotum" pitchFamily="34" charset="-127"/>
                <a:ea typeface="Dotum" pitchFamily="34" charset="-127"/>
              </a:rPr>
              <a:t>pegawai</a:t>
            </a:r>
            <a:endParaRPr lang="en-US" dirty="0">
              <a:latin typeface="Dotum" pitchFamily="34" charset="-127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75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973211"/>
            <a:ext cx="5033893" cy="60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Pendahuluan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|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Maksud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&amp;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Tujuan</a:t>
            </a:r>
            <a:endParaRPr lang="en-US" sz="2400" b="1" dirty="0">
              <a:latin typeface="Aharoni" pitchFamily="2" charset="-79"/>
              <a:ea typeface="Dotum" pitchFamily="34" charset="-127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686848"/>
            <a:ext cx="896332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 smtClean="0">
                <a:latin typeface="Dotum" pitchFamily="34" charset="-127"/>
                <a:ea typeface="Dotum" pitchFamily="34" charset="-127"/>
              </a:rPr>
              <a:t>Tujuan</a:t>
            </a:r>
            <a:r>
              <a:rPr lang="en-US" sz="2000" b="1" dirty="0" smtClean="0">
                <a:latin typeface="Dotum" pitchFamily="34" charset="-127"/>
                <a:ea typeface="Dotum" pitchFamily="34" charset="-127"/>
              </a:rPr>
              <a:t>  :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1.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Membantu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kepala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sekretariat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dalam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merekap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data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presensi,muhasabah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,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dan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pelatihan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2.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Membantu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pegawai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dalam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memonitor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performa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kerja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pribadi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3.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Membantu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direksi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dan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komisaris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dalam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memberikan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i="1" dirty="0" smtClean="0">
                <a:latin typeface="Dotum" pitchFamily="34" charset="-127"/>
                <a:ea typeface="Dotum" pitchFamily="34" charset="-127"/>
              </a:rPr>
              <a:t>reward 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atau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 </a:t>
            </a:r>
            <a:r>
              <a:rPr lang="en-US" sz="1600" i="1" dirty="0" smtClean="0">
                <a:latin typeface="Dotum" pitchFamily="34" charset="-127"/>
                <a:ea typeface="Dotum" pitchFamily="34" charset="-127"/>
              </a:rPr>
              <a:t>punishment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i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kepada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 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pegawai</a:t>
            </a:r>
            <a:r>
              <a:rPr lang="en-US" sz="1600" dirty="0">
                <a:latin typeface="Dotum" pitchFamily="34" charset="-127"/>
                <a:ea typeface="Dotum" pitchFamily="34" charset="-127"/>
              </a:rPr>
              <a:t>.</a:t>
            </a:r>
            <a:endParaRPr lang="en-US" sz="1600" dirty="0" smtClean="0">
              <a:latin typeface="Dotum" pitchFamily="34" charset="-127"/>
              <a:ea typeface="Dotum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Dotum" pitchFamily="34" charset="-127"/>
                <a:ea typeface="Dotum" pitchFamily="34" charset="-127"/>
              </a:rPr>
              <a:t>4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.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Membantu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direksi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,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komisaris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,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dan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kepala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sekretariat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dalam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memonitor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kinerja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pegawai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Dotum" pitchFamily="34" charset="-127"/>
                <a:ea typeface="Dotum" pitchFamily="34" charset="-127"/>
              </a:rPr>
              <a:t>5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.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Membantu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kepala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sekretariat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menghitung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KPI (</a:t>
            </a:r>
            <a:r>
              <a:rPr lang="en-US" sz="1600" i="1" dirty="0" smtClean="0">
                <a:latin typeface="Dotum" pitchFamily="34" charset="-127"/>
                <a:ea typeface="Dotum" pitchFamily="34" charset="-127"/>
              </a:rPr>
              <a:t>key performance indicator)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b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idang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 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peningkatan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profesionalisame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dan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sz="1600" dirty="0" err="1" smtClean="0">
                <a:latin typeface="Dotum" pitchFamily="34" charset="-127"/>
                <a:ea typeface="Dotum" pitchFamily="34" charset="-127"/>
              </a:rPr>
              <a:t>kemampuan</a:t>
            </a:r>
            <a:r>
              <a:rPr lang="en-US" sz="1600" dirty="0" smtClean="0">
                <a:latin typeface="Dotum" pitchFamily="34" charset="-127"/>
                <a:ea typeface="Dotum" pitchFamily="34" charset="-127"/>
              </a:rPr>
              <a:t> SDM</a:t>
            </a:r>
          </a:p>
          <a:p>
            <a:pPr algn="just">
              <a:lnSpc>
                <a:spcPct val="150000"/>
              </a:lnSpc>
            </a:pPr>
            <a:endParaRPr lang="en-US" sz="2000" b="1" dirty="0" smtClean="0">
              <a:latin typeface="Dotum" pitchFamily="34" charset="-127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76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914400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307" y="914400"/>
            <a:ext cx="587209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Hasil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Analisis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|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Hak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Akses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Pengguna</a:t>
            </a:r>
            <a:endParaRPr lang="en-US" sz="2400" b="1" dirty="0">
              <a:latin typeface="Aharoni" pitchFamily="2" charset="-79"/>
              <a:ea typeface="Dotum" pitchFamily="34" charset="-127"/>
              <a:cs typeface="Aharoni" pitchFamily="2" charset="-79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946505"/>
              </p:ext>
            </p:extLst>
          </p:nvPr>
        </p:nvGraphicFramePr>
        <p:xfrm>
          <a:off x="381000" y="1676400"/>
          <a:ext cx="8305800" cy="3852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111"/>
                <a:gridCol w="2135089"/>
                <a:gridCol w="2667000"/>
                <a:gridCol w="2895600"/>
              </a:tblGrid>
              <a:tr h="6060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Dotum" pitchFamily="34" charset="-127"/>
                          <a:ea typeface="Dotum" pitchFamily="34" charset="-127"/>
                        </a:rPr>
                        <a:t>NO</a:t>
                      </a:r>
                      <a:endParaRPr lang="en-US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Dotum" pitchFamily="34" charset="-127"/>
                          <a:ea typeface="Dotum" pitchFamily="34" charset="-127"/>
                        </a:rPr>
                        <a:t>JABATAN</a:t>
                      </a:r>
                      <a:r>
                        <a:rPr lang="en-US" baseline="0" dirty="0" smtClean="0">
                          <a:latin typeface="Dotum" pitchFamily="34" charset="-127"/>
                          <a:ea typeface="Dotum" pitchFamily="34" charset="-127"/>
                        </a:rPr>
                        <a:t> </a:t>
                      </a:r>
                      <a:endParaRPr lang="en-US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Dotum" pitchFamily="34" charset="-127"/>
                          <a:ea typeface="Dotum" pitchFamily="34" charset="-127"/>
                        </a:rPr>
                        <a:t>USER LEVEL  </a:t>
                      </a:r>
                      <a:endParaRPr lang="en-US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Dotum" pitchFamily="34" charset="-127"/>
                          <a:ea typeface="Dotum" pitchFamily="34" charset="-127"/>
                        </a:rPr>
                        <a:t>KETERANGAN</a:t>
                      </a:r>
                      <a:endParaRPr lang="en-US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</a:tr>
              <a:tr h="453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Dotum" pitchFamily="34" charset="-127"/>
                          <a:ea typeface="Dotum" pitchFamily="34" charset="-127"/>
                        </a:rPr>
                        <a:t>1</a:t>
                      </a:r>
                      <a:endParaRPr lang="en-US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Dotum" pitchFamily="34" charset="-127"/>
                          <a:ea typeface="Dotum" pitchFamily="34" charset="-127"/>
                        </a:rPr>
                        <a:t>Komisaris</a:t>
                      </a:r>
                      <a:endParaRPr lang="en-US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Dotum" pitchFamily="34" charset="-127"/>
                          <a:ea typeface="Dotum" pitchFamily="34" charset="-127"/>
                        </a:rPr>
                        <a:t>Special</a:t>
                      </a:r>
                      <a:r>
                        <a:rPr lang="en-US" baseline="0" dirty="0" smtClean="0">
                          <a:latin typeface="Dotum" pitchFamily="34" charset="-127"/>
                          <a:ea typeface="Dotum" pitchFamily="34" charset="-127"/>
                        </a:rPr>
                        <a:t> User </a:t>
                      </a:r>
                      <a:endParaRPr lang="en-US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Dotum" pitchFamily="34" charset="-127"/>
                          <a:ea typeface="Dotum" pitchFamily="34" charset="-127"/>
                        </a:rPr>
                        <a:t>Low</a:t>
                      </a:r>
                      <a:r>
                        <a:rPr lang="en-US" i="1" baseline="0" dirty="0" smtClean="0">
                          <a:latin typeface="Dotum" pitchFamily="34" charset="-127"/>
                          <a:ea typeface="Dotum" pitchFamily="34" charset="-127"/>
                        </a:rPr>
                        <a:t> </a:t>
                      </a:r>
                      <a:r>
                        <a:rPr lang="en-US" i="1" baseline="0" dirty="0" err="1" smtClean="0">
                          <a:latin typeface="Dotum" pitchFamily="34" charset="-127"/>
                          <a:ea typeface="Dotum" pitchFamily="34" charset="-127"/>
                        </a:rPr>
                        <a:t>Accsess</a:t>
                      </a:r>
                      <a:endParaRPr lang="en-US" i="1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</a:tr>
              <a:tr h="453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Dotum" pitchFamily="34" charset="-127"/>
                          <a:ea typeface="Dotum" pitchFamily="34" charset="-127"/>
                        </a:rPr>
                        <a:t>2</a:t>
                      </a:r>
                      <a:endParaRPr lang="en-US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Dotum" pitchFamily="34" charset="-127"/>
                          <a:ea typeface="Dotum" pitchFamily="34" charset="-127"/>
                        </a:rPr>
                        <a:t>Direksi</a:t>
                      </a:r>
                      <a:r>
                        <a:rPr lang="en-US" dirty="0" smtClean="0">
                          <a:latin typeface="Dotum" pitchFamily="34" charset="-127"/>
                          <a:ea typeface="Dotum" pitchFamily="34" charset="-127"/>
                        </a:rPr>
                        <a:t> </a:t>
                      </a:r>
                      <a:endParaRPr lang="en-US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Dotum" pitchFamily="34" charset="-127"/>
                          <a:ea typeface="Dotum" pitchFamily="34" charset="-127"/>
                        </a:rPr>
                        <a:t>Special</a:t>
                      </a:r>
                      <a:r>
                        <a:rPr lang="en-US" baseline="0" dirty="0" smtClean="0">
                          <a:latin typeface="Dotum" pitchFamily="34" charset="-127"/>
                          <a:ea typeface="Dotum" pitchFamily="34" charset="-127"/>
                        </a:rPr>
                        <a:t> User </a:t>
                      </a:r>
                      <a:endParaRPr lang="en-US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Dotum" pitchFamily="34" charset="-127"/>
                          <a:ea typeface="Dotum" pitchFamily="34" charset="-127"/>
                        </a:rPr>
                        <a:t>Low </a:t>
                      </a:r>
                      <a:r>
                        <a:rPr lang="en-US" i="1" dirty="0" err="1" smtClean="0">
                          <a:latin typeface="Dotum" pitchFamily="34" charset="-127"/>
                          <a:ea typeface="Dotum" pitchFamily="34" charset="-127"/>
                        </a:rPr>
                        <a:t>Accsess</a:t>
                      </a:r>
                      <a:endParaRPr lang="en-US" i="1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</a:tr>
              <a:tr h="6060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Dotum" pitchFamily="34" charset="-127"/>
                          <a:ea typeface="Dotum" pitchFamily="34" charset="-127"/>
                        </a:rPr>
                        <a:t>3</a:t>
                      </a:r>
                      <a:endParaRPr lang="en-US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Dotum" pitchFamily="34" charset="-127"/>
                          <a:ea typeface="Dotum" pitchFamily="34" charset="-127"/>
                        </a:rPr>
                        <a:t>Kepala</a:t>
                      </a:r>
                      <a:r>
                        <a:rPr lang="en-US" dirty="0" smtClean="0">
                          <a:latin typeface="Dotum" pitchFamily="34" charset="-127"/>
                          <a:ea typeface="Dotum" pitchFamily="34" charset="-127"/>
                        </a:rPr>
                        <a:t> </a:t>
                      </a:r>
                      <a:r>
                        <a:rPr lang="en-US" dirty="0" err="1" smtClean="0">
                          <a:latin typeface="Dotum" pitchFamily="34" charset="-127"/>
                          <a:ea typeface="Dotum" pitchFamily="34" charset="-127"/>
                        </a:rPr>
                        <a:t>Sekretariat</a:t>
                      </a:r>
                      <a:endParaRPr lang="en-US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Dotum" pitchFamily="34" charset="-127"/>
                          <a:ea typeface="Dotum" pitchFamily="34" charset="-127"/>
                        </a:rPr>
                        <a:t>Administrator </a:t>
                      </a:r>
                      <a:r>
                        <a:rPr lang="en-US" dirty="0" err="1" smtClean="0">
                          <a:latin typeface="Dotum" pitchFamily="34" charset="-127"/>
                          <a:ea typeface="Dotum" pitchFamily="34" charset="-127"/>
                        </a:rPr>
                        <a:t>dan</a:t>
                      </a:r>
                      <a:r>
                        <a:rPr lang="en-US" dirty="0" smtClean="0">
                          <a:latin typeface="Dotum" pitchFamily="34" charset="-127"/>
                          <a:ea typeface="Dotum" pitchFamily="34" charset="-127"/>
                        </a:rPr>
                        <a:t> User</a:t>
                      </a:r>
                      <a:endParaRPr lang="en-US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baseline="0" dirty="0" smtClean="0">
                          <a:latin typeface="Dotum" pitchFamily="34" charset="-127"/>
                          <a:ea typeface="Dotum" pitchFamily="34" charset="-127"/>
                        </a:rPr>
                        <a:t>Full &amp;Middle  Access</a:t>
                      </a:r>
                      <a:endParaRPr lang="en-US" i="1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</a:tr>
              <a:tr h="453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Dotum" pitchFamily="34" charset="-127"/>
                          <a:ea typeface="Dotum" pitchFamily="34" charset="-127"/>
                        </a:rPr>
                        <a:t>4</a:t>
                      </a:r>
                      <a:endParaRPr lang="en-US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Dotum" pitchFamily="34" charset="-127"/>
                          <a:ea typeface="Dotum" pitchFamily="34" charset="-127"/>
                        </a:rPr>
                        <a:t>Manajer</a:t>
                      </a:r>
                      <a:endParaRPr lang="en-US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Dotum" pitchFamily="34" charset="-127"/>
                          <a:ea typeface="Dotum" pitchFamily="34" charset="-127"/>
                        </a:rPr>
                        <a:t>User</a:t>
                      </a:r>
                      <a:endParaRPr lang="en-US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Dotum" pitchFamily="34" charset="-127"/>
                          <a:ea typeface="Dotum" pitchFamily="34" charset="-127"/>
                        </a:rPr>
                        <a:t>Middle </a:t>
                      </a:r>
                      <a:r>
                        <a:rPr lang="en-US" i="1" dirty="0" err="1" smtClean="0">
                          <a:latin typeface="Dotum" pitchFamily="34" charset="-127"/>
                          <a:ea typeface="Dotum" pitchFamily="34" charset="-127"/>
                        </a:rPr>
                        <a:t>Acsess</a:t>
                      </a:r>
                      <a:endParaRPr lang="en-US" i="1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</a:tr>
              <a:tr h="619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Dotum" pitchFamily="34" charset="-127"/>
                          <a:ea typeface="Dotum" pitchFamily="34" charset="-127"/>
                        </a:rPr>
                        <a:t>5</a:t>
                      </a:r>
                      <a:endParaRPr lang="en-US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Dotum" pitchFamily="34" charset="-127"/>
                          <a:ea typeface="Dotum" pitchFamily="34" charset="-127"/>
                        </a:rPr>
                        <a:t>Supervisor</a:t>
                      </a:r>
                      <a:endParaRPr lang="en-US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Dotum" pitchFamily="34" charset="-127"/>
                          <a:ea typeface="Dotum" pitchFamily="34" charset="-127"/>
                        </a:rPr>
                        <a:t>User</a:t>
                      </a:r>
                      <a:endParaRPr lang="en-US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Dotum" pitchFamily="34" charset="-127"/>
                          <a:ea typeface="Dotum" pitchFamily="34" charset="-127"/>
                        </a:rPr>
                        <a:t>Middle </a:t>
                      </a:r>
                      <a:r>
                        <a:rPr lang="en-US" i="1" dirty="0" err="1" smtClean="0">
                          <a:latin typeface="Dotum" pitchFamily="34" charset="-127"/>
                          <a:ea typeface="Dotum" pitchFamily="34" charset="-127"/>
                        </a:rPr>
                        <a:t>Accsess</a:t>
                      </a:r>
                      <a:endParaRPr lang="en-US" i="1" dirty="0" smtClean="0">
                        <a:latin typeface="Dotum" pitchFamily="34" charset="-127"/>
                        <a:ea typeface="Dotum" pitchFamily="34" charset="-127"/>
                      </a:endParaRPr>
                    </a:p>
                    <a:p>
                      <a:endParaRPr lang="en-US" i="1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</a:tr>
              <a:tr h="6198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Dotum" pitchFamily="34" charset="-127"/>
                          <a:ea typeface="Dotum" pitchFamily="34" charset="-127"/>
                        </a:rPr>
                        <a:t>6</a:t>
                      </a:r>
                      <a:endParaRPr lang="en-US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Dotum" pitchFamily="34" charset="-127"/>
                          <a:ea typeface="Dotum" pitchFamily="34" charset="-127"/>
                        </a:rPr>
                        <a:t>Staff</a:t>
                      </a:r>
                      <a:endParaRPr lang="en-US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Dotum" pitchFamily="34" charset="-127"/>
                          <a:ea typeface="Dotum" pitchFamily="34" charset="-127"/>
                        </a:rPr>
                        <a:t>User</a:t>
                      </a:r>
                      <a:endParaRPr lang="en-US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Dotum" pitchFamily="34" charset="-127"/>
                          <a:ea typeface="Dotum" pitchFamily="34" charset="-127"/>
                        </a:rPr>
                        <a:t>Middle </a:t>
                      </a:r>
                      <a:r>
                        <a:rPr lang="en-US" i="1" dirty="0" err="1" smtClean="0">
                          <a:latin typeface="Dotum" pitchFamily="34" charset="-127"/>
                          <a:ea typeface="Dotum" pitchFamily="34" charset="-127"/>
                        </a:rPr>
                        <a:t>Accsess</a:t>
                      </a:r>
                      <a:endParaRPr lang="en-US" i="1" dirty="0" smtClean="0">
                        <a:latin typeface="Dotum" pitchFamily="34" charset="-127"/>
                        <a:ea typeface="Dotum" pitchFamily="34" charset="-127"/>
                      </a:endParaRPr>
                    </a:p>
                    <a:p>
                      <a:endParaRPr lang="en-US" i="1" dirty="0">
                        <a:latin typeface="Dotum" pitchFamily="34" charset="-127"/>
                        <a:ea typeface="Dotum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6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107" y="1018403"/>
            <a:ext cx="587209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Hasil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Analisis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|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Usecase</a:t>
            </a:r>
            <a:endParaRPr lang="en-US" sz="2400" b="1" dirty="0">
              <a:latin typeface="Aharoni" pitchFamily="2" charset="-79"/>
              <a:ea typeface="Dotum" pitchFamily="34" charset="-127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4653" y="2551837"/>
            <a:ext cx="67617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Dotum" pitchFamily="34" charset="-127"/>
                <a:ea typeface="Dotum" pitchFamily="34" charset="-127"/>
              </a:rPr>
              <a:t> PEMODELAN UML  </a:t>
            </a:r>
          </a:p>
          <a:p>
            <a:pPr algn="ctr"/>
            <a:r>
              <a:rPr lang="en-US" sz="5400" dirty="0" smtClean="0">
                <a:latin typeface="Dotum" pitchFamily="34" charset="-127"/>
                <a:ea typeface="Dotum" pitchFamily="34" charset="-127"/>
                <a:hlinkClick r:id="rId4" action="ppaction://hlinkfile"/>
              </a:rPr>
              <a:t>USECASE</a:t>
            </a:r>
            <a:endParaRPr lang="en-US" sz="5400" dirty="0">
              <a:latin typeface="Dotum" pitchFamily="34" charset="-127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37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:\Github\DTTI\Asset\Images\cover-bg-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:\Github\DTTI\Asset\Images\cover-bg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63" y="2133600"/>
            <a:ext cx="4106865" cy="47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107" y="1018402"/>
            <a:ext cx="81580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Dotum" pitchFamily="34" charset="-127"/>
                <a:ea typeface="Dotum" pitchFamily="34" charset="-127"/>
              </a:rPr>
              <a:t> </a:t>
            </a:r>
            <a:endParaRPr lang="en-US" sz="2400" b="1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107" y="1018403"/>
            <a:ext cx="747229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Hasil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Analisis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|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Daftar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Modul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,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Fitur</a:t>
            </a:r>
            <a:r>
              <a:rPr lang="en-US" sz="2400" b="1" dirty="0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 &amp; </a:t>
            </a:r>
            <a:r>
              <a:rPr lang="en-US" sz="2400" b="1" dirty="0" err="1" smtClean="0">
                <a:latin typeface="Aharoni" pitchFamily="2" charset="-79"/>
                <a:ea typeface="Dotum" pitchFamily="34" charset="-127"/>
                <a:cs typeface="Aharoni" pitchFamily="2" charset="-79"/>
              </a:rPr>
              <a:t>Operasi</a:t>
            </a:r>
            <a:endParaRPr lang="en-US" sz="2400" b="1" dirty="0">
              <a:latin typeface="Aharoni" pitchFamily="2" charset="-79"/>
              <a:ea typeface="Dotum" pitchFamily="34" charset="-127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282" y="1676400"/>
            <a:ext cx="816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Operasi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 : 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CRUD (Create, Read, Update, </a:t>
            </a:r>
            <a:r>
              <a:rPr lang="en-US" dirty="0" smtClean="0">
                <a:solidFill>
                  <a:srgbClr val="FF0000"/>
                </a:solidFill>
                <a:latin typeface="Dotum" pitchFamily="34" charset="-127"/>
                <a:ea typeface="Dotum" pitchFamily="34" charset="-127"/>
              </a:rPr>
              <a:t>Delete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itchFamily="34" charset="-127"/>
                <a:ea typeface="Dotum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itchFamily="34" charset="-127"/>
                <a:ea typeface="Dotum" pitchFamily="34" charset="-127"/>
              </a:rPr>
              <a:t>Fitur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itchFamily="34" charset="-127"/>
                <a:ea typeface="Dotum" pitchFamily="34" charset="-127"/>
              </a:rPr>
              <a:t>       :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itchFamily="34" charset="-127"/>
                <a:ea typeface="Dotum" pitchFamily="34" charset="-127"/>
              </a:rPr>
              <a:t>Data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itchFamily="34" charset="-127"/>
                <a:ea typeface="Dotum" pitchFamily="34" charset="-127"/>
              </a:rPr>
              <a:t>Statistik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itchFamily="34" charset="-127"/>
                <a:ea typeface="Dotum" pitchFamily="34" charset="-127"/>
              </a:rPr>
              <a:t> &amp;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itchFamily="34" charset="-127"/>
                <a:ea typeface="Dotum" pitchFamily="34" charset="-127"/>
              </a:rPr>
              <a:t>Grafik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itchFamily="34" charset="-127"/>
                <a:ea typeface="Dotum" pitchFamily="34" charset="-127"/>
              </a:rPr>
              <a:t>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itchFamily="34" charset="-127"/>
                <a:ea typeface="Dotum" pitchFamily="34" charset="-127"/>
              </a:rPr>
              <a:t>Cetak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itchFamily="34" charset="-127"/>
                <a:ea typeface="Dotum" pitchFamily="34" charset="-127"/>
              </a:rPr>
              <a:t> Data,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itchFamily="34" charset="-127"/>
                <a:ea typeface="Dotum" pitchFamily="34" charset="-127"/>
              </a:rPr>
              <a:t>dan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otum" pitchFamily="34" charset="-127"/>
                <a:ea typeface="Dotum" pitchFamily="34" charset="-127"/>
              </a:rPr>
              <a:t>P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itchFamily="34" charset="-127"/>
                <a:ea typeface="Dotum" pitchFamily="34" charset="-127"/>
              </a:rPr>
              <a:t>encarian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otum" pitchFamily="34" charset="-127"/>
                <a:ea typeface="Dotum" pitchFamily="34" charset="-127"/>
              </a:rPr>
              <a:t> Data  </a:t>
            </a:r>
            <a:endParaRPr lang="en-US" dirty="0"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470" y="2514600"/>
            <a:ext cx="619753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Daftar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b="1" dirty="0" err="1" smtClean="0">
                <a:latin typeface="Dotum" pitchFamily="34" charset="-127"/>
                <a:ea typeface="Dotum" pitchFamily="34" charset="-127"/>
              </a:rPr>
              <a:t>Modul</a:t>
            </a:r>
            <a:r>
              <a:rPr lang="en-US" b="1" dirty="0" smtClean="0">
                <a:latin typeface="Dotum" pitchFamily="34" charset="-127"/>
                <a:ea typeface="Dotum" pitchFamily="34" charset="-127"/>
              </a:rPr>
              <a:t> : </a:t>
            </a:r>
          </a:p>
          <a:p>
            <a:endParaRPr lang="en-US" b="1" dirty="0">
              <a:latin typeface="Dotum" pitchFamily="34" charset="-127"/>
              <a:ea typeface="Dotum" pitchFamily="34" charset="-127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latin typeface="Dotum" pitchFamily="34" charset="-127"/>
                <a:ea typeface="Dotum" pitchFamily="34" charset="-127"/>
              </a:rPr>
              <a:t>Modul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Master Bank 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Dotum" pitchFamily="34" charset="-127"/>
                <a:ea typeface="Dotum" pitchFamily="34" charset="-127"/>
              </a:rPr>
              <a:t>Modul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Master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Tanggal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Libur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Dotum" pitchFamily="34" charset="-127"/>
                <a:ea typeface="Dotum" pitchFamily="34" charset="-127"/>
              </a:rPr>
              <a:t>Modul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Pegawai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Dotum" pitchFamily="34" charset="-127"/>
                <a:ea typeface="Dotum" pitchFamily="34" charset="-127"/>
              </a:rPr>
              <a:t>Modul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Reward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Dotum" pitchFamily="34" charset="-127"/>
                <a:ea typeface="Dotum" pitchFamily="34" charset="-127"/>
              </a:rPr>
              <a:t>Modul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Punishment 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Dotum" pitchFamily="34" charset="-127"/>
                <a:ea typeface="Dotum" pitchFamily="34" charset="-127"/>
              </a:rPr>
              <a:t>Modul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Pengajuan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SPPD,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Pelatihan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,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dan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>
                <a:latin typeface="Dotum" pitchFamily="34" charset="-127"/>
                <a:ea typeface="Dotum" pitchFamily="34" charset="-127"/>
              </a:rPr>
              <a:t>I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zin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Presensi</a:t>
            </a:r>
            <a:endParaRPr lang="en-US" dirty="0" smtClean="0">
              <a:latin typeface="Dotum" pitchFamily="34" charset="-127"/>
              <a:ea typeface="Dotum" pitchFamily="34" charset="-127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latin typeface="Dotum" pitchFamily="34" charset="-127"/>
                <a:ea typeface="Dotum" pitchFamily="34" charset="-127"/>
              </a:rPr>
              <a:t>Modul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Presensi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Dotum" pitchFamily="34" charset="-127"/>
                <a:ea typeface="Dotum" pitchFamily="34" charset="-127"/>
              </a:rPr>
              <a:t>Modul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</a:t>
            </a:r>
            <a:r>
              <a:rPr lang="en-US" dirty="0" err="1" smtClean="0">
                <a:latin typeface="Dotum" pitchFamily="34" charset="-127"/>
                <a:ea typeface="Dotum" pitchFamily="34" charset="-127"/>
              </a:rPr>
              <a:t>Muhasabah</a:t>
            </a:r>
            <a:endParaRPr lang="en-US" dirty="0" smtClean="0">
              <a:latin typeface="Dotum" pitchFamily="34" charset="-127"/>
              <a:ea typeface="Dotum" pitchFamily="34" charset="-127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latin typeface="Dotum" pitchFamily="34" charset="-127"/>
                <a:ea typeface="Dotum" pitchFamily="34" charset="-127"/>
              </a:rPr>
              <a:t>Modul</a:t>
            </a:r>
            <a:r>
              <a:rPr lang="en-US" dirty="0" smtClean="0">
                <a:latin typeface="Dotum" pitchFamily="34" charset="-127"/>
                <a:ea typeface="Dotum" pitchFamily="34" charset="-127"/>
              </a:rPr>
              <a:t> KPI   </a:t>
            </a:r>
          </a:p>
          <a:p>
            <a:r>
              <a:rPr lang="en-US" b="1" dirty="0" smtClean="0">
                <a:latin typeface="Dotum" pitchFamily="34" charset="-127"/>
                <a:ea typeface="Dotum" pitchFamily="34" charset="-127"/>
              </a:rPr>
              <a:t> </a:t>
            </a:r>
          </a:p>
          <a:p>
            <a:endParaRPr lang="en-US" b="1" dirty="0">
              <a:latin typeface="Dotum" pitchFamily="34" charset="-127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58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873</Words>
  <Application>Microsoft Office PowerPoint</Application>
  <PresentationFormat>On-screen Show (4:3)</PresentationFormat>
  <Paragraphs>266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Paudji</dc:creator>
  <cp:lastModifiedBy>Ahmad Paudji</cp:lastModifiedBy>
  <cp:revision>62</cp:revision>
  <dcterms:created xsi:type="dcterms:W3CDTF">2014-09-04T01:23:13Z</dcterms:created>
  <dcterms:modified xsi:type="dcterms:W3CDTF">2014-10-22T03:48:20Z</dcterms:modified>
</cp:coreProperties>
</file>