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87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A41BF-5CA2-4DEB-B275-62068E000F8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D28FE-A6FE-436C-BED8-D5F59293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1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28FE-A6FE-436C-BED8-D5F592937E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28FE-A6FE-436C-BED8-D5F592937E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4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7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8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9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9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5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8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1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3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5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8B04-0043-4D10-943B-0F5431CC2AE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0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../UNIKOM_Ahmad%20Paudji-Ismail%20Zakky-Handoyo_BAB%202.docx" TargetMode="External"/><Relationship Id="rId4" Type="http://schemas.openxmlformats.org/officeDocument/2006/relationships/hyperlink" Target="../UNIKOM_Ahmad%20Paudji-Ismail%20Zakky-Handoyo_BAB%201.doc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Data%20Analisis/Flowmap/" TargetMode="External"/><Relationship Id="rId5" Type="http://schemas.openxmlformats.org/officeDocument/2006/relationships/hyperlink" Target="../../Data%20Analisis/Model/UML/Usecase/usecase_dtti_3-09-2014.uml" TargetMode="External"/><Relationship Id="rId4" Type="http://schemas.openxmlformats.org/officeDocument/2006/relationships/hyperlink" Target="../../Data%20Analisis/Model/Database/ERD_DTTI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5499" y="446629"/>
            <a:ext cx="7323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Sertig" pitchFamily="34" charset="0"/>
              </a:rPr>
              <a:t>PROGRESS PROYEK RANCANG BANGUN APLIKASI </a:t>
            </a:r>
          </a:p>
          <a:p>
            <a:pPr algn="ctr"/>
            <a:r>
              <a:rPr lang="en-US" sz="2400" b="1" dirty="0" smtClean="0">
                <a:latin typeface="Sertig" pitchFamily="34" charset="0"/>
              </a:rPr>
              <a:t>SISTEM INFORMASI MANAJEMEN SUMBER DAYA MANUSIA </a:t>
            </a:r>
          </a:p>
          <a:p>
            <a:pPr algn="ctr"/>
            <a:r>
              <a:rPr lang="en-US" sz="2400" b="1" dirty="0" smtClean="0">
                <a:latin typeface="Sertig" pitchFamily="34" charset="0"/>
              </a:rPr>
              <a:t>PT. DUTA TRANSFORMASI INSANI</a:t>
            </a:r>
            <a:endParaRPr lang="en-US" sz="2400" b="1" dirty="0">
              <a:latin typeface="Sertig" pitchFamily="34" charset="0"/>
            </a:endParaRPr>
          </a:p>
        </p:txBody>
      </p:sp>
      <p:pic>
        <p:nvPicPr>
          <p:cNvPr id="1029" name="Picture 5" descr="http://www.alyassern.biz/images/logo%20unikom%20indones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002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67000" y="4278868"/>
            <a:ext cx="426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Ahmad </a:t>
            </a:r>
            <a:r>
              <a:rPr lang="en-US" dirty="0" err="1" smtClean="0"/>
              <a:t>Paudji</a:t>
            </a:r>
            <a:r>
              <a:rPr lang="en-US" dirty="0" smtClean="0"/>
              <a:t> H.S – </a:t>
            </a:r>
            <a:r>
              <a:rPr lang="en-US" dirty="0" err="1" smtClean="0"/>
              <a:t>Handoyo</a:t>
            </a:r>
            <a:r>
              <a:rPr lang="en-US" dirty="0" smtClean="0"/>
              <a:t> – Ismail </a:t>
            </a:r>
            <a:r>
              <a:rPr lang="en-US" dirty="0" err="1" smtClean="0"/>
              <a:t>Zakky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06170" y="39740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Oleh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71753" y="4786829"/>
            <a:ext cx="4768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Sertig" pitchFamily="34" charset="0"/>
              </a:rPr>
              <a:t>Fakultas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Teknik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dan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Ilmu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Komputer</a:t>
            </a:r>
            <a:r>
              <a:rPr lang="en-US" sz="2400" b="1" dirty="0" smtClean="0">
                <a:latin typeface="Sertig" pitchFamily="34" charset="0"/>
              </a:rPr>
              <a:t> </a:t>
            </a:r>
          </a:p>
          <a:p>
            <a:pPr algn="ctr"/>
            <a:r>
              <a:rPr lang="en-US" sz="2400" b="1" dirty="0" smtClean="0">
                <a:latin typeface="Sertig" pitchFamily="34" charset="0"/>
              </a:rPr>
              <a:t>Program </a:t>
            </a:r>
            <a:r>
              <a:rPr lang="en-US" sz="2400" b="1" dirty="0" err="1" smtClean="0">
                <a:latin typeface="Sertig" pitchFamily="34" charset="0"/>
              </a:rPr>
              <a:t>Studi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Teknik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Informatika</a:t>
            </a:r>
            <a:r>
              <a:rPr lang="en-US" sz="2400" b="1" dirty="0" smtClean="0">
                <a:latin typeface="Sertig" pitchFamily="34" charset="0"/>
              </a:rPr>
              <a:t> </a:t>
            </a:r>
          </a:p>
          <a:p>
            <a:pPr algn="ctr"/>
            <a:r>
              <a:rPr lang="en-US" sz="2400" b="1" dirty="0" err="1" smtClean="0">
                <a:latin typeface="Sertig" pitchFamily="34" charset="0"/>
              </a:rPr>
              <a:t>Universitas</a:t>
            </a:r>
            <a:r>
              <a:rPr lang="en-US" sz="2400" b="1" dirty="0" smtClean="0">
                <a:latin typeface="Sertig" pitchFamily="34" charset="0"/>
              </a:rPr>
              <a:t> </a:t>
            </a:r>
            <a:r>
              <a:rPr lang="en-US" sz="2400" b="1" dirty="0" err="1" smtClean="0">
                <a:latin typeface="Sertig" pitchFamily="34" charset="0"/>
              </a:rPr>
              <a:t>Komputer</a:t>
            </a:r>
            <a:r>
              <a:rPr lang="en-US" sz="2400" b="1" dirty="0" smtClean="0">
                <a:latin typeface="Sertig" pitchFamily="34" charset="0"/>
              </a:rPr>
              <a:t> Indonesia</a:t>
            </a:r>
            <a:endParaRPr lang="en-US" sz="2400" b="1" dirty="0">
              <a:latin typeface="Sertig" pitchFamily="34" charset="0"/>
            </a:endParaRPr>
          </a:p>
        </p:txBody>
      </p:sp>
      <p:pic>
        <p:nvPicPr>
          <p:cNvPr id="1031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9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35" y="2087479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1070" y="1217615"/>
            <a:ext cx="502461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rtig" pitchFamily="34" charset="0"/>
              </a:rPr>
              <a:t>ASK Question ?? 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Sertig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0250" y="2590800"/>
            <a:ext cx="57497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>
                <a:latin typeface="Sertig" pitchFamily="34" charset="0"/>
              </a:rPr>
              <a:t>Format NIK </a:t>
            </a:r>
            <a:r>
              <a:rPr lang="en-US" sz="2000" dirty="0" err="1" smtClean="0">
                <a:latin typeface="Sertig" pitchFamily="34" charset="0"/>
              </a:rPr>
              <a:t>pegawai</a:t>
            </a:r>
            <a:r>
              <a:rPr lang="en-US" sz="2000" dirty="0" smtClean="0">
                <a:latin typeface="Sertig" pitchFamily="34" charset="0"/>
              </a:rPr>
              <a:t> ? 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Sertig" pitchFamily="34" charset="0"/>
              </a:rPr>
              <a:t>Perbedaan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NoPeg</a:t>
            </a:r>
            <a:r>
              <a:rPr lang="en-US" sz="2000" dirty="0" smtClean="0">
                <a:latin typeface="Sertig" pitchFamily="34" charset="0"/>
              </a:rPr>
              <a:t>, </a:t>
            </a:r>
            <a:r>
              <a:rPr lang="en-US" sz="2000" dirty="0" err="1" smtClean="0">
                <a:latin typeface="Sertig" pitchFamily="34" charset="0"/>
              </a:rPr>
              <a:t>NoAkun</a:t>
            </a:r>
            <a:r>
              <a:rPr lang="en-US" sz="2000" dirty="0" smtClean="0">
                <a:latin typeface="Sertig" pitchFamily="34" charset="0"/>
              </a:rPr>
              <a:t>, </a:t>
            </a:r>
            <a:r>
              <a:rPr lang="en-US" sz="2000" dirty="0" err="1" smtClean="0">
                <a:latin typeface="Sertig" pitchFamily="34" charset="0"/>
              </a:rPr>
              <a:t>NoAbsen</a:t>
            </a:r>
            <a:r>
              <a:rPr lang="en-US" sz="2000" dirty="0" smtClean="0">
                <a:latin typeface="Sertig" pitchFamily="34" charset="0"/>
              </a:rPr>
              <a:t> ?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Sertig" pitchFamily="34" charset="0"/>
              </a:rPr>
              <a:t>Tanggal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pembagian</a:t>
            </a:r>
            <a:r>
              <a:rPr lang="en-US" sz="2000" dirty="0" smtClean="0">
                <a:latin typeface="Sertig" pitchFamily="34" charset="0"/>
              </a:rPr>
              <a:t>  </a:t>
            </a:r>
            <a:r>
              <a:rPr lang="en-US" sz="2000" dirty="0" err="1" smtClean="0">
                <a:latin typeface="Sertig" pitchFamily="34" charset="0"/>
              </a:rPr>
              <a:t>dan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pengumpulan</a:t>
            </a:r>
            <a:r>
              <a:rPr lang="en-US" sz="2000" dirty="0" smtClean="0">
                <a:latin typeface="Sertig" pitchFamily="34" charset="0"/>
              </a:rPr>
              <a:t> form </a:t>
            </a:r>
            <a:r>
              <a:rPr lang="en-US" sz="2000" dirty="0" err="1" smtClean="0">
                <a:latin typeface="Sertig" pitchFamily="34" charset="0"/>
              </a:rPr>
              <a:t>muhasabah</a:t>
            </a:r>
            <a:r>
              <a:rPr lang="en-US" sz="2000" dirty="0" smtClean="0">
                <a:latin typeface="Sertig" pitchFamily="34" charset="0"/>
              </a:rPr>
              <a:t> ? 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Sertig" pitchFamily="34" charset="0"/>
              </a:rPr>
              <a:t>Rumus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dan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Bobot</a:t>
            </a:r>
            <a:r>
              <a:rPr lang="en-US" sz="2000" dirty="0" smtClean="0">
                <a:latin typeface="Sertig" pitchFamily="34" charset="0"/>
              </a:rPr>
              <a:t> parameter KPI ? 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Sertig" pitchFamily="34" charset="0"/>
              </a:rPr>
              <a:t>Form </a:t>
            </a:r>
            <a:r>
              <a:rPr lang="en-US" sz="2000" dirty="0" err="1" smtClean="0">
                <a:latin typeface="Sertig" pitchFamily="34" charset="0"/>
              </a:rPr>
              <a:t>penggantian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libur</a:t>
            </a:r>
            <a:r>
              <a:rPr lang="en-US" sz="2000" dirty="0" smtClean="0">
                <a:latin typeface="Sertig" pitchFamily="34" charset="0"/>
              </a:rPr>
              <a:t> ? 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Sertig" pitchFamily="34" charset="0"/>
              </a:rPr>
              <a:t>Pengajuan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Surat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err="1" smtClean="0">
                <a:latin typeface="Sertig" pitchFamily="34" charset="0"/>
              </a:rPr>
              <a:t>Tugas</a:t>
            </a:r>
            <a:r>
              <a:rPr lang="en-US" sz="2000" dirty="0" smtClean="0">
                <a:latin typeface="Sertig" pitchFamily="34" charset="0"/>
              </a:rPr>
              <a:t> </a:t>
            </a:r>
            <a:r>
              <a:rPr lang="en-US" sz="2000" dirty="0" smtClean="0">
                <a:latin typeface="Sertig" pitchFamily="34" charset="0"/>
              </a:rPr>
              <a:t>SPPD/ FORM  </a:t>
            </a:r>
            <a:r>
              <a:rPr lang="en-US" sz="2000" dirty="0" smtClean="0">
                <a:latin typeface="Sertig" pitchFamily="34" charset="0"/>
              </a:rPr>
              <a:t>?</a:t>
            </a:r>
          </a:p>
          <a:p>
            <a:endParaRPr lang="en-US" sz="2000" dirty="0">
              <a:latin typeface="Serti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1982212"/>
            <a:ext cx="647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latin typeface="Sertig" pitchFamily="34" charset="0"/>
              </a:rPr>
              <a:t>Work Breakdown Structure </a:t>
            </a: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Sertig" pitchFamily="34" charset="0"/>
              </a:rPr>
              <a:t>Laporan</a:t>
            </a:r>
            <a:r>
              <a:rPr lang="en-US" sz="2400" dirty="0" smtClean="0">
                <a:latin typeface="Sertig" pitchFamily="34" charset="0"/>
              </a:rPr>
              <a:t> Progress </a:t>
            </a:r>
            <a:r>
              <a:rPr lang="en-US" sz="2400" dirty="0" err="1" smtClean="0">
                <a:latin typeface="Sertig" pitchFamily="34" charset="0"/>
              </a:rPr>
              <a:t>Proyek</a:t>
            </a: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Sertig" pitchFamily="34" charset="0"/>
              </a:rPr>
              <a:t>Laporan</a:t>
            </a:r>
            <a:r>
              <a:rPr lang="en-US" sz="2400" dirty="0" smtClean="0">
                <a:latin typeface="Sertig" pitchFamily="34" charset="0"/>
              </a:rPr>
              <a:t> </a:t>
            </a:r>
            <a:r>
              <a:rPr lang="en-US" sz="2400" dirty="0" err="1" smtClean="0">
                <a:latin typeface="Sertig" pitchFamily="34" charset="0"/>
              </a:rPr>
              <a:t>Akhir</a:t>
            </a:r>
            <a:r>
              <a:rPr lang="en-US" sz="2400" dirty="0" smtClean="0">
                <a:latin typeface="Sertig" pitchFamily="34" charset="0"/>
              </a:rPr>
              <a:t> PKL </a:t>
            </a: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Sertig" pitchFamily="34" charset="0"/>
              </a:rPr>
              <a:t>Hasil</a:t>
            </a:r>
            <a:r>
              <a:rPr lang="en-US" sz="2400" dirty="0" smtClean="0">
                <a:latin typeface="Sertig" pitchFamily="34" charset="0"/>
              </a:rPr>
              <a:t> </a:t>
            </a:r>
            <a:r>
              <a:rPr lang="en-US" sz="2400" dirty="0" err="1" smtClean="0">
                <a:latin typeface="Sertig" pitchFamily="34" charset="0"/>
              </a:rPr>
              <a:t>Analisis</a:t>
            </a:r>
            <a:r>
              <a:rPr lang="en-US" sz="2400" dirty="0" smtClean="0">
                <a:latin typeface="Sertig" pitchFamily="34" charset="0"/>
              </a:rPr>
              <a:t> Dan </a:t>
            </a:r>
            <a:r>
              <a:rPr lang="en-US" sz="2400" dirty="0" err="1" smtClean="0">
                <a:latin typeface="Sertig" pitchFamily="34" charset="0"/>
              </a:rPr>
              <a:t>Desain</a:t>
            </a:r>
            <a:r>
              <a:rPr lang="en-US" sz="2400" dirty="0" smtClean="0">
                <a:latin typeface="Sertig" pitchFamily="34" charset="0"/>
              </a:rPr>
              <a:t> </a:t>
            </a:r>
            <a:r>
              <a:rPr lang="en-US" sz="2400" dirty="0" err="1" smtClean="0">
                <a:latin typeface="Sertig" pitchFamily="34" charset="0"/>
              </a:rPr>
              <a:t>Sistem</a:t>
            </a: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Sertig" pitchFamily="34" charset="0"/>
              </a:rPr>
              <a:t>Demo Progress </a:t>
            </a:r>
            <a:r>
              <a:rPr lang="en-US" sz="2400" dirty="0" err="1" smtClean="0">
                <a:latin typeface="Sertig" pitchFamily="34" charset="0"/>
              </a:rPr>
              <a:t>Aplikasi</a:t>
            </a: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Sertig" pitchFamily="34" charset="0"/>
              </a:rPr>
              <a:t>Tanya </a:t>
            </a:r>
            <a:r>
              <a:rPr lang="en-US" sz="2400" dirty="0" err="1" smtClean="0">
                <a:latin typeface="Sertig" pitchFamily="34" charset="0"/>
              </a:rPr>
              <a:t>Jawab</a:t>
            </a:r>
            <a:r>
              <a:rPr lang="en-US" sz="2400" dirty="0" smtClean="0">
                <a:latin typeface="Sertig" pitchFamily="34" charset="0"/>
              </a:rPr>
              <a:t> / </a:t>
            </a:r>
            <a:r>
              <a:rPr lang="en-US" sz="2400" dirty="0" err="1" smtClean="0">
                <a:latin typeface="Sertig" pitchFamily="34" charset="0"/>
              </a:rPr>
              <a:t>Evaluasi</a:t>
            </a:r>
            <a:r>
              <a:rPr lang="en-US" sz="2400" dirty="0" smtClean="0">
                <a:latin typeface="Sertig" pitchFamily="34" charset="0"/>
              </a:rPr>
              <a:t> / </a:t>
            </a:r>
            <a:r>
              <a:rPr lang="en-US" sz="2400" dirty="0" err="1" smtClean="0">
                <a:latin typeface="Sertig" pitchFamily="34" charset="0"/>
              </a:rPr>
              <a:t>Revisi</a:t>
            </a: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Sertig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6295" y="1244025"/>
            <a:ext cx="49773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Poin</a:t>
            </a:r>
            <a:r>
              <a:rPr lang="en-US" sz="3200" b="1" dirty="0" smtClean="0">
                <a:latin typeface="Sertig" pitchFamily="34" charset="0"/>
              </a:rPr>
              <a:t> – </a:t>
            </a:r>
            <a:r>
              <a:rPr lang="en-US" sz="3200" b="1" dirty="0" err="1" smtClean="0">
                <a:latin typeface="Sertig" pitchFamily="34" charset="0"/>
              </a:rPr>
              <a:t>Poin</a:t>
            </a:r>
            <a:r>
              <a:rPr lang="en-US" sz="3200" b="1" dirty="0" smtClean="0">
                <a:latin typeface="Sertig" pitchFamily="34" charset="0"/>
              </a:rPr>
              <a:t>  </a:t>
            </a:r>
            <a:r>
              <a:rPr lang="en-US" sz="3200" b="1" dirty="0" err="1" smtClean="0">
                <a:latin typeface="Sertig" pitchFamily="34" charset="0"/>
              </a:rPr>
              <a:t>Presentasi</a:t>
            </a:r>
            <a:endParaRPr lang="en-US" sz="3200" b="1" dirty="0" smtClean="0">
              <a:latin typeface="Sertig" pitchFamily="34" charset="0"/>
            </a:endParaRPr>
          </a:p>
        </p:txBody>
      </p:sp>
      <p:pic>
        <p:nvPicPr>
          <p:cNvPr id="2050" name="Picture 2" descr="http://3.bp.blogspot.com/-EyTXtAFmHxk/UZqX0T0fqqI/AAAAAAAAFX0/AbAtb6Pjymo/s1600/free-psd-apple-screen-monitor-ios-fl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881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76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495" y="980182"/>
            <a:ext cx="49773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Sertig" pitchFamily="34" charset="0"/>
              </a:rPr>
              <a:t>Work Breakdown Structure #1  </a:t>
            </a:r>
          </a:p>
        </p:txBody>
      </p:sp>
      <p:pic>
        <p:nvPicPr>
          <p:cNvPr id="2100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20535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4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495" y="1015425"/>
            <a:ext cx="52059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Sertig" pitchFamily="34" charset="0"/>
              </a:rPr>
              <a:t>Work Breakdown Structure #2  </a:t>
            </a:r>
          </a:p>
        </p:txBody>
      </p:sp>
      <p:pic>
        <p:nvPicPr>
          <p:cNvPr id="4136" name="Picture 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629650" cy="375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495" y="914400"/>
            <a:ext cx="49011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Laporan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Kemajuan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Proyek</a:t>
            </a:r>
            <a:r>
              <a:rPr lang="en-US" sz="3200" b="1" dirty="0" smtClean="0">
                <a:latin typeface="Sertig" pitchFamily="34" charset="0"/>
              </a:rPr>
              <a:t> #1 </a:t>
            </a:r>
            <a:endParaRPr lang="en-US" sz="3200" b="1" dirty="0">
              <a:latin typeface="Sertig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5" b="20087"/>
          <a:stretch/>
        </p:blipFill>
        <p:spPr bwMode="auto">
          <a:xfrm>
            <a:off x="1524000" y="1621726"/>
            <a:ext cx="6477000" cy="470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2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495" y="914400"/>
            <a:ext cx="482490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Laporan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Kemajuan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Proyek</a:t>
            </a:r>
            <a:r>
              <a:rPr lang="en-US" sz="3200" b="1" dirty="0" smtClean="0">
                <a:latin typeface="Sertig" pitchFamily="34" charset="0"/>
              </a:rPr>
              <a:t> #2 </a:t>
            </a:r>
            <a:endParaRPr lang="en-US" sz="3200" b="1" dirty="0">
              <a:latin typeface="Sertig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1828800"/>
            <a:ext cx="381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MODUL ADMINISTRASI PEGAWAI :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biodata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SIM 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keluarga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kendaraan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Rekening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Aktivitas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/ Usaha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Pendidikan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Formal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Pendidikan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Informal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828800"/>
            <a:ext cx="3810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MODUL TRANSAKSI PEGAWAI :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pengajuan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pelatihan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KPI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pengajuan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Cuti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presensi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perizinan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absensi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Surat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Tugas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SPPD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pengajuan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pengganti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libur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02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496" y="1143000"/>
            <a:ext cx="442356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Laporan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Dokumentasi</a:t>
            </a:r>
            <a:r>
              <a:rPr lang="en-US" sz="3200" b="1" dirty="0" smtClean="0">
                <a:latin typeface="Sertig" pitchFamily="34" charset="0"/>
              </a:rPr>
              <a:t> PKL  </a:t>
            </a:r>
            <a:endParaRPr lang="en-US" sz="3200" b="1" dirty="0">
              <a:latin typeface="Sertig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45997" y="2565737"/>
            <a:ext cx="41310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B0F0"/>
                </a:solidFill>
                <a:latin typeface="Sertig" pitchFamily="34" charset="0"/>
                <a:hlinkClick r:id="rId4" action="ppaction://hlinkfile"/>
              </a:rPr>
              <a:t>BAB I </a:t>
            </a:r>
            <a:r>
              <a:rPr lang="en-US" sz="6000" dirty="0" smtClean="0">
                <a:solidFill>
                  <a:srgbClr val="00B0F0"/>
                </a:solidFill>
                <a:latin typeface="Sertig" pitchFamily="34" charset="0"/>
              </a:rPr>
              <a:t>&amp; </a:t>
            </a:r>
            <a:r>
              <a:rPr lang="en-US" sz="6000" dirty="0" smtClean="0">
                <a:solidFill>
                  <a:srgbClr val="00B0F0"/>
                </a:solidFill>
                <a:latin typeface="Sertig" pitchFamily="34" charset="0"/>
                <a:hlinkClick r:id="rId5" action="ppaction://hlinkfile"/>
              </a:rPr>
              <a:t>BAB II</a:t>
            </a:r>
            <a:endParaRPr lang="en-US" sz="6000" dirty="0">
              <a:solidFill>
                <a:srgbClr val="00B0F0"/>
              </a:solidFill>
              <a:latin typeface="Serti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1645" y="990600"/>
            <a:ext cx="510815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Sertig" pitchFamily="34" charset="0"/>
              </a:rPr>
              <a:t>Hasil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Analisis</a:t>
            </a:r>
            <a:r>
              <a:rPr lang="en-US" sz="3200" b="1" dirty="0">
                <a:latin typeface="Sertig" pitchFamily="34" charset="0"/>
              </a:rPr>
              <a:t> </a:t>
            </a:r>
            <a:r>
              <a:rPr lang="en-US" sz="3200" b="1" dirty="0" smtClean="0">
                <a:latin typeface="Sertig" pitchFamily="34" charset="0"/>
              </a:rPr>
              <a:t>&amp; </a:t>
            </a:r>
            <a:r>
              <a:rPr lang="en-US" sz="3200" b="1" dirty="0" err="1" smtClean="0">
                <a:latin typeface="Sertig" pitchFamily="34" charset="0"/>
              </a:rPr>
              <a:t>Desain</a:t>
            </a:r>
            <a:r>
              <a:rPr lang="en-US" sz="3200" b="1" dirty="0" smtClean="0">
                <a:latin typeface="Sertig" pitchFamily="34" charset="0"/>
              </a:rPr>
              <a:t> </a:t>
            </a:r>
            <a:r>
              <a:rPr lang="en-US" sz="3200" b="1" dirty="0" err="1" smtClean="0">
                <a:latin typeface="Sertig" pitchFamily="34" charset="0"/>
              </a:rPr>
              <a:t>Sistem</a:t>
            </a:r>
            <a:r>
              <a:rPr lang="en-US" sz="3200" b="1" dirty="0" smtClean="0">
                <a:latin typeface="Sertig" pitchFamily="34" charset="0"/>
              </a:rPr>
              <a:t>    </a:t>
            </a:r>
            <a:endParaRPr lang="en-US" sz="3200" b="1" dirty="0">
              <a:latin typeface="Sertig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63005"/>
            <a:ext cx="64468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hlinkClick r:id="rId4" action="ppaction://hlinkfile"/>
              </a:rPr>
              <a:t>Model Data (Basis Data) 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hlinkClick r:id="rId5" action="ppaction://hlinkfile"/>
              </a:rPr>
              <a:t>Model Proses (Unified Model Language) 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hlinkClick r:id="rId6" action="ppaction://hlinkfile"/>
              </a:rPr>
              <a:t>Model </a:t>
            </a:r>
            <a:r>
              <a:rPr lang="en-US" sz="2800" dirty="0" err="1" smtClean="0">
                <a:solidFill>
                  <a:srgbClr val="0070C0"/>
                </a:solidFill>
                <a:hlinkClick r:id="rId6" action="ppaction://hlinkfile"/>
              </a:rPr>
              <a:t>Alur</a:t>
            </a:r>
            <a:r>
              <a:rPr lang="en-US" sz="2800" dirty="0" smtClean="0">
                <a:solidFill>
                  <a:srgbClr val="0070C0"/>
                </a:solidFill>
                <a:hlinkClick r:id="rId6" action="ppaction://hlinkfile"/>
              </a:rPr>
              <a:t> Data ( </a:t>
            </a:r>
            <a:r>
              <a:rPr lang="en-US" sz="2800" dirty="0" err="1" smtClean="0">
                <a:solidFill>
                  <a:srgbClr val="0070C0"/>
                </a:solidFill>
                <a:hlinkClick r:id="rId6" action="ppaction://hlinkfile"/>
              </a:rPr>
              <a:t>Flowmap</a:t>
            </a:r>
            <a:r>
              <a:rPr lang="en-US" sz="2800" dirty="0" smtClean="0">
                <a:solidFill>
                  <a:srgbClr val="0070C0"/>
                </a:solidFill>
                <a:hlinkClick r:id="rId6" action="ppaction://hlinkfile"/>
              </a:rPr>
              <a:t>)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35" y="2087479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4075" y="2590800"/>
            <a:ext cx="502461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rtig" pitchFamily="34" charset="0"/>
              </a:rPr>
              <a:t>DEMO APLIKASI 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Sertig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38412"/>
            <a:ext cx="1851293" cy="138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4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208</Words>
  <Application>Microsoft Office PowerPoint</Application>
  <PresentationFormat>On-screen Show (4:3)</PresentationFormat>
  <Paragraphs>52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Paudji</dc:creator>
  <cp:lastModifiedBy>Ahmad Paudji</cp:lastModifiedBy>
  <cp:revision>15</cp:revision>
  <dcterms:created xsi:type="dcterms:W3CDTF">2014-09-04T01:23:13Z</dcterms:created>
  <dcterms:modified xsi:type="dcterms:W3CDTF">2014-09-04T10:09:33Z</dcterms:modified>
</cp:coreProperties>
</file>