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1" autoAdjust="0"/>
  </p:normalViewPr>
  <p:slideViewPr>
    <p:cSldViewPr>
      <p:cViewPr>
        <p:scale>
          <a:sx n="56" d="100"/>
          <a:sy n="56" d="100"/>
        </p:scale>
        <p:origin x="-1085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286" y="446629"/>
            <a:ext cx="7316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PELATIHAN PENGGUNAAN APLIKASI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SISTEM INFORMASI MANAJEMEN SUMBER DAYA MANUSIA 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PT. DUTA TRANSFORMASI INSANI 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UNTUK OPTIMALISASI KINERJA PEGAWAI</a:t>
            </a:r>
            <a:endParaRPr lang="en-US" sz="2000" b="1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27" y="2109716"/>
            <a:ext cx="1896744" cy="18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71753" y="4267200"/>
            <a:ext cx="4768064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Fakultas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Teknik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Ilmu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Komputer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Program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Studi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Teknik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Informatika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Universitas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Komputer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Indonesia</a:t>
            </a:r>
            <a:endParaRPr lang="en-US" sz="2000" b="1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944" y="2921168"/>
            <a:ext cx="71628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latin typeface="Dotum" pitchFamily="34" charset="-127"/>
                <a:ea typeface="Dotum" pitchFamily="34" charset="-127"/>
                <a:cs typeface="Aharoni" pitchFamily="2" charset="-79"/>
              </a:rPr>
              <a:t>S E L E S AI </a:t>
            </a:r>
            <a:endParaRPr lang="en-US" sz="4000" dirty="0">
              <a:latin typeface="Dotum" pitchFamily="34" charset="-127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422175"/>
            <a:ext cx="4424293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TERIMA KASIH</a:t>
            </a:r>
            <a:endParaRPr lang="en-US" sz="40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pic>
        <p:nvPicPr>
          <p:cNvPr id="3074" name="Picture 2" descr="http://i883.photobucket.com/albums/ac33/NiseikaiPic/arigato3-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14" y="1182639"/>
            <a:ext cx="1634464" cy="19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1914" y="2133600"/>
            <a:ext cx="4317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Ahmad Paudji H.S 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Project Manager  &amp; System Analyst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6906" y="4702314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Handoyo</a:t>
            </a:r>
            <a:endParaRPr lang="en-US" sz="2000" b="1" dirty="0" smtClean="0">
              <a:latin typeface="Dotum" pitchFamily="34" charset="-127"/>
              <a:ea typeface="Dotum" pitchFamily="34" charset="-127"/>
            </a:endParaRP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Programmer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115" y="47023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Ismail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Zakky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UI/UX Designer &amp; Programmer</a:t>
            </a:r>
            <a:endParaRPr lang="en-US" sz="2000" b="1" dirty="0" smtClean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26" name="Picture 2" descr="https://scontent-b-nrt.xx.fbcdn.net/hphotos-xap1/v/t1.0-9/10533446_708985065822926_3920650874045842434_n.jpg?oh=8a4c1d19555e6107c6b51900e218699c&amp;oe=54B3689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1371600" cy="18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a-nrt.xx.fbcdn.net/hphotos-xap1/v/t1.0-9/155984_550654851617382_983461131_n.jpg?oh=8ace8bcfac065b32df4203a63b9bb731&amp;oe=54B541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91" y="2897836"/>
            <a:ext cx="1166909" cy="17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bcdn-sphotos-b-a.akamaihd.net/hphotos-ak-xpf1/v/t1.0-9/300863_195683367173661_99688873_n.jpg?oh=685b7348d4af9d6297ae32151209c559&amp;oe=54BA87D6&amp;__gda__=1420841245_c9471df6bf394776590120568d8ea70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9" b="31998"/>
          <a:stretch/>
        </p:blipFill>
        <p:spPr bwMode="auto">
          <a:xfrm>
            <a:off x="6920054" y="2897837"/>
            <a:ext cx="1165814" cy="167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613" y="1066800"/>
            <a:ext cx="5420074" cy="301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err="1" smtClean="0">
                <a:latin typeface="Dotum" pitchFamily="34" charset="-127"/>
                <a:ea typeface="Dotum" pitchFamily="34" charset="-127"/>
              </a:rPr>
              <a:t>Perbaikan</a:t>
            </a:r>
            <a:r>
              <a:rPr lang="en-US" sz="32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3200" dirty="0" err="1" smtClean="0">
                <a:latin typeface="Dotum" pitchFamily="34" charset="-127"/>
                <a:ea typeface="Dotum" pitchFamily="34" charset="-127"/>
              </a:rPr>
              <a:t>Revisi</a:t>
            </a:r>
            <a:r>
              <a:rPr lang="en-US" sz="3200" dirty="0" smtClean="0">
                <a:latin typeface="Dotum" pitchFamily="34" charset="-127"/>
                <a:ea typeface="Dotum" pitchFamily="34" charset="-127"/>
              </a:rPr>
              <a:t> &amp; BUG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Dotum" pitchFamily="34" charset="-127"/>
                <a:ea typeface="Dotum" pitchFamily="34" charset="-127"/>
              </a:rPr>
              <a:t>Progress </a:t>
            </a:r>
            <a:r>
              <a:rPr lang="en-US" sz="3200" dirty="0" err="1" smtClean="0">
                <a:latin typeface="Dotum" pitchFamily="34" charset="-127"/>
                <a:ea typeface="Dotum" pitchFamily="34" charset="-127"/>
              </a:rPr>
              <a:t>Fitur</a:t>
            </a:r>
            <a:endParaRPr lang="en-US" sz="3200" dirty="0" smtClean="0">
              <a:latin typeface="Dotum" pitchFamily="34" charset="-127"/>
              <a:ea typeface="Dotum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 smtClean="0">
                <a:latin typeface="Dotum" pitchFamily="34" charset="-127"/>
                <a:ea typeface="Dotum" pitchFamily="34" charset="-127"/>
              </a:rPr>
              <a:t>Progress </a:t>
            </a:r>
            <a:r>
              <a:rPr lang="en-US" sz="3200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sz="3200" dirty="0" smtClean="0">
                <a:latin typeface="Dotum" pitchFamily="34" charset="-127"/>
                <a:ea typeface="Dotum" pitchFamily="34" charset="-127"/>
              </a:rPr>
              <a:t>  </a:t>
            </a:r>
            <a:endParaRPr lang="en-US" sz="3200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endParaRPr lang="en-US" sz="3600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4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273" y="170854"/>
            <a:ext cx="6509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 smtClean="0">
                <a:latin typeface="Dotum" pitchFamily="34" charset="-127"/>
                <a:ea typeface="Dotum" pitchFamily="34" charset="-127"/>
              </a:rPr>
              <a:t>Perbaikan</a:t>
            </a:r>
            <a:r>
              <a:rPr lang="en-US" sz="4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4000" b="1" dirty="0" err="1" smtClean="0">
                <a:latin typeface="Dotum" pitchFamily="34" charset="-127"/>
                <a:ea typeface="Dotum" pitchFamily="34" charset="-127"/>
              </a:rPr>
              <a:t>Revisi</a:t>
            </a:r>
            <a:r>
              <a:rPr lang="en-US" sz="4000" b="1" dirty="0" smtClean="0">
                <a:latin typeface="Dotum" pitchFamily="34" charset="-127"/>
                <a:ea typeface="Dotum" pitchFamily="34" charset="-127"/>
              </a:rPr>
              <a:t> &amp; BUG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28573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 smtClean="0"/>
              <a:t>Pengajuan</a:t>
            </a:r>
            <a:r>
              <a:rPr lang="en-US" sz="2000" dirty="0" smtClean="0"/>
              <a:t> H-1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 smtClean="0"/>
              <a:t>Tambah</a:t>
            </a:r>
            <a:r>
              <a:rPr lang="en-US" sz="2000" dirty="0" smtClean="0"/>
              <a:t> </a:t>
            </a:r>
            <a:r>
              <a:rPr lang="en-US" sz="2000" dirty="0" err="1" smtClean="0"/>
              <a:t>pegawai</a:t>
            </a:r>
            <a:r>
              <a:rPr lang="en-US" sz="2000" dirty="0" smtClean="0"/>
              <a:t> (Data Bank)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 smtClean="0"/>
              <a:t>Tambah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Ubah</a:t>
            </a:r>
            <a:r>
              <a:rPr lang="en-US" sz="2000" dirty="0" smtClean="0"/>
              <a:t> SIM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err="1" smtClean="0">
                <a:solidFill>
                  <a:srgbClr val="FF0000"/>
                </a:solidFill>
              </a:rPr>
              <a:t>Pegawai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Teladan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dibuat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hanya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satu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 smtClean="0"/>
              <a:t>Pengesahan</a:t>
            </a:r>
            <a:r>
              <a:rPr lang="en-US" sz="2000" dirty="0" smtClean="0"/>
              <a:t> </a:t>
            </a:r>
            <a:r>
              <a:rPr lang="en-US" sz="2000" dirty="0" err="1" smtClean="0"/>
              <a:t>pengajuan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direktur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manajer</a:t>
            </a:r>
            <a:r>
              <a:rPr lang="en-US" sz="2000" dirty="0" smtClean="0"/>
              <a:t> per </a:t>
            </a:r>
            <a:r>
              <a:rPr lang="en-US" sz="2000" dirty="0" err="1" smtClean="0"/>
              <a:t>divisi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b="1" dirty="0" err="1" smtClean="0">
                <a:solidFill>
                  <a:srgbClr val="FF0000"/>
                </a:solidFill>
              </a:rPr>
              <a:t>Presensi</a:t>
            </a:r>
            <a:r>
              <a:rPr lang="en-US" sz="2000" b="1" dirty="0" smtClean="0">
                <a:solidFill>
                  <a:srgbClr val="FF0000"/>
                </a:solidFill>
              </a:rPr>
              <a:t> Update/</a:t>
            </a:r>
            <a:r>
              <a:rPr lang="en-US" sz="2000" b="1" dirty="0" err="1" smtClean="0">
                <a:solidFill>
                  <a:srgbClr val="FF0000"/>
                </a:solidFill>
              </a:rPr>
              <a:t>Validasi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Monitoring </a:t>
            </a:r>
            <a:r>
              <a:rPr lang="en-US" sz="2000" dirty="0" err="1" smtClean="0"/>
              <a:t>direktur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per </a:t>
            </a:r>
            <a:r>
              <a:rPr lang="en-US" sz="2000" dirty="0" err="1" smtClean="0"/>
              <a:t>divisi</a:t>
            </a:r>
            <a:r>
              <a:rPr lang="en-US" sz="2000" dirty="0" smtClean="0"/>
              <a:t>, </a:t>
            </a:r>
            <a:r>
              <a:rPr lang="en-US" sz="2000" dirty="0" err="1" smtClean="0"/>
              <a:t>kecuali</a:t>
            </a:r>
            <a:r>
              <a:rPr lang="en-US" sz="2000" dirty="0" smtClean="0"/>
              <a:t> </a:t>
            </a:r>
            <a:r>
              <a:rPr lang="en-US" sz="2000" dirty="0" err="1" smtClean="0"/>
              <a:t>direktur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komisaris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0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442" y="227886"/>
            <a:ext cx="6509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latin typeface="Dotum" pitchFamily="34" charset="-127"/>
                <a:ea typeface="Dotum" pitchFamily="34" charset="-127"/>
              </a:rPr>
              <a:t>Progress </a:t>
            </a:r>
            <a:r>
              <a:rPr lang="en-US" sz="4000" b="1" dirty="0" err="1" smtClean="0">
                <a:latin typeface="Dotum" pitchFamily="34" charset="-127"/>
                <a:ea typeface="Dotum" pitchFamily="34" charset="-127"/>
              </a:rPr>
              <a:t>Fitur</a:t>
            </a:r>
            <a:r>
              <a:rPr lang="en-US" sz="40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16" y="1219200"/>
            <a:ext cx="4989058" cy="5816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1. </a:t>
            </a:r>
            <a:r>
              <a:rPr lang="en-US" sz="2800" b="1" dirty="0" err="1" smtClean="0"/>
              <a:t>Fitur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Cetak</a:t>
            </a:r>
            <a:r>
              <a:rPr lang="en-US" sz="2800" b="1" dirty="0" smtClean="0"/>
              <a:t> :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-     </a:t>
            </a:r>
            <a:r>
              <a:rPr lang="en-US" sz="2000" dirty="0" err="1" smtClean="0"/>
              <a:t>Biodata</a:t>
            </a:r>
            <a:r>
              <a:rPr lang="en-US" sz="2000" dirty="0" smtClean="0"/>
              <a:t> </a:t>
            </a:r>
            <a:r>
              <a:rPr lang="en-US" sz="2000" dirty="0" err="1" smtClean="0"/>
              <a:t>Pegawai</a:t>
            </a:r>
            <a:r>
              <a:rPr lang="en-US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</a:rPr>
              <a:t>Rekap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Muhasabah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</a:rPr>
              <a:t>Rekap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Presensi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</a:rPr>
              <a:t>Rekap</a:t>
            </a:r>
            <a:r>
              <a:rPr lang="en-US" sz="2000" dirty="0" smtClean="0">
                <a:solidFill>
                  <a:srgbClr val="FF0000"/>
                </a:solidFill>
              </a:rPr>
              <a:t> Reward &amp; Punishment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2. Backup Data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3. </a:t>
            </a:r>
            <a:r>
              <a:rPr lang="en-US" sz="2400" b="1" dirty="0" err="1" smtClean="0"/>
              <a:t>Rekapitulasi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Pengajuan</a:t>
            </a:r>
            <a:r>
              <a:rPr lang="en-US" sz="2400" b="1" dirty="0" smtClean="0"/>
              <a:t> Dashboard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4. Generate </a:t>
            </a:r>
            <a:r>
              <a:rPr lang="en-US" sz="2400" b="1" dirty="0" err="1" smtClean="0"/>
              <a:t>Pegawai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Teladan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44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442" y="227886"/>
            <a:ext cx="6509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Progress </a:t>
            </a:r>
            <a:r>
              <a:rPr lang="en-US" sz="3600" b="1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16" y="1219201"/>
            <a:ext cx="34521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dirty="0" smtClean="0"/>
              <a:t>SPPD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600" dirty="0" smtClean="0"/>
              <a:t>KPI  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01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442" y="227886"/>
            <a:ext cx="817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 &amp; </a:t>
            </a:r>
            <a:r>
              <a:rPr lang="en-US" sz="3600" b="1" dirty="0" err="1" smtClean="0">
                <a:latin typeface="Dotum" pitchFamily="34" charset="-127"/>
                <a:ea typeface="Dotum" pitchFamily="34" charset="-127"/>
              </a:rPr>
              <a:t>Fitur</a:t>
            </a: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3600" b="1" dirty="0" err="1" smtClean="0">
                <a:latin typeface="Dotum" pitchFamily="34" charset="-127"/>
                <a:ea typeface="Dotum" pitchFamily="34" charset="-127"/>
              </a:rPr>
              <a:t>Belum</a:t>
            </a: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3600" b="1" dirty="0" err="1" smtClean="0">
                <a:latin typeface="Dotum" pitchFamily="34" charset="-127"/>
                <a:ea typeface="Dotum" pitchFamily="34" charset="-127"/>
              </a:rPr>
              <a:t>Terlaksana</a:t>
            </a:r>
            <a:r>
              <a:rPr lang="en-US" sz="36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16" y="1219201"/>
            <a:ext cx="34521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58612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/>
              <a:t>Rekapitulasi</a:t>
            </a:r>
            <a:r>
              <a:rPr lang="en-US" sz="3200" dirty="0" smtClean="0"/>
              <a:t> KPI </a:t>
            </a:r>
            <a:r>
              <a:rPr lang="en-US" sz="3200" dirty="0" err="1" smtClean="0"/>
              <a:t>Perusahan</a:t>
            </a:r>
            <a:r>
              <a:rPr lang="en-US" sz="32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3200" dirty="0" err="1" smtClean="0"/>
              <a:t>Cetak</a:t>
            </a:r>
            <a:r>
              <a:rPr lang="en-US" sz="3200" dirty="0" smtClean="0"/>
              <a:t> </a:t>
            </a:r>
            <a:r>
              <a:rPr lang="en-US" sz="3200" dirty="0" err="1" smtClean="0"/>
              <a:t>Laporan</a:t>
            </a:r>
            <a:r>
              <a:rPr lang="en-US" sz="3200" dirty="0" smtClean="0"/>
              <a:t> KPI </a:t>
            </a:r>
          </a:p>
          <a:p>
            <a:pPr marL="342900" indent="-342900">
              <a:buAutoNum type="arabicPeriod"/>
            </a:pPr>
            <a:r>
              <a:rPr lang="en-US" sz="3200" dirty="0" err="1" smtClean="0"/>
              <a:t>Cetak</a:t>
            </a:r>
            <a:r>
              <a:rPr lang="en-US" sz="3200" dirty="0" smtClean="0"/>
              <a:t> </a:t>
            </a:r>
            <a:r>
              <a:rPr lang="en-US" sz="3200" dirty="0" err="1" smtClean="0"/>
              <a:t>Rekap</a:t>
            </a:r>
            <a:r>
              <a:rPr lang="en-US" sz="3200" dirty="0" smtClean="0"/>
              <a:t> </a:t>
            </a:r>
            <a:r>
              <a:rPr lang="en-US" sz="3200" dirty="0" err="1" smtClean="0"/>
              <a:t>Pengajuan</a:t>
            </a:r>
            <a:r>
              <a:rPr lang="en-US" sz="3200" dirty="0" smtClean="0"/>
              <a:t> </a:t>
            </a:r>
            <a:r>
              <a:rPr lang="en-US" sz="3200" dirty="0" err="1" smtClean="0"/>
              <a:t>Pegawai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err="1" smtClean="0"/>
              <a:t>Cetak</a:t>
            </a:r>
            <a:r>
              <a:rPr lang="en-US" sz="3200" dirty="0" smtClean="0"/>
              <a:t> </a:t>
            </a:r>
            <a:r>
              <a:rPr lang="en-US" sz="3200" dirty="0" err="1" smtClean="0"/>
              <a:t>Rekap</a:t>
            </a:r>
            <a:r>
              <a:rPr lang="en-US" sz="3200" dirty="0" smtClean="0"/>
              <a:t> </a:t>
            </a:r>
            <a:r>
              <a:rPr lang="en-US" sz="3200" dirty="0" err="1" smtClean="0"/>
              <a:t>Cuti</a:t>
            </a:r>
            <a:r>
              <a:rPr lang="en-US" sz="3200" dirty="0" smtClean="0"/>
              <a:t> </a:t>
            </a:r>
            <a:r>
              <a:rPr lang="en-US" sz="3200" dirty="0" err="1" smtClean="0"/>
              <a:t>Pegawai</a:t>
            </a: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SPPD BUG Download &amp; </a:t>
            </a:r>
            <a:r>
              <a:rPr lang="en-US" sz="3200" dirty="0" err="1" smtClean="0"/>
              <a:t>Unggah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04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1" y="1298478"/>
            <a:ext cx="6324599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Demo </a:t>
            </a:r>
            <a:r>
              <a:rPr lang="en-US" sz="4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Aplikasi</a:t>
            </a:r>
            <a:endParaRPr lang="en-US" sz="4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68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" name="AutoShape 2" descr="data:image/jpeg;base64,/9j/4AAQSkZJRgABAQAAAQABAAD/2wCEAAkGBxASEhQUEhQVEhUVERQWFxUQFBQVGBUYFBQWFhUYGBQYHCkgGRomGxQVJDIiJSorMC8uFyAzRDMsNygtLi0BCgoKBQUFDgUFDisZExkrKysrKysrKysrKysrKysrKysrKysrKysrKysrKysrKysrKysrKysrKysrKysrKysrK//AABEIAGsB1wMBIgACEQEDEQH/xAAcAAACAgMBAQAAAAAAAAAAAAAAAQIFBAYHAwj/xAA+EAACAgIBAgQDBgMFBgcAAAABAgADBBESBSEGEzFBIlFhBxQjMnGBQpGxM1JigqEVNENTcpIkNXSz0eHw/8QAFAEBAAAAAAAAAAAAAAAAAAAAAP/EABQRAQAAAAAAAAAAAAAAAAAAAAD/2gAMAwEAAhEDEQA/AOtQhCACSkRJQCMRRiA4QhAYjiEcAjEBHAI1ikgIBGIpLUAhCPUBwhCAwI4QgExOodTx6ADfbXUCdA2uq7Pr22e8zAJQ9e6h07HcXZdlKPw4KLSC3Ekkha/XufXQ9oF9WwIBBBBGwR3BB9CDMfqOdXTWbLDpQVH6lmCqB9SSJoFv2qdOoQV41GRaqDShK+C6HyLkHX7Tnfib7RcvLuqayny6KbVtWhSfjsQ7Q2vruNgdtQPoPO6hTQOV1ldKk6DWuqAn5AsfWZCMGAIIIIBBHcEHuCD7iaH4S8U9KykpW3IqtyhUVb7yPLZnf4rOCP27ke2+wA9JuvTcKuita6xxRd8V9lBJbQ+SjegB6DQgZQhCEBahHMPq7EVPq0UfD/asVAr325fF22N9t9oGUIGc3p8bdKwnby8zIywV7ovPJ+MH8wtPZd7OwDxmv+KfthudGTCx3qJGvOv0WH1Wtdjf6mB1/CzUt5lDsJa1ZPr8SHTaP0MyDOFfZ94ppWr7vfltgqvYH+Owu5stsa4qVQs7KN+wX6mdg8OA+V/vAy05E13bRmKEAgMyDRIOxv3EC0hAiEBGKOKAGRkojAURjiMBQaEGgRiMcRgKEIQEYozFADIyURgKEIQE0UbRQCEIQCEIQJCEBCARiKSAgEIQgShCEBiOIRwASUiJKASUWo4BJRajgEYikoBCE0z7UfEbYmOKqjq7JJRCPVVA/EcfUAgA/NoFZ4u8dWNY2L08jkpK25PYisg6KoCNFho7PoPrNPwuiU8Vycqy2xrdtWoINliBivm2WuG4hiDpQN6E8OnKtagL+pPzPzM98nIOgCd8V0B8h8h8h3MD1v6dRcr/AHdrVsRGfybuDh1Qbfy7FAPMDvph3msYnTzkWcA61qqPZZa+ytVaaLOQPzeo0O29zMvy2U7Vip0RtTo6I0Rv6gyiyMx1DhWKh0KMB25KdbU/TsIGRkJ0TlwLZ/r/AG4XH4/9Xkfm4/Te5snRPHGX0a5KL7DnYdlaWVuCeXlWflest3Hp3Qk6IM5jltsyORl2WBA7swrQIgY74ICSFUew2TA+xuldRpyakupcWVuu1Zff/wCD9Jlz57+wjxa1GT9zsb8K8k1g/wAFoHt8gwB/cCdv8VdRfGw8i+tQ71UO6qewJUe/09/2gYfjLxZT0+oFvxLX2KqVOmsYf0Udtmci6xlX5f43UbdrsccdSRUmz8ICj87enr3MrE6tlZdn3i962s1pW8r0Uemhy0BLzwpmquXY9xWx6KUNO1A4tcxV3A92CqAD7cjArMrhUFBrekH8pspesHfYaLKO5+Uqsw+v8p0Pr3WRcrKy+YjghlcbUgjXcH3+s5Yme5Vd2No2Cs7J4hOfDfH0/L3367geR6dfcC1VNtqrvbV1syjXr3A1I+HfEmZgW8sexq+/xVtvg30es/v9Z2p+tV1VimkBa6xxVa+w0O2+3z9d/Wcs8dZSi9LBXWWdGD815ctEaYjt8Wu24HbvAPjmjqVftXegHmVE71/iQ/xJubXPlDo/iO7HtW2hKqrF3p60IOiNEfm0QR7T6T8E9WtysOq60AMwPdRoOASFcD22NHUC8iMcIEYQhAjCEICMUZigIxRtFARijMUAMjJRGAojHEYChCEBNFG0UAhCEAhCECQhAQgElIyUAhCECUpPF/WbsOjz66ktCugdXcoQHcIGXSkHRYbB1Luaz9pP/l13/VV/71cDK8L9Ztyhc71pVXXkXUoVcszeS7IzMCoCjt27n3lZ0bxL1DKvsWnFpOPXYUGU19gS0A6JrXytuR9O2we81Dz7/L8pk5UHqeYwrDcUzNZNvPGsbsUsP5kXfF9FT6zqXQ+oU5FKWUa8vWuOuJQr2KMn8LLrRX2gWAEDNA+0DNyaLkNF71+Zjn4dkorpmYVYYLsfw3sCARL7ovSc5LCcjKNi73pCALG9e6GvdSg/wq5B7QMjBy8xsq1HQJSg0Ngnls7rsrtHZtjYZCAVKg9we9rl5ddQU2MEDOla8vdrGCKB9SWE0zwp1XIsz3R7XdAmfpWPb8PMqrrPp/CrMB+swfHbWHOor81wht6cyqOGq3Ocil1BGi2vnuB0W1mCniAW0dAnQJA7At7DfvqVXhrIyrambJXgWduK8SllY7hkb1VuLAhbFOmGj+setpZTiZTi6x3GNcyu5QFCtbFeIrVVHfvvXtMLwHnW3Lkm2xrOGSqry78QcTHcgH5cnY/5oFZ4W6hknONFl9lqIeoj8TjthVZhireh34i5x+832ctw+q143ULbHDP8XVgtdY29jBsB+FY924ox19DNj8IdNvsH3q3NsuS0myqmq4tTWhO1U2aDWkD12deo0YG3zhv2r9Q59UKn0ooRR9C45t/Vf5TuU+cvtV2nVsnf8XlMP08lB/VTA8q8uFuZNeTMkXzYFhl5UpczIkbskzBsfcCDmQJg0iTAsOj3tXYlinTI6uCPmpBH9J9FfbJ1fh0kle33l6a/8tgLsP8AtQz546ZTv+RnbPttqZej4XY/BkUb+n/h7R/UgQOa4uUFAA9gJN8hhYlteuajRDejKfaa3Tmz3++wNoz/ABPY6cVqFZI7sxB189Aes1m9l48fbWu/9Z4W5m5itaTA2zpXjQ11hLK+ZA0CD7fWUPV+qPkWF2GvYAe0rtxiB7UjvPob7EcwvgvWf+FcwG/7rhWH+vKfPuHXszvX2IUkUZB9jag/cJs/1EDpDMACT2AGyfkB6zW/9u5d9lq4WPVZXU5Rrsm81K7gAsK1RHY63okgCbBmY62VvW35XRkOjo6ZSDo+x0ZzpeldTwiXqL2AkFrcThct2lAFluFbxKvxUcjS45Eb131A2rw31jKusvpysb7tZSKm2tgtSxbfMAZG0PQ1HYPzl9NV8K+JHyeaWCsW+VyS6oP5dqqxRt1vp63Sw/FU35eXqfWY3iLLGMtXDMZ8g5OMro1y7sS+5an1QDpBpywKgEcR39YG5GKanXnXZHR/PNjV3fdHs8yo8CHRW0dDt/D3Hp9JU9Hq6nkm10ytKmQECFjWwBppZm58HDgcjpCoHc7MDoJilTlY3AKb8tlrRNuWdaS7E93e0aIXuAFXiJrXhzr1rZxxxd59PPMVXJV+S0rh2VHmPXX3mxSR3PEb2YG9NFNB8S5WSmcaa8i6tLPuJHFgShtvvSzjyBHcVjt6T28bX3YYV6L7fipyiRa5sBamo3I/xeh2pGhoEMe0DdzFIU2clVv7yhv5jcnAIjHEYCiMcRgKEIQE0UlIwCEIQCEIQJCEBCASUjJQCEIQJTX/ABx0/JycU0Y6Kxd05NZYECqjqx0NEknWhNghA1boPQLPIysXMqQ1WZWRYjJZsst1rWLvQBrdSQQQf3Eren+H+p4lzW0NXaefG1bLAi5dYHwWt2PlZCgaJA02gZvsNwNG8YdE6hl28q6q1WvGC1+ZcNvY2Ti3sCFU8QBjkb77m64T2MimxODkd1DBgD6fmHqJ7CEDUOn+H8jHzTeiiysjKUjmFYDJtpuB0fUhq2BHyYH6T08V+HL77676eDGvyG4u3HZx8pLwN69GAYb9jqbYI4Fbk0W5Fd1diipLKXrA5B2JsXiWJHZQN9hs73vt6Sq8IdLysTzlsRXFrV2B0cdmXHrqdeJ76LUgg/J++tTaBHA51jeFstrxZkY9TJZbmeYi36aoZD4zVPW4UbdTj+o0QfSWHTOjdRw7WagV3VtZ+JU9gqFm+/3hNKRVafR0A4sfi7bM3YRwEh36jR16HR1OKfb70Zkupy1Hwuhqc/Jk7pv9QW/7Z2xZW+Juh1ZuPZj2j4XX1HqjA7Vx9Qe8D5LLSBMt/FXhzIwLzTeuu54OPy2Lvsyn+o9pSmBBmmV1DpOTSlb3VPUtq8q2dSA4+Y//AHvPCkDmoPpyXf6bE799vGFW3TKmAANVyFda/LwZSP01x/0gfPBjpr2Y1QmXPSunMzAKCxJ0ABsk/ID3gX/gbobZOTTUBsM4LfRF+Jif2H+s7t9pnQzmdNyKkG3CeZWB6lqviUD6kAj95ifZr4O+41Gy0Dz7ANj18tf7m/mfU/t8pu0D4kH8pLlOpfbJ9nj41j5uMhbHsblaqj+xY+p1/cJ2d+xM5tV05rBun8T5qOzj/Ke5H1G4GPyj3IPWVOmBU/JgQf5GMQJCeiiKipnIVAXY+ygk/wAhNq6Z4ZNenytr7rQuvMfXz/5a/MmBidPxCqcz6ueFY+f/ADH/AEVSe/zM+iPs36WcfCrDDTWfiEeh+IDjv/KomgeBPCb5twvuULRXoKANIQv5a6x/dHu3vOz6EAaaR0SnreHSMc1Y2YtY412nJelgo/KLFNTctDQ323r95u0IGnL4Qf7rcr2L96v85mddhFN9otsRR68DxVSfXQ3MNPDeWtNlAqrJfqdWUbRYo5IMlLyrjWyyqvAe2lHp6TfDFA0yjpmdX0n7olSG80vSOVoCAPyHPlrfYEfDoevrMrwh0/Lx3yEtrTy7LBYliWAnflV1srJrt3r7HZm0mRgab1rw3kNmDJTjcoyKLfKsbj8NdT1MgJUjsX81d9uW/TsZ4dP6FmL1A5TVrwe7KYgWqWVb6cOtD6aJ3jPsfUTedRQND8QdD6hblvkV116Q4YqDW65rj222OW0vwb83t6+0z/G/RMjLrrFSqCKskMHcDibsdq1G9d/iPcj5Ta2igYXSfN8msXIK7FUKyq4dfhAGw2hsH9BMuMxQCIxxGAojHEYChCEAkZKRgEIQgEIQgSEICEAkpGSgEIQgShCECUIhHAkIRAxwJCEBCAxHEI4DEcpvEnW2xK1s8o2oWCsVcKU2DxJBB2CRr9xLLByPMrrs1x51o+vXXJQdb/eBkCORkhApvEnT8LJqNWWqOv8Ai9VPzVh3U/pOG+Kvs6oqJOHlrYPau9WDfoLFXR/cCfRDVKfUA/qJgdTXHqQu9RdR6+VU1rD68EBJH6CB8m39HyFJBqb9hubB1jr3UsvHqx7uTJWAAeJBIX02fc9h3+k+g+h5HTs1S+OquoCHZrZdixQ6kch3Gj7ehBHqDLQdFxv+Un8oHzX4c8Jraw861Mdd+rJY7fsFXX8zO2eCuidKxADS4tt13ttHxf5RrSj9Jta9LoHpWn8hPdMSseiKP0AgelbqfynYk5W9T6tVjmtWDE2PxVa15N9W4juVGxvWyPXWtkWIged5XRD60QQQ3oR7g7nHfGv2adMsZrcTIGJZvfAKzVb/AMIUck/bt9J2YgGeL4dTeqKf1AgfLWUnUsclG4ZSj0LKLl/bmocTxq6jcPXAxt/+ncf6ctT6kbpWOf8AhJ/2iVmGuDdbbWtQJqOmbiOO/dQ2+zDtsHXqPUd4HCMDqWU2lCrQCe/lViofuQC03rwv4b6fsNk5AtJIPlIliIT/AI3deVn7nU6cvSMcelSD9pTf7e6el/kMrV28kXjZRYm/MYIpViumXkQOQJA2IF5h5FBULWV4gaCr2AA9gPaZJkUrUegA/QSRgRhCUXivxA2Egs8k2pp+RVwpUpW9g7EdweBGwexIgXcJCh+Sq3pyUHXy2AfX95OAGRj3FANyMZigJoo2igIxRmKARGOIwFEY4jAUIQgBMjG0UAhCEAhCECQhEDHAIxFGIDhCECUIgY4DEcQjgAkpESUAkpGSgEp/FnWzh0eYF5EuqDfoNhmJOvkFb95cTH6j0+u+s12Dakg/UEHYIPsf/uBpniujJOAlt2Qzlmqdq1SoVjmNhVITnpd9iWO9S4++qlOKrZX3fePSAlaI9rsyDjxVlckfC3whdnie+gYZPhIPSlDZN5qrPwrqregCEDOU2wUHQ9+w3uTHhNA9NotsF1NaVizVfxLWrqoZePH8tjjsB6j5QK7wp1vJy8TKL2cLKgAlqVorAnHWzZrZSv5iexHodeomL03qma+BdltlOWrc8UFWNx0nDan8PffZ9xqXXTPCK0U5FVd9v/iBpnIq5KeAQsvw62VHuPeSwvCSV49+P51rV3HemFe6yQA3AhffQPfcCw8L5734tVlmi7KeRA0CVdl3oem+O5DxP1CyurhQN5Fx8ukduzEbLnfbSKCx38gPeevh/pH3WryhY9qhmZfMCAoGblxBUDYBJ1vZ7zwPQCc1cw5FpK1NUtJFflqj8S2vh5Akop3vfbXp2gaX02n/AGTlr8FleNYvH8Zw7BWccyWUtvhc/Pufy5Fp9FmyeMuu24z1gB0qPxPZUtfI/mHANaDUh3wPxkbG9HsZYeJfDleataWO6ojliqBPxA1bVsrFgTxKuw7a9QfUCeGF4YevydZmQxqravdgpbzK29FsHDTcddj2P1PeBUVdYvfp+TdXlu7VWBkdqaUsVPgbg6cODAgnTqNMpBBPrFX1DNTpxzmymc1iy1qmqoFbV1uwZBxQNy4qdHl662Jn9a6NVi9MyK69ndZLM2tuxbZY6AA7k9gAJ4eGOi+fg0rbdYaizsalCKGAtYhGYLyKb76339DsdoFf1PxNe7YRQhOdhFi8EYc68/GxXKl1JAK2WgEa7P8ApMzxXm565tVGNk+ULgnEWVVOqHV3I/lDHfFT6nuB7bBt+qeEse5KVUvT5GvLavRI42V2jfIHfx1I3f119TPHP8Im69chsq8WIaynFaeK+Xy2ApT0bm29/wCkCRsuooT73mpW5/M/GokhfXgTWoJJK7JQ+oAAJ3KjofiXJNuZWeWSKK2evnV5djasOgUCqd8SBrj3K/WbF1/w5VlmpnZ0ekko9etqSyPviwIPxVVnuP4frMKvwcgsvsN1rHIrdLOyL2f3UqNqR21+kCi6L4ltsuoV8mxX8wLbW9WOaX5A9lZF82nRHw+ZrlrXcyy8H9UvtzMxLGDKiggBEUgjLzKu7KoLfBTWO5P5f1lrR4bXzKrbrXyHqr4I1orB/Oj8m4KOTbrT6dvTuYYPhtKcl767HXzBp6zxKEc3s0NjY+O2w9j/ABfQQLssJzLxBg3ZofNWu1kTYxyjqFbFH9s3ANyLuR5ikA/2dWveb14g6Ucqh6fOsoFg4s9PDmVIIZQWB0CD7d5k4OIa6Uq5l+FYTmwQE8RoEqoC7/QagVnhTrH3vGDFh5iHyrSmvzqB8a738LqVdd72ria94by87JbLD5li+RtVK1Yuywe8Bm3V8q17D5S06D4NGHZzqyrzuvg6uKeNnEt5bMoQaK8tDWuygd56eH/Ci4jWMt91nm18XFor0zcmbzNqoIb429O3f0ga9j+O7k6eMixQ9jZBqU6AH+6HK7ga9gy9vpD7QMTIGCr25L2EhyyCula9tj3H4dJzAX22x3rvLzpngiiql6Gey6pirBbRX8DLUKiysqg/Eg0foT84upeD/PpWizKyDWgcKPwuWnR615Pw2xVX7H/CN777DKz81USnllDHBqBIUI9thIRUCBlbtsn0Uk9vSYHgTrt+SchLW5Gl1UOUCMw5XJtlAHE/hA60NbMzsnwwjvRYbbBdQqqtgCdwhOuSEcfRnHYD836aPD/hpcSy11tsfzjycOE1y52PsFVBHexoF5CEDARijiMBNFAmEBGKEICMUZigERjiMBQhCAmijaKAQhCAQhCACSkRJQCMRRiA4QhAYjiEcAjEUYgONYo1gOMRRiA44oQJQhCBKEQjgAMlIxrAccUIGJ1bAXIpspYsq2LxJTXIe/bYInh4f6P90rNa22WpyJUXeX8HIklVKKNrs++5ZRiA4QhAIQMjAcIoQCBhBoEYQhARijMUAiMDFAIjHEYCg0INAjEY4jAUIQgIxRmKAGKMyMAhCEBNFG0UAhC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921751"/>
            <a:ext cx="3877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Dotum" pitchFamily="34" charset="-127"/>
                <a:ea typeface="Dotum" pitchFamily="34" charset="-127"/>
              </a:rPr>
              <a:t>Kritik</a:t>
            </a:r>
            <a:r>
              <a:rPr lang="en-US" sz="4400" b="1" dirty="0" smtClean="0">
                <a:latin typeface="Dotum" pitchFamily="34" charset="-127"/>
                <a:ea typeface="Dotum" pitchFamily="34" charset="-127"/>
              </a:rPr>
              <a:t> &amp; Saran </a:t>
            </a:r>
            <a:endParaRPr lang="en-US" sz="4400" b="1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184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68</cp:revision>
  <dcterms:created xsi:type="dcterms:W3CDTF">2014-09-04T01:23:13Z</dcterms:created>
  <dcterms:modified xsi:type="dcterms:W3CDTF">2014-11-07T10:49:16Z</dcterms:modified>
</cp:coreProperties>
</file>