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UNIKOM_Ahmad%20Paudji-Ismail%20Zakky-Handoyo_BAB%202.docx" TargetMode="External"/><Relationship Id="rId4" Type="http://schemas.openxmlformats.org/officeDocument/2006/relationships/hyperlink" Target="../UNIKOM_Ahmad%20Paudji-Ismail%20Zakky-Handoyo_BAB%201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Data%20Analisis/Flowmap/" TargetMode="External"/><Relationship Id="rId5" Type="http://schemas.openxmlformats.org/officeDocument/2006/relationships/hyperlink" Target="../../Data%20Analisis/Model/UML/Usecase/usecase_dtti_3-09-2014.uml" TargetMode="External"/><Relationship Id="rId4" Type="http://schemas.openxmlformats.org/officeDocument/2006/relationships/hyperlink" Target="../../Data%20Analisis/Model/Database/ERD_DTTI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499" y="446629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rtig" pitchFamily="34" charset="0"/>
              </a:rPr>
              <a:t>PROGRESS PROYEK RANCANG BANGUN APLIKASI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SISTEM INFORMASI MANAJEMEN SUMBER DAYA MANUSIA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PT. DUTA TRANSFORMASI INSANI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4278868"/>
            <a:ext cx="42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 </a:t>
            </a:r>
            <a:r>
              <a:rPr lang="en-US" dirty="0" err="1" smtClean="0"/>
              <a:t>Paudji</a:t>
            </a:r>
            <a:r>
              <a:rPr lang="en-US" dirty="0" smtClean="0"/>
              <a:t> H.S – </a:t>
            </a:r>
            <a:r>
              <a:rPr lang="en-US" dirty="0" err="1" smtClean="0"/>
              <a:t>Handoyo</a:t>
            </a:r>
            <a:r>
              <a:rPr lang="en-US" dirty="0" smtClean="0"/>
              <a:t> – Ismail </a:t>
            </a:r>
            <a:r>
              <a:rPr lang="en-US" dirty="0" err="1" smtClean="0"/>
              <a:t>Zakky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170" y="3974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1753" y="5029200"/>
            <a:ext cx="476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Sertig" pitchFamily="34" charset="0"/>
              </a:rPr>
              <a:t>Fakultas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dan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Ilmu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Program </a:t>
            </a:r>
            <a:r>
              <a:rPr lang="en-US" sz="2400" b="1" dirty="0" err="1" smtClean="0">
                <a:latin typeface="Sertig" pitchFamily="34" charset="0"/>
              </a:rPr>
              <a:t>Studi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Informatika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err="1" smtClean="0">
                <a:latin typeface="Sertig" pitchFamily="34" charset="0"/>
              </a:rPr>
              <a:t>Universitas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Indonesia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400" y="46598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  <a:latin typeface="Agency FB" pitchFamily="34" charset="0"/>
              </a:rPr>
              <a:t>Tanggal</a:t>
            </a:r>
            <a:r>
              <a:rPr lang="en-US" sz="2000" dirty="0" smtClean="0">
                <a:solidFill>
                  <a:srgbClr val="00B050"/>
                </a:solidFill>
                <a:latin typeface="Agency FB" pitchFamily="34" charset="0"/>
              </a:rPr>
              <a:t> : 4 September 2014 </a:t>
            </a:r>
            <a:endParaRPr lang="en-US" sz="2000" dirty="0">
              <a:solidFill>
                <a:srgbClr val="00B05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70" y="1217615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ASK Question ??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250" y="2590800"/>
            <a:ext cx="5749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Format NIK </a:t>
            </a:r>
            <a:r>
              <a:rPr lang="en-US" sz="2000" dirty="0" err="1" smtClean="0">
                <a:latin typeface="Sertig" pitchFamily="34" charset="0"/>
              </a:rPr>
              <a:t>pegawai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Perbedaan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NoPeg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NoAkun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NoAbsen</a:t>
            </a:r>
            <a:r>
              <a:rPr lang="en-US" sz="2000" dirty="0" smtClean="0">
                <a:latin typeface="Sertig" pitchFamily="34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Tanggal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pembagian</a:t>
            </a:r>
            <a:r>
              <a:rPr lang="en-US" sz="2000" dirty="0" smtClean="0">
                <a:latin typeface="Sertig" pitchFamily="34" charset="0"/>
              </a:rPr>
              <a:t> 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pengumpulan</a:t>
            </a:r>
            <a:r>
              <a:rPr lang="en-US" sz="2000" dirty="0" smtClean="0">
                <a:latin typeface="Sertig" pitchFamily="34" charset="0"/>
              </a:rPr>
              <a:t> form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Rumus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Bobot</a:t>
            </a:r>
            <a:r>
              <a:rPr lang="en-US" sz="2000" dirty="0" smtClean="0">
                <a:latin typeface="Sertig" pitchFamily="34" charset="0"/>
              </a:rPr>
              <a:t> parameter KPI ?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Pengajuan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Surat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Tugas</a:t>
            </a:r>
            <a:r>
              <a:rPr lang="en-US" sz="2000" dirty="0" smtClean="0">
                <a:latin typeface="Sertig" pitchFamily="34" charset="0"/>
              </a:rPr>
              <a:t> SPPD/ FORM  ?</a:t>
            </a:r>
          </a:p>
          <a:p>
            <a:endParaRPr lang="en-US" sz="2000" dirty="0"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Work Breakdown Structure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Progress </a:t>
            </a:r>
            <a:r>
              <a:rPr lang="en-US" sz="2400" dirty="0" err="1" smtClean="0">
                <a:latin typeface="Sertig" pitchFamily="34" charset="0"/>
              </a:rPr>
              <a:t>Proyek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Hasil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Analisis</a:t>
            </a:r>
            <a:r>
              <a:rPr lang="en-US" sz="2400" dirty="0" smtClean="0">
                <a:latin typeface="Sertig" pitchFamily="34" charset="0"/>
              </a:rPr>
              <a:t> Dan </a:t>
            </a:r>
            <a:r>
              <a:rPr lang="en-US" sz="2400" dirty="0" err="1" smtClean="0">
                <a:latin typeface="Sertig" pitchFamily="34" charset="0"/>
              </a:rPr>
              <a:t>Desain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Sistem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Demo Progress </a:t>
            </a:r>
            <a:r>
              <a:rPr lang="en-US" sz="2400" dirty="0" err="1" smtClean="0">
                <a:latin typeface="Sertig" pitchFamily="34" charset="0"/>
              </a:rPr>
              <a:t>Aplikasi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Tanya </a:t>
            </a:r>
            <a:r>
              <a:rPr lang="en-US" sz="2400" dirty="0" err="1" smtClean="0">
                <a:latin typeface="Sertig" pitchFamily="34" charset="0"/>
              </a:rPr>
              <a:t>Jawab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Evaluasi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95" y="1244025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– </a:t>
            </a:r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 </a:t>
            </a:r>
            <a:r>
              <a:rPr lang="en-US" sz="3200" b="1" dirty="0" err="1" smtClean="0">
                <a:latin typeface="Sertig" pitchFamily="34" charset="0"/>
              </a:rPr>
              <a:t>Presentasi</a:t>
            </a:r>
            <a:endParaRPr lang="en-US" sz="3200" b="1" dirty="0" smtClean="0">
              <a:latin typeface="Sertig" pitchFamily="34" charset="0"/>
            </a:endParaRPr>
          </a:p>
        </p:txBody>
      </p:sp>
      <p:pic>
        <p:nvPicPr>
          <p:cNvPr id="2050" name="Picture 2" descr="http://3.bp.blogspot.com/-EyTXtAFmHxk/UZqX0T0fqqI/AAAAAAAAFX0/AbAtb6Pjymo/s1600/free-psd-apple-screen-monitor-ios-fl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881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80182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#1  </a:t>
            </a:r>
          </a:p>
        </p:txBody>
      </p:sp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20535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1015425"/>
            <a:ext cx="5205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#2  </a:t>
            </a:r>
          </a:p>
        </p:txBody>
      </p:sp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29650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9011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#1 </a:t>
            </a:r>
            <a:endParaRPr lang="en-US" sz="3200" b="1" dirty="0">
              <a:latin typeface="Sertig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20087"/>
          <a:stretch/>
        </p:blipFill>
        <p:spPr bwMode="auto">
          <a:xfrm>
            <a:off x="1524000" y="1621726"/>
            <a:ext cx="6477000" cy="47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824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#2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ADMINISTRASI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biodata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SIM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keluarga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Rekening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Aktivitas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/ Usaha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Formal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Informal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828800"/>
            <a:ext cx="381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TRANSAKSI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KPI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Cuti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presensi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perizinan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absensi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SPPD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pengganti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libur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6" y="1143000"/>
            <a:ext cx="44235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Dokumentasi</a:t>
            </a:r>
            <a:r>
              <a:rPr lang="en-US" sz="3200" b="1" dirty="0" smtClean="0">
                <a:latin typeface="Sertig" pitchFamily="34" charset="0"/>
              </a:rPr>
              <a:t> PKL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5997" y="2565737"/>
            <a:ext cx="4131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4" action="ppaction://hlinkfile"/>
              </a:rPr>
              <a:t>BAB I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&amp;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5" action="ppaction://hlinkfile"/>
              </a:rPr>
              <a:t>BAB II</a:t>
            </a:r>
            <a:endParaRPr lang="en-US" sz="6000" dirty="0">
              <a:solidFill>
                <a:srgbClr val="00B0F0"/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645" y="990600"/>
            <a:ext cx="510815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Hasil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Analisis</a:t>
            </a:r>
            <a:r>
              <a:rPr lang="en-US" sz="3200" b="1" dirty="0">
                <a:latin typeface="Sertig" pitchFamily="34" charset="0"/>
              </a:rPr>
              <a:t> </a:t>
            </a:r>
            <a:r>
              <a:rPr lang="en-US" sz="3200" b="1" dirty="0" smtClean="0">
                <a:latin typeface="Sertig" pitchFamily="34" charset="0"/>
              </a:rPr>
              <a:t>&amp; </a:t>
            </a:r>
            <a:r>
              <a:rPr lang="en-US" sz="3200" b="1" dirty="0" err="1" smtClean="0">
                <a:latin typeface="Sertig" pitchFamily="34" charset="0"/>
              </a:rPr>
              <a:t>Desain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Sistem</a:t>
            </a:r>
            <a:r>
              <a:rPr lang="en-US" sz="3200" b="1" dirty="0" smtClean="0">
                <a:latin typeface="Sertig" pitchFamily="34" charset="0"/>
              </a:rPr>
              <a:t>  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63005"/>
            <a:ext cx="6446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4" action="ppaction://hlinkfile"/>
              </a:rPr>
              <a:t>Model Data (Basis Data)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Model Proses (Unified Model Language)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Model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Alur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 Data (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Flowmap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4075" y="2590800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DEMO APLIKASI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8412"/>
            <a:ext cx="1851293" cy="138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213</Words>
  <Application>Microsoft Office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16</cp:revision>
  <dcterms:created xsi:type="dcterms:W3CDTF">2014-09-04T01:23:13Z</dcterms:created>
  <dcterms:modified xsi:type="dcterms:W3CDTF">2014-09-17T13:23:08Z</dcterms:modified>
</cp:coreProperties>
</file>