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A41BF-5CA2-4DEB-B275-62068E000F8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D28FE-A6FE-436C-BED8-D5F59293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8B04-0043-4D10-943B-0F5431CC2AE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../Data%20Analisis/Flowmap/" TargetMode="External"/><Relationship Id="rId4" Type="http://schemas.openxmlformats.org/officeDocument/2006/relationships/hyperlink" Target="../../Data%20Analisis/Model/UML/Usecase/usecase_dtti_3-09-2014.u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UNIKOM_Ahmad%20Paudji-Ismail%20Zakky-Handoyo_BAB%203.docx" TargetMode="External"/><Relationship Id="rId5" Type="http://schemas.openxmlformats.org/officeDocument/2006/relationships/hyperlink" Target="../UNIKOM_Ahmad%20Paudji-Ismail%20Zakky-Handoyo_BAB%202.docx" TargetMode="External"/><Relationship Id="rId4" Type="http://schemas.openxmlformats.org/officeDocument/2006/relationships/hyperlink" Target="../UNIKOM_Ahmad%20Paudji-Ismail%20Zakky-Handoyo_BAB%201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499" y="446629"/>
            <a:ext cx="732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Sertig" pitchFamily="34" charset="0"/>
              </a:rPr>
              <a:t>PROGRESS PROYEK RANCANG BANGUN APLIKASI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SISTEM INFORMASI MANAJEMEN SUMBER DAYA MANUSIA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PT. DUTA TRANSFORMASI INSANI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29" name="Picture 5" descr="http://www.alyassern.biz/images/logo%20unikom%20indone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4278868"/>
            <a:ext cx="426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Ahmad </a:t>
            </a:r>
            <a:r>
              <a:rPr lang="en-US" dirty="0" err="1" smtClean="0"/>
              <a:t>Paudji</a:t>
            </a:r>
            <a:r>
              <a:rPr lang="en-US" dirty="0" smtClean="0"/>
              <a:t> H.S – </a:t>
            </a:r>
            <a:r>
              <a:rPr lang="en-US" dirty="0" err="1" smtClean="0"/>
              <a:t>Handoyo</a:t>
            </a:r>
            <a:r>
              <a:rPr lang="en-US" dirty="0" smtClean="0"/>
              <a:t> – Ismail </a:t>
            </a:r>
            <a:r>
              <a:rPr lang="en-US" dirty="0" err="1" smtClean="0"/>
              <a:t>Zakky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6170" y="39740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Oleh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1753" y="5029200"/>
            <a:ext cx="476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Sertig" pitchFamily="34" charset="0"/>
              </a:rPr>
              <a:t>Fakultas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dan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Ilmu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Program </a:t>
            </a:r>
            <a:r>
              <a:rPr lang="en-US" sz="2400" b="1" dirty="0" err="1" smtClean="0">
                <a:latin typeface="Sertig" pitchFamily="34" charset="0"/>
              </a:rPr>
              <a:t>Studi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Informatika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err="1" smtClean="0">
                <a:latin typeface="Sertig" pitchFamily="34" charset="0"/>
              </a:rPr>
              <a:t>Universitas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Indonesia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31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1400" y="465986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  <a:latin typeface="Agency FB" pitchFamily="34" charset="0"/>
              </a:rPr>
              <a:t>Tanggal</a:t>
            </a:r>
            <a:r>
              <a:rPr lang="en-US" sz="2000" dirty="0" smtClean="0">
                <a:solidFill>
                  <a:srgbClr val="00B050"/>
                </a:solidFill>
                <a:latin typeface="Agency FB" pitchFamily="34" charset="0"/>
              </a:rPr>
              <a:t> : 18 September 2014 </a:t>
            </a:r>
            <a:endParaRPr lang="en-US" sz="2000" dirty="0">
              <a:solidFill>
                <a:srgbClr val="00B050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UML (</a:t>
            </a:r>
            <a:r>
              <a:rPr lang="en-US" sz="2400" dirty="0" err="1" smtClean="0">
                <a:latin typeface="Sertig" pitchFamily="34" charset="0"/>
              </a:rPr>
              <a:t>Usecase</a:t>
            </a:r>
            <a:r>
              <a:rPr lang="en-US" sz="2400" dirty="0" smtClean="0">
                <a:latin typeface="Sertig" pitchFamily="34" charset="0"/>
              </a:rPr>
              <a:t>) </a:t>
            </a:r>
            <a:r>
              <a:rPr lang="en-US" sz="2400" dirty="0" err="1" smtClean="0">
                <a:latin typeface="Sertig" pitchFamily="34" charset="0"/>
              </a:rPr>
              <a:t>Revisi</a:t>
            </a:r>
            <a:r>
              <a:rPr lang="en-US" sz="2400" dirty="0" smtClean="0">
                <a:latin typeface="Sertig" pitchFamily="34" charset="0"/>
              </a:rPr>
              <a:t> #1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Flowmap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Akhir</a:t>
            </a:r>
            <a:r>
              <a:rPr lang="en-US" sz="2400" dirty="0" smtClean="0">
                <a:latin typeface="Sertig" pitchFamily="34" charset="0"/>
              </a:rPr>
              <a:t> PKL : BAB 1 dan2 </a:t>
            </a:r>
            <a:r>
              <a:rPr lang="en-US" sz="2400" dirty="0" err="1" smtClean="0">
                <a:latin typeface="Sertig" pitchFamily="34" charset="0"/>
              </a:rPr>
              <a:t>Revisi</a:t>
            </a:r>
            <a:r>
              <a:rPr lang="en-US" sz="2400" dirty="0" smtClean="0">
                <a:latin typeface="Sertig" pitchFamily="34" charset="0"/>
              </a:rPr>
              <a:t> #1 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Akhir</a:t>
            </a:r>
            <a:r>
              <a:rPr lang="en-US" sz="2400" dirty="0" smtClean="0">
                <a:latin typeface="Sertig" pitchFamily="34" charset="0"/>
              </a:rPr>
              <a:t> PKL : BAB 3 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Demo Progress </a:t>
            </a:r>
            <a:r>
              <a:rPr lang="en-US" sz="2400" dirty="0" err="1" smtClean="0">
                <a:latin typeface="Sertig" pitchFamily="34" charset="0"/>
              </a:rPr>
              <a:t>Aplikasi</a:t>
            </a:r>
            <a:r>
              <a:rPr lang="en-US" sz="2400" dirty="0" smtClean="0">
                <a:latin typeface="Sertig" pitchFamily="34" charset="0"/>
              </a:rPr>
              <a:t> (online)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Tanya </a:t>
            </a:r>
            <a:r>
              <a:rPr lang="en-US" sz="2400" dirty="0" err="1" smtClean="0">
                <a:latin typeface="Sertig" pitchFamily="34" charset="0"/>
              </a:rPr>
              <a:t>Jawab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95" y="1244025"/>
            <a:ext cx="4977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– </a:t>
            </a:r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 </a:t>
            </a:r>
            <a:r>
              <a:rPr lang="en-US" sz="3200" b="1" dirty="0" err="1" smtClean="0">
                <a:latin typeface="Sertig" pitchFamily="34" charset="0"/>
              </a:rPr>
              <a:t>Presentasi</a:t>
            </a:r>
            <a:endParaRPr lang="en-US" sz="3200" b="1" dirty="0" smtClean="0">
              <a:latin typeface="Sertig" pitchFamily="34" charset="0"/>
            </a:endParaRPr>
          </a:p>
        </p:txBody>
      </p:sp>
      <p:pic>
        <p:nvPicPr>
          <p:cNvPr id="2050" name="Picture 2" descr="http://3.bp.blogspot.com/-EyTXtAFmHxk/UZqX0T0fqqI/AAAAAAAAFX0/AbAtb6Pjymo/s1600/free-psd-apple-screen-monitor-ios-fl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881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0859890">
            <a:off x="1974185" y="2674950"/>
            <a:ext cx="2250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DONE !!!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62400" y="457200"/>
            <a:ext cx="48249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Kemajuan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Proyek</a:t>
            </a:r>
            <a:r>
              <a:rPr lang="en-US" sz="3200" b="1" dirty="0" smtClean="0">
                <a:latin typeface="Sertig" pitchFamily="34" charset="0"/>
              </a:rPr>
              <a:t> #2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463219"/>
            <a:ext cx="381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ADMINISTRASI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biodata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SIM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keluarga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kendaraan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Rekening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Aktivitas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/ Usaha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Formal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Informal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288536"/>
            <a:ext cx="449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TRANSAKSI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SDM </a:t>
            </a:r>
            <a:r>
              <a:rPr lang="en-US" b="1" dirty="0">
                <a:solidFill>
                  <a:srgbClr val="FF0000"/>
                </a:solidFill>
              </a:rPr>
              <a:t>(Progress…)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Key Performance Index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Cuti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Presensi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(Progress…)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erizinan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absensi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Surat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Tugas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SPPD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engajuan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pengganti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libur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Reward &amp; Punishment</a:t>
            </a:r>
          </a:p>
          <a:p>
            <a:pPr marL="457200" indent="-457200">
              <a:lnSpc>
                <a:spcPct val="150000"/>
              </a:lnSpc>
              <a:buFontTx/>
              <a:buAutoNum type="alphaUcPeriod"/>
            </a:pP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Muhasabah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(Progress…)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2000" b="1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02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1645" y="990600"/>
            <a:ext cx="510815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Hasil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Analisis</a:t>
            </a:r>
            <a:r>
              <a:rPr lang="en-US" sz="3200" b="1" dirty="0">
                <a:latin typeface="Sertig" pitchFamily="34" charset="0"/>
              </a:rPr>
              <a:t> </a:t>
            </a:r>
            <a:r>
              <a:rPr lang="en-US" sz="3200" b="1" dirty="0" smtClean="0">
                <a:latin typeface="Sertig" pitchFamily="34" charset="0"/>
              </a:rPr>
              <a:t>&amp; </a:t>
            </a:r>
            <a:r>
              <a:rPr lang="en-US" sz="3200" b="1" dirty="0" err="1" smtClean="0">
                <a:latin typeface="Sertig" pitchFamily="34" charset="0"/>
              </a:rPr>
              <a:t>Desain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Sistem</a:t>
            </a:r>
            <a:r>
              <a:rPr lang="en-US" sz="3200" b="1" dirty="0" smtClean="0">
                <a:latin typeface="Sertig" pitchFamily="34" charset="0"/>
              </a:rPr>
              <a:t>  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63005"/>
            <a:ext cx="64468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4" action="ppaction://hlinkfile"/>
              </a:rPr>
              <a:t>Model Proses (Unified Model Language)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5" action="ppaction://hlinkfile"/>
              </a:rPr>
              <a:t>Model </a:t>
            </a:r>
            <a:r>
              <a:rPr lang="en-US" sz="2800" dirty="0" err="1" smtClean="0">
                <a:solidFill>
                  <a:srgbClr val="0070C0"/>
                </a:solidFill>
                <a:hlinkClick r:id="rId5" action="ppaction://hlinkfile"/>
              </a:rPr>
              <a:t>Alur</a:t>
            </a:r>
            <a:r>
              <a:rPr lang="en-US" sz="2800" dirty="0" smtClean="0">
                <a:solidFill>
                  <a:srgbClr val="0070C0"/>
                </a:solidFill>
                <a:hlinkClick r:id="rId5" action="ppaction://hlinkfile"/>
              </a:rPr>
              <a:t> Data ( </a:t>
            </a:r>
            <a:r>
              <a:rPr lang="en-US" sz="2800" dirty="0" err="1" smtClean="0">
                <a:solidFill>
                  <a:srgbClr val="0070C0"/>
                </a:solidFill>
                <a:hlinkClick r:id="rId5" action="ppaction://hlinkfile"/>
              </a:rPr>
              <a:t>Flowmap</a:t>
            </a:r>
            <a:r>
              <a:rPr lang="en-US" sz="2800" dirty="0" smtClean="0">
                <a:solidFill>
                  <a:srgbClr val="0070C0"/>
                </a:solidFill>
                <a:hlinkClick r:id="rId5" action="ppaction://hlinkfile"/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6" y="1143000"/>
            <a:ext cx="442356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Dokumentasi</a:t>
            </a:r>
            <a:r>
              <a:rPr lang="en-US" sz="3200" b="1" dirty="0" smtClean="0">
                <a:latin typeface="Sertig" pitchFamily="34" charset="0"/>
              </a:rPr>
              <a:t> PKL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2143424"/>
            <a:ext cx="5999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4" action="ppaction://hlinkfile"/>
              </a:rPr>
              <a:t>BAB I </a:t>
            </a:r>
            <a:r>
              <a:rPr lang="en-US" sz="6000" dirty="0">
                <a:solidFill>
                  <a:srgbClr val="00B0F0"/>
                </a:solidFill>
                <a:latin typeface="Sertig" pitchFamily="34" charset="0"/>
              </a:rPr>
              <a:t>,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</a:rPr>
              <a:t>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5" action="ppaction://hlinkfile"/>
              </a:rPr>
              <a:t>BAB II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</a:rPr>
              <a:t>,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6" action="ppaction://hlinkfile"/>
              </a:rPr>
              <a:t>BAB III</a:t>
            </a:r>
            <a:endParaRPr lang="en-US" sz="6000" dirty="0">
              <a:solidFill>
                <a:srgbClr val="00B0F0"/>
              </a:solidFill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4075" y="2590800"/>
            <a:ext cx="502461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DEMO APLIKASI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38412"/>
            <a:ext cx="1851293" cy="138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8485" y="1752600"/>
            <a:ext cx="5024610" cy="9233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ASK Question ??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2012414"/>
            <a:ext cx="3069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  <p:pic>
        <p:nvPicPr>
          <p:cNvPr id="6" name="Picture 5" descr="http://www.alyassern.biz/images/logo%20unikom%20indonesi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77001"/>
            <a:ext cx="1055989" cy="10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184</Words>
  <Application>Microsoft Office PowerPoint</Application>
  <PresentationFormat>On-screen Show (4:3)</PresentationFormat>
  <Paragraphs>49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Paudji</dc:creator>
  <cp:lastModifiedBy>Ahmad Paudji</cp:lastModifiedBy>
  <cp:revision>20</cp:revision>
  <dcterms:created xsi:type="dcterms:W3CDTF">2014-09-04T01:23:13Z</dcterms:created>
  <dcterms:modified xsi:type="dcterms:W3CDTF">2014-09-18T06:30:10Z</dcterms:modified>
</cp:coreProperties>
</file>