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70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2" r:id="rId13"/>
    <p:sldId id="28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C4E"/>
    <a:srgbClr val="990000"/>
    <a:srgbClr val="CC3300"/>
    <a:srgbClr val="800000"/>
    <a:srgbClr val="EDC7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1F42-6185-4430-9474-88E785A27776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0047-6413-4F7A-ACAB-B9FFFF142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18C-FB80-4CA6-9A0A-16CD532EB3ED}" type="datetimeFigureOut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1626-9AF6-478B-A0A4-12C98022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Nama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: “Tim </a:t>
            </a:r>
            <a:r>
              <a:rPr lang="en-US" dirty="0" err="1" smtClean="0"/>
              <a:t>Pengampu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n”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: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1” /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2”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hendak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dicapai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SAP;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</a:t>
            </a:r>
            <a:r>
              <a:rPr lang="en-US" baseline="0" dirty="0" smtClean="0"/>
              <a:t> / chapter /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8940" y="142852"/>
            <a:ext cx="6100778" cy="831855"/>
          </a:xfrm>
          <a:noFill/>
        </p:spPr>
        <p:txBody>
          <a:bodyPr/>
          <a:lstStyle>
            <a:lvl1pPr algn="r">
              <a:defRPr baseline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dirty="0" err="1" smtClean="0"/>
              <a:t>Nama</a:t>
            </a:r>
            <a:r>
              <a:rPr kumimoji="0" lang="en-US" dirty="0" smtClean="0"/>
              <a:t> Mata </a:t>
            </a:r>
            <a:r>
              <a:rPr kumimoji="0" lang="en-US" dirty="0" err="1" smtClean="0"/>
              <a:t>Kuliah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19007"/>
            <a:ext cx="6415110" cy="638621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err="1" smtClean="0"/>
              <a:t>Sesi</a:t>
            </a:r>
            <a:r>
              <a:rPr kumimoji="0" lang="en-US" dirty="0" smtClean="0"/>
              <a:t> n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2BEC5AB1-D644-4B1A-97F9-D8FE37A65485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5 akakom.ac.id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43862" y="5143512"/>
            <a:ext cx="4642716" cy="1238057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57644" y="1142984"/>
            <a:ext cx="5072074" cy="428628"/>
          </a:xfrm>
        </p:spPr>
        <p:txBody>
          <a:bodyPr>
            <a:norm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1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0" y="1571612"/>
            <a:ext cx="5072082" cy="42862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3857620" y="2000240"/>
            <a:ext cx="5072079" cy="42861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143134" y="3857628"/>
            <a:ext cx="4786320" cy="914400"/>
          </a:xfrm>
        </p:spPr>
        <p:txBody>
          <a:bodyPr>
            <a:normAutofit/>
          </a:bodyPr>
          <a:lstStyle>
            <a:lvl1pPr algn="ctr">
              <a:buNone/>
              <a:defRPr sz="28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500834"/>
            <a:ext cx="3000364" cy="3571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990000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000364" y="6500858"/>
            <a:ext cx="3143272" cy="357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9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/>
              <a:t>Kode</a:t>
            </a:r>
            <a:r>
              <a:rPr lang="en-US" baseline="0" dirty="0" smtClean="0"/>
              <a:t> MK : 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32" y="6500834"/>
            <a:ext cx="9144032" cy="357166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0" hasCustomPrompt="1"/>
          </p:nvPr>
        </p:nvSpPr>
        <p:spPr>
          <a:xfrm>
            <a:off x="4286272" y="6500834"/>
            <a:ext cx="1857364" cy="357190"/>
          </a:xfrm>
        </p:spPr>
        <p:txBody>
          <a:bodyPr>
            <a:noAutofit/>
          </a:bodyPr>
          <a:lstStyle>
            <a:lvl1pPr>
              <a:buNone/>
              <a:defRPr sz="1800" baseline="0"/>
            </a:lvl1pPr>
          </a:lstStyle>
          <a:p>
            <a:pPr lvl="0"/>
            <a:r>
              <a:rPr lang="en-US" dirty="0" smtClean="0"/>
              <a:t>9999 T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6143668" y="6500834"/>
            <a:ext cx="3000364" cy="357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aseline="0" dirty="0" err="1" smtClean="0">
                <a:solidFill>
                  <a:schemeClr val="tx1"/>
                </a:solidFill>
              </a:rPr>
              <a:t>Revisi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Terakhir</a:t>
            </a:r>
            <a:r>
              <a:rPr lang="en-US" baseline="0" dirty="0" smtClean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4 akakom-edupower4 prtama utamae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7929608" y="6500850"/>
            <a:ext cx="785796" cy="285736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E1DB-C293-4D37-8FDF-BECBE9E361D7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7932-466F-4AAF-83C6-69F178E08BC1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4C-7B56-47E9-A72F-558A80E238BB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292AF24E-2939-4CA6-A68B-A84B02F8800F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C926-65F0-47BC-995E-CBF1DF266C44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475-221A-410C-ADE4-8539BA93309D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41E-5133-4F59-B1F6-4AA0BE10B6F0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4 akakom-edupower4 prtama utamae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8A11-0A27-4C59-88FC-F46D7FA14E7C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A102-E1E8-4C57-9B61-F7835A5A4129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DADE-E9F7-47D2-A8F1-87CEDFDD51F3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D74C-7B56-47E9-A72F-558A80E238BB}" type="datetime1">
              <a:rPr lang="en-US" smtClean="0"/>
              <a:pPr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4 akakom-edupower4 prtama utamae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500990" cy="831855"/>
          </a:xfrm>
        </p:spPr>
        <p:txBody>
          <a:bodyPr>
            <a:normAutofit/>
          </a:bodyPr>
          <a:lstStyle/>
          <a:p>
            <a:r>
              <a:rPr lang="id-ID" dirty="0" smtClean="0"/>
              <a:t>PEMROGRAMAN WEB</a:t>
            </a:r>
            <a:endParaRPr lang="en-US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Robby </a:t>
            </a:r>
            <a:r>
              <a:rPr lang="en-US" dirty="0" err="1" smtClean="0"/>
              <a:t>Cokro</a:t>
            </a:r>
            <a:r>
              <a:rPr lang="en-US" dirty="0" smtClean="0"/>
              <a:t> </a:t>
            </a:r>
            <a:r>
              <a:rPr lang="en-US" dirty="0" err="1" smtClean="0"/>
              <a:t>Buwono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Perulangan</a:t>
            </a:r>
            <a:endParaRPr lang="id-ID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AK2011T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Break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for, while, do-while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 ($</a:t>
            </a:r>
            <a:r>
              <a:rPr lang="en-US" b="1" dirty="0" err="1" smtClean="0"/>
              <a:t>i</a:t>
            </a:r>
            <a:r>
              <a:rPr lang="en-US" b="1" dirty="0" smtClean="0"/>
              <a:t> = 0 ; $</a:t>
            </a:r>
            <a:r>
              <a:rPr lang="en-US" b="1" dirty="0" err="1" smtClean="0"/>
              <a:t>i</a:t>
            </a:r>
            <a:r>
              <a:rPr lang="en-US" b="1" dirty="0" smtClean="0"/>
              <a:t> &lt;= 20 ; $</a:t>
            </a:r>
            <a:r>
              <a:rPr lang="en-US" b="1" dirty="0" err="1" smtClean="0"/>
              <a:t>i</a:t>
            </a:r>
            <a:r>
              <a:rPr lang="en-US" b="1" dirty="0" smtClean="0"/>
              <a:t> ++) {</a:t>
            </a:r>
          </a:p>
          <a:p>
            <a:pPr marL="0" indent="0">
              <a:buNone/>
            </a:pPr>
            <a:r>
              <a:rPr lang="en-US" b="1" dirty="0" smtClean="0"/>
              <a:t>	if ($</a:t>
            </a:r>
            <a:r>
              <a:rPr lang="en-US" b="1" dirty="0" err="1" smtClean="0"/>
              <a:t>i</a:t>
            </a:r>
            <a:r>
              <a:rPr lang="en-US" b="1" dirty="0" smtClean="0"/>
              <a:t> == 6){</a:t>
            </a:r>
          </a:p>
          <a:p>
            <a:pPr marL="0" indent="0">
              <a:buNone/>
            </a:pPr>
            <a:r>
              <a:rPr lang="en-US" b="1" dirty="0" smtClean="0"/>
              <a:t>		break;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</a:p>
          <a:p>
            <a:pPr marL="0" indent="0">
              <a:buNone/>
            </a:pPr>
            <a:r>
              <a:rPr lang="en-US" b="1" dirty="0" smtClean="0"/>
              <a:t>	echo $</a:t>
            </a:r>
            <a:r>
              <a:rPr lang="en-US" b="1" dirty="0" err="1" smtClean="0"/>
              <a:t>i</a:t>
            </a:r>
            <a:r>
              <a:rPr lang="en-US" b="1" dirty="0" smtClean="0"/>
              <a:t> 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?&gt;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Continue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/ </a:t>
            </a:r>
            <a:r>
              <a:rPr lang="en-US" dirty="0" err="1" smtClean="0"/>
              <a:t>putaran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nn-NO" b="1" dirty="0" smtClean="0"/>
              <a:t>&lt;?php</a:t>
            </a:r>
          </a:p>
          <a:p>
            <a:pPr marL="0" indent="0">
              <a:buNone/>
            </a:pPr>
            <a:r>
              <a:rPr lang="nn-NO" b="1" dirty="0" smtClean="0"/>
              <a:t>for ($i = 0 ; $i &lt;= 10 ; $i ++) {</a:t>
            </a:r>
          </a:p>
          <a:p>
            <a:pPr marL="0" indent="0">
              <a:buNone/>
            </a:pPr>
            <a:r>
              <a:rPr lang="nn-NO" b="1" dirty="0" smtClean="0"/>
              <a:t>    if ($i == 6){</a:t>
            </a:r>
          </a:p>
          <a:p>
            <a:pPr marL="0" indent="0">
              <a:buNone/>
            </a:pPr>
            <a:r>
              <a:rPr lang="nn-NO" b="1" dirty="0" smtClean="0"/>
              <a:t>        continue;</a:t>
            </a:r>
          </a:p>
          <a:p>
            <a:pPr marL="0" indent="0">
              <a:buNone/>
            </a:pPr>
            <a:r>
              <a:rPr lang="nn-NO" b="1" dirty="0" smtClean="0"/>
              <a:t>    }</a:t>
            </a:r>
          </a:p>
          <a:p>
            <a:pPr marL="0" indent="0">
              <a:buNone/>
            </a:pPr>
            <a:r>
              <a:rPr lang="nn-NO" b="1" dirty="0" smtClean="0"/>
              <a:t>    echo $i ;</a:t>
            </a:r>
          </a:p>
          <a:p>
            <a:pPr marL="0" indent="0">
              <a:buNone/>
            </a:pPr>
            <a:r>
              <a:rPr lang="nn-NO" b="1" dirty="0" smtClean="0"/>
              <a:t>}</a:t>
            </a:r>
          </a:p>
          <a:p>
            <a:pPr marL="0" indent="0">
              <a:buNone/>
            </a:pPr>
            <a:r>
              <a:rPr lang="nn-NO" b="1" dirty="0" smtClean="0"/>
              <a:t>?&gt;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&lt;?php</a:t>
            </a:r>
          </a:p>
          <a:p>
            <a:pPr>
              <a:buNone/>
            </a:pPr>
            <a:r>
              <a:rPr lang="id-ID" dirty="0" smtClean="0"/>
              <a:t>  for($a=1;$a&lt;=10;$a++){</a:t>
            </a:r>
          </a:p>
          <a:p>
            <a:pPr>
              <a:buNone/>
            </a:pPr>
            <a:r>
              <a:rPr lang="id-ID" dirty="0" smtClean="0"/>
              <a:t>      for($b=1;$b&lt;=$a;$b++){</a:t>
            </a:r>
          </a:p>
          <a:p>
            <a:pPr>
              <a:buNone/>
            </a:pPr>
            <a:r>
              <a:rPr lang="id-ID" dirty="0" smtClean="0"/>
              <a:t>          echo $b ;</a:t>
            </a:r>
          </a:p>
          <a:p>
            <a:pPr>
              <a:buNone/>
            </a:pPr>
            <a:r>
              <a:rPr lang="id-ID" dirty="0" smtClean="0"/>
              <a:t>      }</a:t>
            </a:r>
          </a:p>
          <a:p>
            <a:pPr>
              <a:buNone/>
            </a:pPr>
            <a:r>
              <a:rPr lang="id-ID" dirty="0" smtClean="0"/>
              <a:t>      echo "&lt;br/&gt;" ;</a:t>
            </a:r>
          </a:p>
          <a:p>
            <a:pPr>
              <a:buNone/>
            </a:pPr>
            <a:r>
              <a:rPr lang="id-ID" dirty="0" smtClean="0"/>
              <a:t>  }</a:t>
            </a:r>
          </a:p>
          <a:p>
            <a:pPr>
              <a:buNone/>
            </a:pPr>
            <a:r>
              <a:rPr lang="id-ID" dirty="0" smtClean="0"/>
              <a:t>?&gt;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1824660"/>
            <a:ext cx="5832648" cy="47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6711"/>
            <a:ext cx="8429684" cy="4838735"/>
          </a:xfrm>
        </p:spPr>
        <p:txBody>
          <a:bodyPr/>
          <a:lstStyle/>
          <a:p>
            <a:r>
              <a:rPr lang="pt-BR" dirty="0" smtClean="0"/>
              <a:t>PHP Manual (</a:t>
            </a:r>
            <a:r>
              <a:rPr lang="en-US" u="sng" dirty="0" smtClean="0">
                <a:hlinkClick r:id="rId3"/>
              </a:rPr>
              <a:t>http://www.php.net/docs.php</a:t>
            </a:r>
            <a:r>
              <a:rPr lang="pt-BR" dirty="0" smtClean="0"/>
              <a:t>)</a:t>
            </a:r>
            <a:endParaRPr lang="id-ID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Perulanan tunggal</a:t>
            </a:r>
          </a:p>
          <a:p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Pokok Bahasan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79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Syntaks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for (</a:t>
            </a:r>
            <a:r>
              <a:rPr lang="en-US" i="1" dirty="0" err="1" smtClean="0"/>
              <a:t>ekspr</a:t>
            </a:r>
            <a:r>
              <a:rPr lang="en-US" i="1" dirty="0" smtClean="0"/>
              <a:t> 1 ; </a:t>
            </a:r>
            <a:r>
              <a:rPr lang="en-US" i="1" dirty="0" err="1" smtClean="0"/>
              <a:t>ekspr</a:t>
            </a:r>
            <a:r>
              <a:rPr lang="en-US" i="1" dirty="0" smtClean="0"/>
              <a:t> 2 ; ekspr3){</a:t>
            </a:r>
          </a:p>
          <a:p>
            <a:pPr marL="0" indent="0">
              <a:buNone/>
            </a:pPr>
            <a:r>
              <a:rPr lang="en-US" i="1" dirty="0" smtClean="0"/>
              <a:t>	... </a:t>
            </a:r>
            <a:r>
              <a:rPr lang="en-US" i="1" dirty="0" err="1" smtClean="0"/>
              <a:t>pernyataan-pernyataan</a:t>
            </a:r>
            <a:r>
              <a:rPr lang="en-US" i="1" dirty="0" smtClean="0"/>
              <a:t> … ;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ekspr1 =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ekspr2 =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ekspr3 =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for </a:t>
            </a:r>
            <a:r>
              <a:rPr lang="en-US" dirty="0" err="1" smtClean="0"/>
              <a:t>memeriksa</a:t>
            </a:r>
            <a:r>
              <a:rPr lang="en-US" dirty="0" smtClean="0"/>
              <a:t> ekspr2 </a:t>
            </a:r>
            <a:r>
              <a:rPr lang="en-US" dirty="0" err="1" smtClean="0"/>
              <a:t>berdasar</a:t>
            </a:r>
            <a:r>
              <a:rPr lang="en-US" dirty="0" smtClean="0"/>
              <a:t> ekspr1 /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{ … }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ekspr3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($a = 1; $a&lt;10 ; $a++){</a:t>
            </a:r>
          </a:p>
          <a:p>
            <a:pPr>
              <a:buNone/>
            </a:pPr>
            <a:r>
              <a:rPr lang="en-US" dirty="0" smtClean="0"/>
              <a:t>	echo $a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?&gt;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Syntaks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while (</a:t>
            </a:r>
            <a:r>
              <a:rPr lang="en-US" i="1" dirty="0" err="1" smtClean="0"/>
              <a:t>ekspresi</a:t>
            </a:r>
            <a:r>
              <a:rPr lang="en-US" i="1" dirty="0" smtClean="0"/>
              <a:t>){</a:t>
            </a:r>
          </a:p>
          <a:p>
            <a:pPr>
              <a:buNone/>
            </a:pPr>
            <a:r>
              <a:rPr lang="en-US" i="1" dirty="0" smtClean="0"/>
              <a:t>	… </a:t>
            </a:r>
            <a:r>
              <a:rPr lang="en-US" i="1" dirty="0" err="1" smtClean="0"/>
              <a:t>pernyataan</a:t>
            </a:r>
            <a:r>
              <a:rPr lang="en-US" i="1" dirty="0" smtClean="0"/>
              <a:t> … ;</a:t>
            </a:r>
          </a:p>
          <a:p>
            <a:pPr>
              <a:buNone/>
            </a:pPr>
            <a:r>
              <a:rPr lang="en-US" i="1" dirty="0" smtClean="0"/>
              <a:t>}</a:t>
            </a:r>
          </a:p>
          <a:p>
            <a:pPr>
              <a:buNone/>
            </a:pPr>
            <a:r>
              <a:rPr lang="en-US" dirty="0" err="1" smtClean="0"/>
              <a:t>ekspresi</a:t>
            </a:r>
            <a:r>
              <a:rPr lang="en-US" dirty="0" smtClean="0"/>
              <a:t> = </a:t>
            </a:r>
            <a:r>
              <a:rPr lang="en-US" dirty="0" err="1" smtClean="0"/>
              <a:t>kondisi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while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{ … } </a:t>
            </a:r>
            <a:r>
              <a:rPr lang="en-US" dirty="0" err="1" smtClean="0"/>
              <a:t>dilaksanakan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$b = 1 ;</a:t>
            </a:r>
          </a:p>
          <a:p>
            <a:pPr>
              <a:buNone/>
            </a:pPr>
            <a:r>
              <a:rPr lang="en-US" dirty="0" smtClean="0"/>
              <a:t>while ( $b &lt; 10){</a:t>
            </a:r>
          </a:p>
          <a:p>
            <a:pPr>
              <a:buNone/>
            </a:pPr>
            <a:r>
              <a:rPr lang="en-US" dirty="0" smtClean="0"/>
              <a:t>	echo $b ;</a:t>
            </a:r>
          </a:p>
          <a:p>
            <a:pPr>
              <a:buNone/>
            </a:pPr>
            <a:r>
              <a:rPr lang="en-US" dirty="0" smtClean="0"/>
              <a:t>	$b++;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Syntaks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do {</a:t>
            </a:r>
          </a:p>
          <a:p>
            <a:pPr>
              <a:buNone/>
            </a:pPr>
            <a:r>
              <a:rPr lang="en-US" i="1" dirty="0" smtClean="0"/>
              <a:t>	… </a:t>
            </a:r>
            <a:r>
              <a:rPr lang="en-US" i="1" dirty="0" err="1" smtClean="0"/>
              <a:t>pernyataan</a:t>
            </a:r>
            <a:r>
              <a:rPr lang="en-US" i="1" dirty="0" smtClean="0"/>
              <a:t> … ;</a:t>
            </a:r>
          </a:p>
          <a:p>
            <a:pPr>
              <a:buNone/>
            </a:pPr>
            <a:r>
              <a:rPr lang="en-US" i="1" dirty="0" smtClean="0"/>
              <a:t>} while (</a:t>
            </a:r>
            <a:r>
              <a:rPr lang="en-US" i="1" dirty="0" err="1" smtClean="0"/>
              <a:t>ekspresi</a:t>
            </a:r>
            <a:r>
              <a:rPr lang="en-US" i="1" dirty="0" smtClean="0"/>
              <a:t>) </a:t>
            </a:r>
          </a:p>
          <a:p>
            <a:pPr>
              <a:buNone/>
            </a:pPr>
            <a:r>
              <a:rPr lang="en-US" dirty="0" err="1" smtClean="0"/>
              <a:t>ekspresi</a:t>
            </a:r>
            <a:r>
              <a:rPr lang="en-US" dirty="0" smtClean="0"/>
              <a:t> = </a:t>
            </a:r>
            <a:r>
              <a:rPr lang="en-US" dirty="0" err="1" smtClean="0"/>
              <a:t>kondisi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do-while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{…}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$c = 1 ;</a:t>
            </a:r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dirty="0" smtClean="0"/>
              <a:t>	echo $c 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 while ( $c &lt; 10) 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355</Words>
  <Application>Microsoft Office PowerPoint</Application>
  <PresentationFormat>On-screen Show (4:3)</PresentationFormat>
  <Paragraphs>115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Book</vt:lpstr>
      <vt:lpstr>PEMROGRAMAN WEB</vt:lpstr>
      <vt:lpstr>Tujuan Intruksional</vt:lpstr>
      <vt:lpstr>Pokok Bahasan</vt:lpstr>
      <vt:lpstr>for</vt:lpstr>
      <vt:lpstr>for</vt:lpstr>
      <vt:lpstr>while</vt:lpstr>
      <vt:lpstr>while</vt:lpstr>
      <vt:lpstr>do-while</vt:lpstr>
      <vt:lpstr>do-while</vt:lpstr>
      <vt:lpstr>break</vt:lpstr>
      <vt:lpstr>continue</vt:lpstr>
      <vt:lpstr>Perulangan di dalam perulangan</vt:lpstr>
      <vt:lpstr>Perulangan di dalam perulangan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Akakom</dc:creator>
  <cp:lastModifiedBy>robby</cp:lastModifiedBy>
  <cp:revision>139</cp:revision>
  <dcterms:created xsi:type="dcterms:W3CDTF">2012-08-28T02:50:44Z</dcterms:created>
  <dcterms:modified xsi:type="dcterms:W3CDTF">2014-09-14T12:35:06Z</dcterms:modified>
</cp:coreProperties>
</file>