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C4E"/>
    <a:srgbClr val="990000"/>
    <a:srgbClr val="CC3300"/>
    <a:srgbClr val="800000"/>
    <a:srgbClr val="EDC7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1F42-6185-4430-9474-88E785A27776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0047-6413-4F7A-ACAB-B9FFFF142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18C-FB80-4CA6-9A0A-16CD532EB3ED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1626-9AF6-478B-A0A4-12C98022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Nama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 “Tim </a:t>
            </a:r>
            <a:r>
              <a:rPr lang="en-US" dirty="0" err="1" smtClean="0"/>
              <a:t>Pengampu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n”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: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1” /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2”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hendak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/ chapter /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8940" y="142852"/>
            <a:ext cx="6100778" cy="831855"/>
          </a:xfrm>
          <a:noFill/>
        </p:spPr>
        <p:txBody>
          <a:bodyPr/>
          <a:lstStyle>
            <a:lvl1pPr algn="r">
              <a:defRPr baseline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dirty="0" err="1" smtClean="0"/>
              <a:t>Nama</a:t>
            </a:r>
            <a:r>
              <a:rPr kumimoji="0" lang="en-US" dirty="0" smtClean="0"/>
              <a:t> Mata </a:t>
            </a:r>
            <a:r>
              <a:rPr kumimoji="0" lang="en-US" dirty="0" err="1" smtClean="0"/>
              <a:t>Kuliah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007"/>
            <a:ext cx="6415110" cy="63862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err="1" smtClean="0"/>
              <a:t>Sesi</a:t>
            </a:r>
            <a:r>
              <a:rPr kumimoji="0" lang="en-US" dirty="0" smtClean="0"/>
              <a:t> n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2BEC5AB1-D644-4B1A-97F9-D8FE37A65485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5 akakom.ac.id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43862" y="5143512"/>
            <a:ext cx="4642716" cy="1238057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57644" y="1142984"/>
            <a:ext cx="5072074" cy="428628"/>
          </a:xfrm>
        </p:spPr>
        <p:txBody>
          <a:bodyPr>
            <a:norm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0" y="1571612"/>
            <a:ext cx="5072082" cy="42862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3857620" y="2000240"/>
            <a:ext cx="5072079" cy="42861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143134" y="3857628"/>
            <a:ext cx="4786320" cy="914400"/>
          </a:xfrm>
        </p:spPr>
        <p:txBody>
          <a:bodyPr>
            <a:normAutofit/>
          </a:bodyPr>
          <a:lstStyle>
            <a:lvl1pPr algn="ctr">
              <a:buNone/>
              <a:defRPr sz="28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500834"/>
            <a:ext cx="3000364" cy="3571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990000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000364" y="6500858"/>
            <a:ext cx="3143272" cy="357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9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Kode</a:t>
            </a:r>
            <a:r>
              <a:rPr lang="en-US" baseline="0" dirty="0" smtClean="0"/>
              <a:t> MK : 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32" y="6500834"/>
            <a:ext cx="9144032" cy="357166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4286272" y="6500834"/>
            <a:ext cx="1857364" cy="357190"/>
          </a:xfrm>
        </p:spPr>
        <p:txBody>
          <a:bodyPr>
            <a:noAutofit/>
          </a:bodyPr>
          <a:lstStyle>
            <a:lvl1pPr>
              <a:buNone/>
              <a:defRPr sz="1800" baseline="0"/>
            </a:lvl1pPr>
          </a:lstStyle>
          <a:p>
            <a:pPr lvl="0"/>
            <a:r>
              <a:rPr lang="en-US" dirty="0" smtClean="0"/>
              <a:t>9999 T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6143668" y="6500834"/>
            <a:ext cx="3000364" cy="357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aseline="0" dirty="0" err="1" smtClean="0">
                <a:solidFill>
                  <a:schemeClr val="tx1"/>
                </a:solidFill>
              </a:rPr>
              <a:t>Revisi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Terakhir</a:t>
            </a:r>
            <a:r>
              <a:rPr lang="en-US" baseline="0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4 akakom-edupower4 prtama utama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7929608" y="6500850"/>
            <a:ext cx="785796" cy="285736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E1DB-C293-4D37-8FDF-BECBE9E361D7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7932-466F-4AAF-83C6-69F178E08BC1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4C-7B56-47E9-A72F-558A80E238BB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292AF24E-2939-4CA6-A68B-A84B02F8800F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C926-65F0-47BC-995E-CBF1DF266C44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475-221A-410C-ADE4-8539BA93309D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41E-5133-4F59-B1F6-4AA0BE10B6F0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 akakom-edupower4 prtama utama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A11-0A27-4C59-88FC-F46D7FA14E7C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102-E1E8-4C57-9B61-F7835A5A4129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DADE-E9F7-47D2-A8F1-87CEDFDD51F3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D74C-7B56-47E9-A72F-558A80E238BB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4 akakom-edupower4 prtama utama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500990" cy="831855"/>
          </a:xfrm>
        </p:spPr>
        <p:txBody>
          <a:bodyPr>
            <a:normAutofit/>
          </a:bodyPr>
          <a:lstStyle/>
          <a:p>
            <a:r>
              <a:rPr lang="id-ID" dirty="0" smtClean="0"/>
              <a:t>PEMROGRAMAN WEB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Robby </a:t>
            </a:r>
            <a:r>
              <a:rPr lang="en-US" dirty="0" err="1" smtClean="0"/>
              <a:t>Cokro</a:t>
            </a:r>
            <a:r>
              <a:rPr lang="en-US" dirty="0" smtClean="0"/>
              <a:t> </a:t>
            </a:r>
            <a:r>
              <a:rPr lang="en-US" dirty="0" err="1" smtClean="0"/>
              <a:t>Buwono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Larik</a:t>
            </a:r>
            <a:endParaRPr lang="id-ID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AK2011T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pengaksesan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nilai</a:t>
            </a:r>
            <a:r>
              <a:rPr lang="en-US" dirty="0" smtClean="0"/>
              <a:t> = array ( 10 , 20 , 30 , 40 , 50 , 60 , 70 , 80 , 90 , 100 ) ;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</a:t>
            </a:r>
            <a:r>
              <a:rPr lang="en-US" dirty="0" err="1" smtClean="0"/>
              <a:t>nilai</a:t>
            </a:r>
            <a:r>
              <a:rPr lang="en-US" dirty="0" smtClean="0"/>
              <a:t> as $</a:t>
            </a:r>
            <a:r>
              <a:rPr lang="en-US" dirty="0" err="1" smtClean="0"/>
              <a:t>angka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echo $</a:t>
            </a:r>
            <a:r>
              <a:rPr lang="en-US" dirty="0" err="1" smtClean="0"/>
              <a:t>angka</a:t>
            </a:r>
            <a:r>
              <a:rPr lang="en-US" dirty="0" smtClean="0"/>
              <a:t>."&lt;</a:t>
            </a:r>
            <a:r>
              <a:rPr lang="en-US" dirty="0" err="1" smtClean="0"/>
              <a:t>br</a:t>
            </a:r>
            <a:r>
              <a:rPr lang="en-US" dirty="0" smtClean="0"/>
              <a:t>/&gt;" 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pengaksesan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mobil</a:t>
            </a:r>
            <a:r>
              <a:rPr lang="en-US" dirty="0" smtClean="0"/>
              <a:t>["</a:t>
            </a:r>
            <a:r>
              <a:rPr lang="en-US" dirty="0" err="1" smtClean="0"/>
              <a:t>tipe</a:t>
            </a:r>
            <a:r>
              <a:rPr lang="en-US" dirty="0" smtClean="0"/>
              <a:t>"] ="</a:t>
            </a:r>
            <a:r>
              <a:rPr lang="en-US" dirty="0" err="1" smtClean="0"/>
              <a:t>Kijang</a:t>
            </a:r>
            <a:r>
              <a:rPr lang="en-US" dirty="0" smtClean="0"/>
              <a:t> </a:t>
            </a:r>
            <a:r>
              <a:rPr lang="en-US" dirty="0" err="1" smtClean="0"/>
              <a:t>Inova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mobil</a:t>
            </a:r>
            <a:r>
              <a:rPr lang="en-US" dirty="0" smtClean="0"/>
              <a:t>["</a:t>
            </a:r>
            <a:r>
              <a:rPr lang="en-US" dirty="0" err="1" smtClean="0"/>
              <a:t>merk</a:t>
            </a:r>
            <a:r>
              <a:rPr lang="en-US" dirty="0" smtClean="0"/>
              <a:t>"] ="Toyota";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mobil</a:t>
            </a:r>
            <a:r>
              <a:rPr lang="en-US" dirty="0" smtClean="0"/>
              <a:t>["</a:t>
            </a:r>
            <a:r>
              <a:rPr lang="en-US" dirty="0" err="1" smtClean="0"/>
              <a:t>warna</a:t>
            </a:r>
            <a:r>
              <a:rPr lang="en-US" dirty="0" smtClean="0"/>
              <a:t>"] ="Abu-</a:t>
            </a:r>
            <a:r>
              <a:rPr lang="en-US" dirty="0" err="1" smtClean="0"/>
              <a:t>abu</a:t>
            </a:r>
            <a:r>
              <a:rPr lang="en-US" dirty="0" smtClean="0"/>
              <a:t> </a:t>
            </a:r>
            <a:r>
              <a:rPr lang="en-US" dirty="0" err="1" smtClean="0"/>
              <a:t>metalic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mobil</a:t>
            </a:r>
            <a:r>
              <a:rPr lang="en-US" dirty="0" smtClean="0"/>
              <a:t>)   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err="1" smtClean="0"/>
              <a:t>print_r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array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6711"/>
            <a:ext cx="8429684" cy="4838735"/>
          </a:xfrm>
        </p:spPr>
        <p:txBody>
          <a:bodyPr/>
          <a:lstStyle/>
          <a:p>
            <a:r>
              <a:rPr lang="pt-BR" dirty="0" smtClean="0"/>
              <a:t>PHP Manual (</a:t>
            </a:r>
            <a:r>
              <a:rPr lang="en-US" u="sng" dirty="0" smtClean="0">
                <a:hlinkClick r:id="rId3"/>
              </a:rPr>
              <a:t>http://www.php.net/docs.php</a:t>
            </a:r>
            <a:r>
              <a:rPr lang="pt-BR" dirty="0" smtClean="0"/>
              <a:t>)</a:t>
            </a:r>
            <a:endParaRPr lang="id-ID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id-ID" smtClean="0"/>
              <a:t>larik </a:t>
            </a:r>
            <a:r>
              <a:rPr lang="en-US" smtClean="0"/>
              <a:t>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array </a:t>
            </a:r>
            <a:r>
              <a:rPr lang="en-US" dirty="0" err="1" smtClean="0"/>
              <a:t>dalam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Array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wadah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sklar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subskrip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Di PHP,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arrays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Indexed </a:t>
            </a:r>
            <a:r>
              <a:rPr lang="en-US" dirty="0" err="1" smtClean="0"/>
              <a:t>arays</a:t>
            </a:r>
            <a:r>
              <a:rPr lang="en-US" dirty="0" smtClean="0"/>
              <a:t> = array </a:t>
            </a:r>
            <a:r>
              <a:rPr lang="en-US" dirty="0" err="1" smtClean="0"/>
              <a:t>dengan</a:t>
            </a:r>
            <a:r>
              <a:rPr lang="en-US" dirty="0" smtClean="0"/>
              <a:t> index </a:t>
            </a:r>
            <a:r>
              <a:rPr lang="en-US" dirty="0" err="1" smtClean="0"/>
              <a:t>nomor</a:t>
            </a:r>
            <a:endParaRPr lang="en-US" dirty="0" smtClean="0"/>
          </a:p>
          <a:p>
            <a:pPr marL="0" indent="0"/>
            <a:r>
              <a:rPr lang="en-US" dirty="0" smtClean="0"/>
              <a:t> Associative arrays = array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</a:p>
          <a:p>
            <a:pPr marL="0" indent="0"/>
            <a:r>
              <a:rPr lang="en-US" dirty="0" smtClean="0"/>
              <a:t> Multidimensional arrays = array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array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namaArray</a:t>
            </a:r>
            <a:r>
              <a:rPr lang="en-US" dirty="0" smtClean="0"/>
              <a:t> = array (nilai_1; … ; </a:t>
            </a:r>
            <a:r>
              <a:rPr lang="en-US" dirty="0" err="1" smtClean="0"/>
              <a:t>nilai_n</a:t>
            </a:r>
            <a:r>
              <a:rPr lang="en-US" dirty="0" smtClean="0"/>
              <a:t>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nilai</a:t>
            </a:r>
            <a:r>
              <a:rPr lang="en-US" dirty="0" smtClean="0"/>
              <a:t> = array ( 10 , 20 , 30 , 40 , 50 , 60 , 70 , 80 , 90 , 100 )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namaArray</a:t>
            </a:r>
            <a:r>
              <a:rPr lang="en-US" dirty="0" smtClean="0"/>
              <a:t> = array (key_1 =&gt; nilai_1; … ; </a:t>
            </a:r>
            <a:r>
              <a:rPr lang="en-US" dirty="0" err="1" smtClean="0"/>
              <a:t>key_n</a:t>
            </a:r>
            <a:r>
              <a:rPr lang="en-US" dirty="0" smtClean="0"/>
              <a:t> =&gt; </a:t>
            </a:r>
            <a:r>
              <a:rPr lang="en-US" dirty="0" err="1" smtClean="0"/>
              <a:t>nilai_n</a:t>
            </a:r>
            <a:r>
              <a:rPr lang="en-US" dirty="0" smtClean="0"/>
              <a:t>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harga</a:t>
            </a:r>
            <a:r>
              <a:rPr lang="en-US" dirty="0" smtClean="0"/>
              <a:t>= array (“</a:t>
            </a:r>
            <a:r>
              <a:rPr lang="en-US" dirty="0" err="1" smtClean="0"/>
              <a:t>kemeja</a:t>
            </a:r>
            <a:r>
              <a:rPr lang="en-US" dirty="0" smtClean="0"/>
              <a:t>”=&gt;55000, “</a:t>
            </a:r>
            <a:r>
              <a:rPr lang="en-US" dirty="0" err="1" smtClean="0"/>
              <a:t>kaos</a:t>
            </a:r>
            <a:r>
              <a:rPr lang="en-US" dirty="0" smtClean="0"/>
              <a:t>”=&gt;30000,”celana”=&gt;47000)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namaArray</a:t>
            </a:r>
            <a:r>
              <a:rPr lang="en-US" dirty="0" smtClean="0"/>
              <a:t>[key_1] = nilai_1 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namaArray</a:t>
            </a:r>
            <a:r>
              <a:rPr lang="en-US" dirty="0" smtClean="0"/>
              <a:t>[key_2] = nilai_2 ;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namaArray</a:t>
            </a:r>
            <a:r>
              <a:rPr lang="en-US" dirty="0" smtClean="0"/>
              <a:t>[</a:t>
            </a:r>
            <a:r>
              <a:rPr lang="en-US" dirty="0" err="1" smtClean="0"/>
              <a:t>key_n</a:t>
            </a:r>
            <a:r>
              <a:rPr lang="en-US" dirty="0" smtClean="0"/>
              <a:t>] = niai_1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kota</a:t>
            </a:r>
            <a:r>
              <a:rPr lang="en-US" dirty="0" smtClean="0"/>
              <a:t>[0] = “Medan” 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kota</a:t>
            </a:r>
            <a:r>
              <a:rPr lang="en-US" dirty="0" smtClean="0"/>
              <a:t>[1] = “Jakarta” 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kota</a:t>
            </a:r>
            <a:r>
              <a:rPr lang="en-US" dirty="0" smtClean="0"/>
              <a:t>[2] = “Bandung” ;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pengaksesan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/* </a:t>
            </a:r>
            <a:r>
              <a:rPr lang="en-US" i="1" dirty="0" err="1" smtClean="0"/>
              <a:t>akses</a:t>
            </a:r>
            <a:r>
              <a:rPr lang="en-US" i="1" dirty="0" smtClean="0"/>
              <a:t> array index */</a:t>
            </a:r>
          </a:p>
          <a:p>
            <a:pPr marL="0" indent="0">
              <a:buNone/>
            </a:pPr>
            <a:r>
              <a:rPr lang="en-US" i="1" dirty="0" smtClean="0"/>
              <a:t>/* </a:t>
            </a:r>
            <a:r>
              <a:rPr lang="en-US" i="1" dirty="0" err="1" smtClean="0"/>
              <a:t>fungsi</a:t>
            </a:r>
            <a:r>
              <a:rPr lang="en-US" i="1" dirty="0" smtClean="0"/>
              <a:t> count </a:t>
            </a:r>
            <a:r>
              <a:rPr lang="en-US" i="1" dirty="0" err="1" smtClean="0"/>
              <a:t>digunakan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menghitung</a:t>
            </a:r>
            <a:r>
              <a:rPr lang="en-US" i="1" dirty="0" smtClean="0"/>
              <a:t> </a:t>
            </a:r>
            <a:r>
              <a:rPr lang="en-US" i="1" dirty="0" err="1" smtClean="0"/>
              <a:t>jumlah</a:t>
            </a:r>
            <a:r>
              <a:rPr lang="en-US" i="1" dirty="0" smtClean="0"/>
              <a:t> </a:t>
            </a:r>
            <a:r>
              <a:rPr lang="en-US" i="1" dirty="0" err="1" smtClean="0"/>
              <a:t>elemen</a:t>
            </a:r>
            <a:r>
              <a:rPr lang="en-US" i="1" dirty="0" smtClean="0"/>
              <a:t> array */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kota</a:t>
            </a:r>
            <a:r>
              <a:rPr lang="en-US" dirty="0" smtClean="0"/>
              <a:t> = array ("Medan", "</a:t>
            </a:r>
            <a:r>
              <a:rPr lang="en-US" dirty="0" err="1" smtClean="0"/>
              <a:t>Jakarta","Bandung","Yogyakarta","Surabaya</a:t>
            </a:r>
            <a:r>
              <a:rPr lang="en-US" dirty="0" smtClean="0"/>
              <a:t>") 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jumlah</a:t>
            </a:r>
            <a:r>
              <a:rPr lang="en-US" dirty="0" smtClean="0"/>
              <a:t> = count ( $</a:t>
            </a:r>
            <a:r>
              <a:rPr lang="en-US" dirty="0" err="1" smtClean="0"/>
              <a:t>kota</a:t>
            </a:r>
            <a:r>
              <a:rPr lang="en-US" dirty="0" smtClean="0"/>
              <a:t> ) ;   </a:t>
            </a:r>
          </a:p>
          <a:p>
            <a:pPr marL="0" indent="0">
              <a:buNone/>
            </a:pPr>
            <a:r>
              <a:rPr lang="en-US" dirty="0" smtClean="0"/>
              <a:t>for ( $</a:t>
            </a:r>
            <a:r>
              <a:rPr lang="en-US" dirty="0" err="1" smtClean="0"/>
              <a:t>i</a:t>
            </a:r>
            <a:r>
              <a:rPr lang="en-US" dirty="0" smtClean="0"/>
              <a:t> = 0 ; $</a:t>
            </a:r>
            <a:r>
              <a:rPr lang="en-US" dirty="0" err="1" smtClean="0"/>
              <a:t>i</a:t>
            </a:r>
            <a:r>
              <a:rPr lang="en-US" dirty="0" smtClean="0"/>
              <a:t> &lt; $</a:t>
            </a:r>
            <a:r>
              <a:rPr lang="en-US" dirty="0" err="1" smtClean="0"/>
              <a:t>jumlah</a:t>
            </a:r>
            <a:r>
              <a:rPr lang="en-US" dirty="0" smtClean="0"/>
              <a:t> ; $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pPr marL="0" indent="0">
              <a:buNone/>
            </a:pPr>
            <a:r>
              <a:rPr lang="en-US" dirty="0" smtClean="0"/>
              <a:t>    echo $</a:t>
            </a:r>
            <a:r>
              <a:rPr lang="en-US" dirty="0" err="1" smtClean="0"/>
              <a:t>kota</a:t>
            </a:r>
            <a:r>
              <a:rPr lang="en-US" dirty="0" smtClean="0"/>
              <a:t>[$</a:t>
            </a:r>
            <a:r>
              <a:rPr lang="en-US" dirty="0" err="1" smtClean="0"/>
              <a:t>i</a:t>
            </a:r>
            <a:r>
              <a:rPr lang="en-US" dirty="0" smtClean="0"/>
              <a:t>] ;</a:t>
            </a:r>
          </a:p>
          <a:p>
            <a:pPr marL="0" indent="0">
              <a:buNone/>
            </a:pPr>
            <a:r>
              <a:rPr lang="en-US" dirty="0" smtClean="0"/>
              <a:t>    echo "&lt;</a:t>
            </a:r>
            <a:r>
              <a:rPr lang="en-US" dirty="0" err="1" smtClean="0"/>
              <a:t>br</a:t>
            </a:r>
            <a:r>
              <a:rPr lang="en-US" dirty="0" smtClean="0"/>
              <a:t> /&gt;" 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pengaksesan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akses</a:t>
            </a:r>
            <a:r>
              <a:rPr lang="en-US" dirty="0" smtClean="0"/>
              <a:t> array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mobil</a:t>
            </a:r>
            <a:r>
              <a:rPr lang="en-US" dirty="0" smtClean="0"/>
              <a:t>[ “ </a:t>
            </a:r>
            <a:r>
              <a:rPr lang="en-US" dirty="0" err="1" smtClean="0"/>
              <a:t>tipe</a:t>
            </a:r>
            <a:r>
              <a:rPr lang="en-US" dirty="0" smtClean="0"/>
              <a:t>” ] = “</a:t>
            </a:r>
            <a:r>
              <a:rPr lang="en-US" dirty="0" err="1" smtClean="0"/>
              <a:t>Kijang</a:t>
            </a:r>
            <a:r>
              <a:rPr lang="en-US" dirty="0" smtClean="0"/>
              <a:t> </a:t>
            </a:r>
            <a:r>
              <a:rPr lang="en-US" dirty="0" err="1" smtClean="0"/>
              <a:t>Inova</a:t>
            </a:r>
            <a:r>
              <a:rPr lang="en-US" dirty="0" smtClean="0"/>
              <a:t>” 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mobil</a:t>
            </a:r>
            <a:r>
              <a:rPr lang="en-US" dirty="0" smtClean="0"/>
              <a:t>[ “</a:t>
            </a:r>
            <a:r>
              <a:rPr lang="en-US" dirty="0" err="1" smtClean="0"/>
              <a:t>merk</a:t>
            </a:r>
            <a:r>
              <a:rPr lang="en-US" dirty="0" smtClean="0"/>
              <a:t>” ] = “Toyota” 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mobil</a:t>
            </a:r>
            <a:r>
              <a:rPr lang="en-US" dirty="0" smtClean="0"/>
              <a:t>[ “</a:t>
            </a:r>
            <a:r>
              <a:rPr lang="en-US" dirty="0" err="1" smtClean="0"/>
              <a:t>warna</a:t>
            </a:r>
            <a:r>
              <a:rPr lang="en-US" dirty="0" smtClean="0"/>
              <a:t>” ] = “Abu-</a:t>
            </a:r>
            <a:r>
              <a:rPr lang="en-US" dirty="0" err="1" smtClean="0"/>
              <a:t>abu</a:t>
            </a:r>
            <a:r>
              <a:rPr lang="en-US" dirty="0" smtClean="0"/>
              <a:t> </a:t>
            </a:r>
            <a:r>
              <a:rPr lang="en-US" dirty="0" err="1" smtClean="0"/>
              <a:t>metalic</a:t>
            </a:r>
            <a:r>
              <a:rPr lang="en-US" dirty="0" smtClean="0"/>
              <a:t>” ;</a:t>
            </a:r>
          </a:p>
          <a:p>
            <a:pPr>
              <a:buNone/>
            </a:pPr>
            <a:r>
              <a:rPr lang="en-US" dirty="0" smtClean="0"/>
              <a:t>	echo “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:  &lt;</a:t>
            </a:r>
            <a:r>
              <a:rPr lang="en-US" dirty="0" err="1" smtClean="0"/>
              <a:t>br</a:t>
            </a:r>
            <a:r>
              <a:rPr lang="en-US" dirty="0" smtClean="0"/>
              <a:t>/&gt;“ ;</a:t>
            </a:r>
          </a:p>
          <a:p>
            <a:pPr>
              <a:buNone/>
            </a:pPr>
            <a:r>
              <a:rPr lang="en-US" dirty="0" smtClean="0"/>
              <a:t>	echo “</a:t>
            </a:r>
            <a:r>
              <a:rPr lang="en-US" dirty="0" err="1" smtClean="0"/>
              <a:t>Merek</a:t>
            </a:r>
            <a:r>
              <a:rPr lang="en-US" dirty="0" smtClean="0"/>
              <a:t> : “.$</a:t>
            </a:r>
            <a:r>
              <a:rPr lang="en-US" dirty="0" err="1" smtClean="0"/>
              <a:t>mobil</a:t>
            </a:r>
            <a:r>
              <a:rPr lang="en-US" dirty="0" smtClean="0"/>
              <a:t>[ “</a:t>
            </a:r>
            <a:r>
              <a:rPr lang="en-US" dirty="0" err="1" smtClean="0"/>
              <a:t>merk</a:t>
            </a:r>
            <a:r>
              <a:rPr lang="en-US" dirty="0" smtClean="0"/>
              <a:t>” ].”&lt;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</a:p>
          <a:p>
            <a:pPr>
              <a:buNone/>
            </a:pPr>
            <a:r>
              <a:rPr lang="en-US" dirty="0" smtClean="0"/>
              <a:t>	echo “</a:t>
            </a:r>
            <a:r>
              <a:rPr lang="en-US" dirty="0" err="1" smtClean="0"/>
              <a:t>Tipe</a:t>
            </a:r>
            <a:r>
              <a:rPr lang="en-US" dirty="0" smtClean="0"/>
              <a:t> : “.$</a:t>
            </a:r>
            <a:r>
              <a:rPr lang="en-US" dirty="0" err="1" smtClean="0"/>
              <a:t>mobil</a:t>
            </a:r>
            <a:r>
              <a:rPr lang="en-US" dirty="0" smtClean="0"/>
              <a:t>[ “</a:t>
            </a:r>
            <a:r>
              <a:rPr lang="en-US" dirty="0" err="1" smtClean="0"/>
              <a:t>tipe</a:t>
            </a:r>
            <a:r>
              <a:rPr lang="en-US" dirty="0" smtClean="0"/>
              <a:t>” ].”&lt;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</a:p>
          <a:p>
            <a:pPr>
              <a:buNone/>
            </a:pPr>
            <a:r>
              <a:rPr lang="en-US" dirty="0" smtClean="0"/>
              <a:t>	echo “</a:t>
            </a:r>
            <a:r>
              <a:rPr lang="en-US" dirty="0" err="1" smtClean="0"/>
              <a:t>Warna</a:t>
            </a:r>
            <a:r>
              <a:rPr lang="en-US" dirty="0" smtClean="0"/>
              <a:t> : “.$</a:t>
            </a:r>
            <a:r>
              <a:rPr lang="en-US" dirty="0" err="1" smtClean="0"/>
              <a:t>mobil</a:t>
            </a:r>
            <a:r>
              <a:rPr lang="en-US" dirty="0" smtClean="0"/>
              <a:t>[ “</a:t>
            </a:r>
            <a:r>
              <a:rPr lang="en-US" dirty="0" err="1" smtClean="0"/>
              <a:t>warna</a:t>
            </a:r>
            <a:r>
              <a:rPr lang="en-US" dirty="0" smtClean="0"/>
              <a:t>” ] 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pengaksesan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array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($</a:t>
            </a:r>
            <a:r>
              <a:rPr lang="en-US" i="1" dirty="0" smtClean="0"/>
              <a:t>array </a:t>
            </a:r>
            <a:r>
              <a:rPr lang="en-US" dirty="0" smtClean="0"/>
              <a:t>as</a:t>
            </a:r>
            <a:r>
              <a:rPr lang="en-US" i="1" dirty="0" smtClean="0"/>
              <a:t> </a:t>
            </a:r>
            <a:r>
              <a:rPr lang="en-US" dirty="0" smtClean="0"/>
              <a:t>$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    … </a:t>
            </a:r>
            <a:r>
              <a:rPr lang="en-US" i="1" dirty="0" err="1" smtClean="0"/>
              <a:t>pernyataan</a:t>
            </a:r>
            <a:r>
              <a:rPr lang="en-US" i="1" dirty="0" smtClean="0"/>
              <a:t> …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}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494</Words>
  <Application>Microsoft Office PowerPoint</Application>
  <PresentationFormat>On-screen Show (4:3)</PresentationFormat>
  <Paragraphs>96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Book</vt:lpstr>
      <vt:lpstr>PEMROGRAMAN WEB</vt:lpstr>
      <vt:lpstr>Tujuan Intruksional</vt:lpstr>
      <vt:lpstr>konsep array dalam PHP</vt:lpstr>
      <vt:lpstr>pembuatan array</vt:lpstr>
      <vt:lpstr>pembuatan array</vt:lpstr>
      <vt:lpstr>pembuatan array</vt:lpstr>
      <vt:lpstr>pengaksesan array</vt:lpstr>
      <vt:lpstr>pengaksesan array</vt:lpstr>
      <vt:lpstr>pengaksesan array</vt:lpstr>
      <vt:lpstr>pengaksesan array</vt:lpstr>
      <vt:lpstr>pengaksesan array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Akakom</dc:creator>
  <cp:lastModifiedBy>robby</cp:lastModifiedBy>
  <cp:revision>134</cp:revision>
  <dcterms:created xsi:type="dcterms:W3CDTF">2012-08-28T02:50:44Z</dcterms:created>
  <dcterms:modified xsi:type="dcterms:W3CDTF">2014-09-21T13:10:34Z</dcterms:modified>
</cp:coreProperties>
</file>