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70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C4E"/>
    <a:srgbClr val="990000"/>
    <a:srgbClr val="CC3300"/>
    <a:srgbClr val="800000"/>
    <a:srgbClr val="EDC7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1F42-6185-4430-9474-88E785A2777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0047-6413-4F7A-ACAB-B9FFFF142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18C-FB80-4CA6-9A0A-16CD532EB3ED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1626-9AF6-478B-A0A4-12C98022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Nama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: “Tim </a:t>
            </a:r>
            <a:r>
              <a:rPr lang="en-US" dirty="0" err="1" smtClean="0"/>
              <a:t>Pengampu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n”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: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1” /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2”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hendak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dicapai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SAP;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</a:t>
            </a:r>
            <a:r>
              <a:rPr lang="en-US" baseline="0" dirty="0" smtClean="0"/>
              <a:t> / chapter /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8940" y="142852"/>
            <a:ext cx="6100778" cy="831855"/>
          </a:xfrm>
          <a:noFill/>
        </p:spPr>
        <p:txBody>
          <a:bodyPr/>
          <a:lstStyle>
            <a:lvl1pPr algn="r">
              <a:defRPr baseline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dirty="0" err="1" smtClean="0"/>
              <a:t>Nama</a:t>
            </a:r>
            <a:r>
              <a:rPr kumimoji="0" lang="en-US" dirty="0" smtClean="0"/>
              <a:t> Mata </a:t>
            </a:r>
            <a:r>
              <a:rPr kumimoji="0" lang="en-US" dirty="0" err="1" smtClean="0"/>
              <a:t>Kuliah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19007"/>
            <a:ext cx="6415110" cy="638621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err="1" smtClean="0"/>
              <a:t>Sesi</a:t>
            </a:r>
            <a:r>
              <a:rPr kumimoji="0" lang="en-US" dirty="0" smtClean="0"/>
              <a:t> n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2BEC5AB1-D644-4B1A-97F9-D8FE37A65485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5 akakom.ac.id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43862" y="5143512"/>
            <a:ext cx="4642716" cy="1238057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57644" y="1142984"/>
            <a:ext cx="5072074" cy="428628"/>
          </a:xfrm>
        </p:spPr>
        <p:txBody>
          <a:bodyPr>
            <a:norm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1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0" y="1571612"/>
            <a:ext cx="5072082" cy="42862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3857620" y="2000240"/>
            <a:ext cx="5072079" cy="42861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143134" y="3857628"/>
            <a:ext cx="4786320" cy="914400"/>
          </a:xfrm>
        </p:spPr>
        <p:txBody>
          <a:bodyPr>
            <a:normAutofit/>
          </a:bodyPr>
          <a:lstStyle>
            <a:lvl1pPr algn="ctr">
              <a:buNone/>
              <a:defRPr sz="28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500834"/>
            <a:ext cx="3000364" cy="3571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990000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000364" y="6500858"/>
            <a:ext cx="3143272" cy="357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9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/>
              <a:t>Kode</a:t>
            </a:r>
            <a:r>
              <a:rPr lang="en-US" baseline="0" dirty="0" smtClean="0"/>
              <a:t> MK : 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32" y="6500834"/>
            <a:ext cx="9144032" cy="357166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0" hasCustomPrompt="1"/>
          </p:nvPr>
        </p:nvSpPr>
        <p:spPr>
          <a:xfrm>
            <a:off x="4286272" y="6500834"/>
            <a:ext cx="1857364" cy="357190"/>
          </a:xfrm>
        </p:spPr>
        <p:txBody>
          <a:bodyPr>
            <a:noAutofit/>
          </a:bodyPr>
          <a:lstStyle>
            <a:lvl1pPr>
              <a:buNone/>
              <a:defRPr sz="1800" baseline="0"/>
            </a:lvl1pPr>
          </a:lstStyle>
          <a:p>
            <a:pPr lvl="0"/>
            <a:r>
              <a:rPr lang="en-US" dirty="0" smtClean="0"/>
              <a:t>9999 T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6143668" y="6500834"/>
            <a:ext cx="3000364" cy="357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aseline="0" dirty="0" err="1" smtClean="0">
                <a:solidFill>
                  <a:schemeClr val="tx1"/>
                </a:solidFill>
              </a:rPr>
              <a:t>Revisi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Terakhir</a:t>
            </a:r>
            <a:r>
              <a:rPr lang="en-US" baseline="0" dirty="0" smtClean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4 akakom-edupower4 prtama utamae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7929608" y="6500850"/>
            <a:ext cx="785796" cy="285736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E1DB-C293-4D37-8FDF-BECBE9E361D7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7932-466F-4AAF-83C6-69F178E08BC1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4C-7B56-47E9-A72F-558A80E238BB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292AF24E-2939-4CA6-A68B-A84B02F8800F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C926-65F0-47BC-995E-CBF1DF266C44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475-221A-410C-ADE4-8539BA93309D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41E-5133-4F59-B1F6-4AA0BE10B6F0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4 akakom-edupower4 prtama utamae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8A11-0A27-4C59-88FC-F46D7FA14E7C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A102-E1E8-4C57-9B61-F7835A5A4129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DADE-E9F7-47D2-A8F1-87CEDFDD51F3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D74C-7B56-47E9-A72F-558A80E238BB}" type="datetime1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4 akakom-edupower4 prtama utamae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500990" cy="831855"/>
          </a:xfrm>
        </p:spPr>
        <p:txBody>
          <a:bodyPr>
            <a:normAutofit/>
          </a:bodyPr>
          <a:lstStyle/>
          <a:p>
            <a:r>
              <a:rPr lang="id-ID" dirty="0" smtClean="0"/>
              <a:t>PEMROGRAMAN WEB</a:t>
            </a:r>
            <a:endParaRPr lang="en-US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id-ID" dirty="0" smtClean="0"/>
              <a:t>6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Robby </a:t>
            </a:r>
            <a:r>
              <a:rPr lang="en-US" dirty="0" err="1" smtClean="0"/>
              <a:t>Cokro</a:t>
            </a:r>
            <a:r>
              <a:rPr lang="en-US" dirty="0" smtClean="0"/>
              <a:t> </a:t>
            </a:r>
            <a:r>
              <a:rPr lang="en-US" dirty="0" err="1" smtClean="0"/>
              <a:t>Buwono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MySql</a:t>
            </a:r>
          </a:p>
          <a:p>
            <a:endParaRPr lang="id-ID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AK2011T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dirty="0" smtClean="0"/>
              <a:t>Pengantar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36368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insert into </a:t>
            </a:r>
            <a:r>
              <a:rPr lang="en-US" i="1" dirty="0" err="1" smtClean="0"/>
              <a:t>nama_tabel</a:t>
            </a:r>
            <a:r>
              <a:rPr lang="en-US" i="1" dirty="0" smtClean="0"/>
              <a:t> </a:t>
            </a:r>
            <a:r>
              <a:rPr lang="en-US" dirty="0" smtClean="0"/>
              <a:t>values (isi_field1, isi_field2, … , </a:t>
            </a:r>
            <a:r>
              <a:rPr lang="en-US" dirty="0" err="1" smtClean="0"/>
              <a:t>isi_fieldn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insert into </a:t>
            </a:r>
            <a:r>
              <a:rPr lang="en-US" dirty="0" err="1" smtClean="0"/>
              <a:t>pegawai</a:t>
            </a:r>
            <a:r>
              <a:rPr lang="en-US" dirty="0" smtClean="0"/>
              <a:t> values (“001”, “</a:t>
            </a:r>
            <a:r>
              <a:rPr lang="en-US" dirty="0" err="1" smtClean="0"/>
              <a:t>Budi”,”Jakarta</a:t>
            </a:r>
            <a:r>
              <a:rPr lang="en-US" dirty="0" smtClean="0"/>
              <a:t>”)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select </a:t>
            </a:r>
            <a:r>
              <a:rPr lang="en-US" i="1" dirty="0" err="1" smtClean="0"/>
              <a:t>nama_field</a:t>
            </a:r>
            <a:r>
              <a:rPr lang="en-US" i="1" dirty="0" smtClean="0"/>
              <a:t> </a:t>
            </a:r>
            <a:r>
              <a:rPr lang="en-US" dirty="0" smtClean="0"/>
              <a:t>from </a:t>
            </a:r>
            <a:r>
              <a:rPr lang="en-US" i="1" dirty="0" err="1" smtClean="0"/>
              <a:t>nama_tabel</a:t>
            </a:r>
            <a:r>
              <a:rPr lang="en-US" i="1" dirty="0" smtClean="0"/>
              <a:t> </a:t>
            </a:r>
            <a:r>
              <a:rPr lang="en-US" dirty="0" smtClean="0"/>
              <a:t>[where </a:t>
            </a:r>
            <a:r>
              <a:rPr lang="en-US" i="1" dirty="0" err="1" smtClean="0"/>
              <a:t>kondisi</a:t>
            </a:r>
            <a:r>
              <a:rPr lang="en-US" dirty="0" smtClean="0"/>
              <a:t>] [order by  </a:t>
            </a:r>
            <a:r>
              <a:rPr lang="en-US" i="1" dirty="0" err="1" smtClean="0"/>
              <a:t>nama_field</a:t>
            </a:r>
            <a:r>
              <a:rPr lang="en-US" dirty="0" smtClean="0"/>
              <a:t>] [limits </a:t>
            </a:r>
            <a:r>
              <a:rPr lang="en-US" i="1" dirty="0" err="1" smtClean="0"/>
              <a:t>limits</a:t>
            </a:r>
            <a:r>
              <a:rPr lang="en-US" dirty="0" smtClean="0"/>
              <a:t>]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select nip,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 from </a:t>
            </a:r>
            <a:r>
              <a:rPr lang="en-US" dirty="0" err="1" smtClean="0"/>
              <a:t>pegawai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dirty="0" smtClean="0"/>
              <a:t>Pengantar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dirty="0" smtClean="0"/>
              <a:t> Update / </a:t>
            </a:r>
            <a:r>
              <a:rPr lang="en-US" dirty="0" err="1" smtClean="0"/>
              <a:t>memperbaharui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data </a:t>
            </a:r>
            <a:r>
              <a:rPr lang="en-US" dirty="0" err="1" smtClean="0"/>
              <a:t>tabel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update </a:t>
            </a:r>
            <a:r>
              <a:rPr lang="en-US" i="1" dirty="0" err="1" smtClean="0"/>
              <a:t>nama_tabel</a:t>
            </a:r>
            <a:r>
              <a:rPr lang="en-US" dirty="0" smtClean="0"/>
              <a:t> set </a:t>
            </a:r>
            <a:r>
              <a:rPr lang="en-US" i="1" dirty="0" smtClean="0"/>
              <a:t>nama_field1 </a:t>
            </a:r>
            <a:r>
              <a:rPr lang="en-US" dirty="0" smtClean="0"/>
              <a:t>= </a:t>
            </a:r>
            <a:r>
              <a:rPr lang="en-US" i="1" dirty="0" smtClean="0"/>
              <a:t>nilai_1, nama_field2 = nilai_2</a:t>
            </a:r>
            <a:r>
              <a:rPr lang="en-US" dirty="0" smtClean="0"/>
              <a:t> where </a:t>
            </a:r>
            <a:r>
              <a:rPr lang="en-US" i="1" dirty="0" err="1" smtClean="0"/>
              <a:t>kondisi</a:t>
            </a:r>
            <a:endParaRPr lang="en-US" i="1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update </a:t>
            </a:r>
            <a:r>
              <a:rPr lang="en-US" dirty="0" err="1" smtClean="0"/>
              <a:t>pegawai</a:t>
            </a:r>
            <a:r>
              <a:rPr lang="en-US" dirty="0" smtClean="0"/>
              <a:t> set </a:t>
            </a:r>
            <a:r>
              <a:rPr lang="en-US" dirty="0" err="1" smtClean="0"/>
              <a:t>nama_pegawai</a:t>
            </a:r>
            <a:r>
              <a:rPr lang="en-US" dirty="0" smtClean="0"/>
              <a:t> = “Budi </a:t>
            </a:r>
            <a:r>
              <a:rPr lang="en-US" dirty="0" err="1" smtClean="0"/>
              <a:t>Setiawan</a:t>
            </a:r>
            <a:r>
              <a:rPr lang="en-US" dirty="0" smtClean="0"/>
              <a:t>” where nip=“001” ;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data </a:t>
            </a:r>
            <a:r>
              <a:rPr lang="en-US" dirty="0" err="1" smtClean="0"/>
              <a:t>tabel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delete from </a:t>
            </a:r>
            <a:r>
              <a:rPr lang="en-US" i="1" dirty="0" err="1" smtClean="0"/>
              <a:t>nama_tabel</a:t>
            </a:r>
            <a:r>
              <a:rPr lang="en-US" i="1" dirty="0" smtClean="0"/>
              <a:t> </a:t>
            </a:r>
            <a:r>
              <a:rPr lang="en-US" dirty="0" smtClean="0"/>
              <a:t>where </a:t>
            </a:r>
            <a:r>
              <a:rPr lang="en-US" i="1" dirty="0" err="1" smtClean="0"/>
              <a:t>kondisi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delete from </a:t>
            </a:r>
            <a:r>
              <a:rPr lang="en-US" dirty="0" err="1" smtClean="0"/>
              <a:t>pegawai</a:t>
            </a:r>
            <a:r>
              <a:rPr lang="en-US" dirty="0" smtClean="0"/>
              <a:t> where nip=“001’;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6711"/>
            <a:ext cx="8429684" cy="4838735"/>
          </a:xfrm>
        </p:spPr>
        <p:txBody>
          <a:bodyPr/>
          <a:lstStyle/>
          <a:p>
            <a:r>
              <a:rPr lang="pt-BR" dirty="0" smtClean="0"/>
              <a:t>PHP Manual (</a:t>
            </a:r>
            <a:r>
              <a:rPr lang="en-US" u="sng" dirty="0" smtClean="0">
                <a:hlinkClick r:id="rId3"/>
              </a:rPr>
              <a:t>http://www.php.net/docs.php</a:t>
            </a:r>
            <a:r>
              <a:rPr lang="pt-BR" dirty="0" smtClean="0"/>
              <a:t>)</a:t>
            </a:r>
            <a:endParaRPr lang="id-ID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Memahami perintah-perintah dasar SQL untuk CRUD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Pengantar MySql</a:t>
            </a:r>
          </a:p>
          <a:p>
            <a:r>
              <a:rPr lang="id-ID" dirty="0" smtClean="0"/>
              <a:t>MySql - Create Database</a:t>
            </a:r>
          </a:p>
          <a:p>
            <a:r>
              <a:rPr lang="id-ID" dirty="0" smtClean="0"/>
              <a:t>MySql - Create Table</a:t>
            </a:r>
          </a:p>
          <a:p>
            <a:r>
              <a:rPr lang="id-ID" dirty="0" smtClean="0"/>
              <a:t>Mysql -  Insert</a:t>
            </a:r>
          </a:p>
          <a:p>
            <a:r>
              <a:rPr lang="id-ID" dirty="0" smtClean="0"/>
              <a:t>Mysql - Select</a:t>
            </a:r>
          </a:p>
          <a:p>
            <a:r>
              <a:rPr lang="id-ID" dirty="0" smtClean="0"/>
              <a:t>Myslq - Update</a:t>
            </a:r>
          </a:p>
          <a:p>
            <a:r>
              <a:rPr lang="en-US" dirty="0" err="1" smtClean="0"/>
              <a:t>Mysql</a:t>
            </a:r>
            <a:r>
              <a:rPr lang="id-ID" dirty="0" smtClean="0"/>
              <a:t> -</a:t>
            </a:r>
            <a:r>
              <a:rPr lang="en-US" dirty="0" smtClean="0"/>
              <a:t> Delete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Pokok Bahasan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Pengantar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basis data SQL (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: database management system) </a:t>
            </a:r>
            <a:r>
              <a:rPr lang="en-US" dirty="0" err="1" smtClean="0"/>
              <a:t>atau</a:t>
            </a:r>
            <a:r>
              <a:rPr lang="en-US" dirty="0" smtClean="0"/>
              <a:t> DBMS yang multithread, multi-user. </a:t>
            </a:r>
            <a:r>
              <a:rPr lang="en-US" i="1" dirty="0" smtClean="0"/>
              <a:t>(id.wikipedia.org)</a:t>
            </a:r>
          </a:p>
          <a:p>
            <a:pPr mar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PHP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Application Programming Interface, </a:t>
            </a:r>
            <a:r>
              <a:rPr lang="en-US" dirty="0" err="1" smtClean="0"/>
              <a:t>atau</a:t>
            </a:r>
            <a:r>
              <a:rPr lang="en-US" dirty="0" smtClean="0"/>
              <a:t> API, yang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database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Pengantar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databse</a:t>
            </a:r>
            <a:r>
              <a:rPr lang="en-US" dirty="0" smtClean="0"/>
              <a:t> server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command prompt </a:t>
            </a:r>
            <a:r>
              <a:rPr lang="en-US" dirty="0" err="1" smtClean="0"/>
              <a:t>degan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program executable mysql.exe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C:\xampp\mysql\bin\mysql.exe –u root –p</a:t>
            </a:r>
          </a:p>
          <a:p>
            <a:pPr marL="0" indent="0">
              <a:buNone/>
            </a:pPr>
            <a:r>
              <a:rPr lang="en-US" dirty="0" smtClean="0"/>
              <a:t>Enter password: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database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-u =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user</a:t>
            </a:r>
          </a:p>
          <a:p>
            <a:pPr marL="0" indent="0">
              <a:buNone/>
            </a:pPr>
            <a:r>
              <a:rPr lang="en-US" dirty="0" smtClean="0"/>
              <a:t>-p = </a:t>
            </a:r>
            <a:r>
              <a:rPr lang="en-US" dirty="0" err="1" smtClean="0"/>
              <a:t>menentukan</a:t>
            </a:r>
            <a:r>
              <a:rPr lang="en-US" dirty="0" smtClean="0"/>
              <a:t> password</a:t>
            </a:r>
          </a:p>
          <a:p>
            <a:pPr marL="0" indent="0">
              <a:buNone/>
            </a:pPr>
            <a:r>
              <a:rPr lang="en-US" dirty="0" smtClean="0"/>
              <a:t>-h =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host / IP</a:t>
            </a:r>
          </a:p>
          <a:p>
            <a:pPr marL="0" indent="0">
              <a:buNone/>
            </a:pPr>
            <a:r>
              <a:rPr lang="en-US" dirty="0" smtClean="0"/>
              <a:t>-P = </a:t>
            </a:r>
            <a:r>
              <a:rPr lang="en-US" dirty="0" err="1" smtClean="0"/>
              <a:t>menentukan</a:t>
            </a:r>
            <a:r>
              <a:rPr lang="en-US" dirty="0" smtClean="0"/>
              <a:t> port yang </a:t>
            </a:r>
            <a:r>
              <a:rPr lang="en-US" dirty="0" err="1" smtClean="0"/>
              <a:t>digunakan</a:t>
            </a:r>
            <a:r>
              <a:rPr lang="en-US" dirty="0" smtClean="0"/>
              <a:t>, default port 3306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dirty="0" smtClean="0"/>
              <a:t>Pengantar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Perintah-perintah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create database </a:t>
            </a:r>
            <a:r>
              <a:rPr lang="en-US" i="1" dirty="0" err="1" smtClean="0"/>
              <a:t>nama_database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create database </a:t>
            </a:r>
            <a:r>
              <a:rPr lang="en-US" dirty="0" err="1" smtClean="0"/>
              <a:t>pegawai</a:t>
            </a:r>
            <a:r>
              <a:rPr lang="en-US" dirty="0" smtClean="0"/>
              <a:t> ;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use </a:t>
            </a:r>
            <a:r>
              <a:rPr lang="en-US" i="1" dirty="0" err="1" smtClean="0"/>
              <a:t>nama_database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use </a:t>
            </a:r>
            <a:r>
              <a:rPr lang="en-US" dirty="0" err="1" smtClean="0"/>
              <a:t>pegawai</a:t>
            </a:r>
            <a:r>
              <a:rPr lang="en-US" dirty="0" smtClean="0"/>
              <a:t> ;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drop database [if-exist] </a:t>
            </a:r>
            <a:r>
              <a:rPr lang="en-US" i="1" dirty="0" err="1" smtClean="0"/>
              <a:t>nama_database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drop database </a:t>
            </a:r>
            <a:r>
              <a:rPr lang="en-US" dirty="0" err="1" smtClean="0"/>
              <a:t>pegawai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dirty="0" smtClean="0"/>
              <a:t>Pengantar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7984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create table </a:t>
            </a:r>
            <a:r>
              <a:rPr lang="en-US" i="1" dirty="0" err="1" smtClean="0"/>
              <a:t>nama_tabel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) [type=</a:t>
            </a:r>
            <a:r>
              <a:rPr lang="en-US" dirty="0" err="1" smtClean="0"/>
              <a:t>tipe_tabel</a:t>
            </a:r>
            <a:r>
              <a:rPr lang="en-US" dirty="0" smtClean="0"/>
              <a:t>] ;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pegawai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 err="1" smtClean="0"/>
              <a:t>NoPegawai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err="1" smtClean="0"/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(50),</a:t>
            </a:r>
          </a:p>
          <a:p>
            <a:pPr marL="0" indent="0">
              <a:buNone/>
            </a:pP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(30),</a:t>
            </a:r>
          </a:p>
          <a:p>
            <a:pPr marL="0" indent="0">
              <a:buNone/>
            </a:pPr>
            <a:r>
              <a:rPr lang="en-US" dirty="0" err="1" smtClean="0"/>
              <a:t>KodeDepartement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Pengantar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show tables;</a:t>
            </a:r>
          </a:p>
          <a:p>
            <a:pPr marL="0" indent="0"/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describe </a:t>
            </a:r>
            <a:r>
              <a:rPr lang="en-US" i="1" dirty="0" err="1" smtClean="0"/>
              <a:t>nama_tabel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describe </a:t>
            </a:r>
            <a:r>
              <a:rPr lang="en-US" dirty="0" err="1" smtClean="0"/>
              <a:t>pegawai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alter [ignore] table </a:t>
            </a:r>
            <a:r>
              <a:rPr lang="en-US" i="1" dirty="0" err="1" smtClean="0"/>
              <a:t>nama_tabel</a:t>
            </a:r>
            <a:r>
              <a:rPr lang="en-US" dirty="0" smtClean="0"/>
              <a:t> </a:t>
            </a:r>
            <a:r>
              <a:rPr lang="en-US" dirty="0" err="1" smtClean="0"/>
              <a:t>spesifiksi</a:t>
            </a:r>
            <a:r>
              <a:rPr lang="en-US" dirty="0" smtClean="0"/>
              <a:t> [,</a:t>
            </a:r>
            <a:r>
              <a:rPr lang="en-US" dirty="0" err="1" smtClean="0"/>
              <a:t>spesifikasi</a:t>
            </a:r>
            <a:r>
              <a:rPr lang="en-US" dirty="0" smtClean="0"/>
              <a:t>…]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alter table </a:t>
            </a:r>
            <a:r>
              <a:rPr lang="en-US" dirty="0" err="1" smtClean="0"/>
              <a:t>pegawai</a:t>
            </a:r>
            <a:r>
              <a:rPr lang="en-US" dirty="0" smtClean="0"/>
              <a:t> drop column </a:t>
            </a:r>
            <a:r>
              <a:rPr lang="en-US" dirty="0" err="1" smtClean="0"/>
              <a:t>alamat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587</Words>
  <Application>Microsoft Office PowerPoint</Application>
  <PresentationFormat>On-screen Show (4:3)</PresentationFormat>
  <Paragraphs>92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Book</vt:lpstr>
      <vt:lpstr>PEMROGRAMAN WEB</vt:lpstr>
      <vt:lpstr>Tujuan Intruksional</vt:lpstr>
      <vt:lpstr>Pokok Bahasan</vt:lpstr>
      <vt:lpstr>Pengantar MySql</vt:lpstr>
      <vt:lpstr>Pengantar MySql</vt:lpstr>
      <vt:lpstr>Pengantar MySql</vt:lpstr>
      <vt:lpstr>Pengantar MySql</vt:lpstr>
      <vt:lpstr>Pengantar MySql</vt:lpstr>
      <vt:lpstr>Pengantar MySql</vt:lpstr>
      <vt:lpstr>Pengantar MySql</vt:lpstr>
      <vt:lpstr>Pengantar MySql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Akakom</dc:creator>
  <cp:lastModifiedBy>robby</cp:lastModifiedBy>
  <cp:revision>154</cp:revision>
  <dcterms:created xsi:type="dcterms:W3CDTF">2012-08-28T02:50:44Z</dcterms:created>
  <dcterms:modified xsi:type="dcterms:W3CDTF">2014-11-08T16:24:43Z</dcterms:modified>
</cp:coreProperties>
</file>