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9" r:id="rId8"/>
    <p:sldId id="260" r:id="rId9"/>
    <p:sldId id="261" r:id="rId10"/>
    <p:sldId id="262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Secure Web Scraper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>Course</a:t>
            </a:r>
            <a:r>
              <a:rPr lang="en-US" sz="4000" dirty="0"/>
              <a:t>: </a:t>
            </a:r>
            <a:r>
              <a:rPr lang="en-US" sz="4000" b="1" dirty="0"/>
              <a:t>Secure Programming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/>
            </a:r>
            <a:br>
              <a:rPr lang="en-US" sz="2400" b="1" dirty="0" smtClean="0">
                <a:solidFill>
                  <a:schemeClr val="tx1"/>
                </a:solidFill>
              </a:rPr>
            </a:br>
            <a:r>
              <a:rPr lang="en-US" sz="2400" b="1" dirty="0" smtClean="0">
                <a:solidFill>
                  <a:schemeClr val="tx1"/>
                </a:solidFill>
              </a:rPr>
              <a:t>PRESENTED BY : AHMAD RASOOL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424" y="552382"/>
            <a:ext cx="8077199" cy="737558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input validation</a:t>
            </a:r>
            <a:endParaRPr lang="en-US" sz="2400" b="1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21371" y="2249424"/>
            <a:ext cx="10453181" cy="826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74" y="1402785"/>
            <a:ext cx="5363323" cy="1887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243" y="4128092"/>
            <a:ext cx="5820587" cy="1826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43" y="5954148"/>
            <a:ext cx="8878539" cy="6364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03874" y="340443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SSRF </a:t>
            </a:r>
            <a:r>
              <a:rPr lang="en-US" sz="2400" dirty="0" smtClean="0"/>
              <a:t>PROTECTION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6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931" y="306237"/>
            <a:ext cx="9144000" cy="1229265"/>
          </a:xfrm>
        </p:spPr>
        <p:txBody>
          <a:bodyPr/>
          <a:lstStyle/>
          <a:p>
            <a:r>
              <a:rPr lang="en-US" dirty="0" smtClean="0"/>
              <a:t>Testing 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0476" y="1400995"/>
            <a:ext cx="8534401" cy="4709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31" y="1400995"/>
            <a:ext cx="6906589" cy="50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8077199" cy="162763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755" y="1900428"/>
            <a:ext cx="10453181" cy="826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Secure </a:t>
            </a:r>
            <a:r>
              <a:rPr lang="en-US" sz="2400" dirty="0">
                <a:solidFill>
                  <a:schemeClr val="tx1"/>
                </a:solidFill>
              </a:rPr>
              <a:t>by design: protected endpoints, validated input, session handling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Real-world security practices (rate limiting, SSRF protection)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942" y="2281687"/>
            <a:ext cx="9410763" cy="162763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						THANK YOU</a:t>
            </a:r>
            <a:endParaRPr lang="en-US" sz="4000" b="1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19619" y="2502408"/>
            <a:ext cx="10453181" cy="826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8077199" cy="1627632"/>
          </a:xfrm>
        </p:spPr>
        <p:txBody>
          <a:bodyPr>
            <a:normAutofit/>
          </a:bodyPr>
          <a:lstStyle/>
          <a:p>
            <a:r>
              <a:rPr lang="en-US" sz="4000" b="1" dirty="0"/>
              <a:t>Aim &amp; Program Overview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="1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84211" y="2011679"/>
            <a:ext cx="8534401" cy="1162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Goal</a:t>
            </a:r>
            <a:r>
              <a:rPr lang="en-US" sz="2400" dirty="0">
                <a:solidFill>
                  <a:schemeClr val="tx1"/>
                </a:solidFill>
              </a:rPr>
              <a:t>: Build a secure web scraper allowing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User registration &amp; </a:t>
            </a:r>
            <a:r>
              <a:rPr lang="en-US" sz="2400" dirty="0" smtClean="0">
                <a:solidFill>
                  <a:schemeClr val="tx1"/>
                </a:solidFill>
              </a:rPr>
              <a:t>login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tx1"/>
                </a:solidFill>
              </a:rPr>
              <a:t>Secure </a:t>
            </a:r>
            <a:r>
              <a:rPr lang="en-US" sz="2400" dirty="0">
                <a:solidFill>
                  <a:schemeClr val="tx1"/>
                </a:solidFill>
              </a:rPr>
              <a:t>URL </a:t>
            </a:r>
            <a:r>
              <a:rPr lang="en-US" sz="2400" dirty="0" smtClean="0">
                <a:solidFill>
                  <a:schemeClr val="tx1"/>
                </a:solidFill>
              </a:rPr>
              <a:t>submission</a:t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Scraping </a:t>
            </a:r>
            <a:r>
              <a:rPr lang="en-US" sz="2400" dirty="0">
                <a:solidFill>
                  <a:schemeClr val="tx1"/>
                </a:solidFill>
              </a:rPr>
              <a:t>HTML </a:t>
            </a:r>
            <a:r>
              <a:rPr lang="en-US" sz="2400" dirty="0" smtClean="0">
                <a:solidFill>
                  <a:schemeClr val="tx1"/>
                </a:solidFill>
              </a:rPr>
              <a:t>content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89321" y="4790345"/>
            <a:ext cx="65662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Downloading scraped data in a password-protected .zip file</a:t>
            </a:r>
          </a:p>
        </p:txBody>
      </p:sp>
    </p:spTree>
    <p:extLst>
      <p:ext uri="{BB962C8B-B14F-4D97-AF65-F5344CB8AC3E}">
        <p14:creationId xmlns:p14="http://schemas.microsoft.com/office/powerpoint/2010/main" val="3986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545" y="383875"/>
            <a:ext cx="10508043" cy="1627632"/>
          </a:xfrm>
        </p:spPr>
        <p:txBody>
          <a:bodyPr>
            <a:normAutofit/>
          </a:bodyPr>
          <a:lstStyle/>
          <a:p>
            <a:r>
              <a:rPr lang="en-US" sz="4000" b="1" dirty="0"/>
              <a:t>Technologies Used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14417" y="4498599"/>
            <a:ext cx="10974389" cy="1016000"/>
          </a:xfrm>
        </p:spPr>
        <p:txBody>
          <a:bodyPr>
            <a:no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/>
            </a:r>
            <a:br>
              <a:rPr lang="en-US" sz="2200" dirty="0" smtClean="0">
                <a:solidFill>
                  <a:schemeClr val="tx1"/>
                </a:solidFill>
              </a:rPr>
            </a:br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09307" y="1864149"/>
            <a:ext cx="10114853" cy="48385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Backend</a:t>
            </a:r>
            <a:r>
              <a:rPr lang="en-US" sz="2400" dirty="0">
                <a:solidFill>
                  <a:schemeClr val="tx1"/>
                </a:solidFill>
              </a:rPr>
              <a:t>: Node.js, </a:t>
            </a:r>
            <a:r>
              <a:rPr lang="en-US" sz="2400" dirty="0" smtClean="0">
                <a:solidFill>
                  <a:schemeClr val="tx1"/>
                </a:solidFill>
              </a:rPr>
              <a:t>Express.js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Frontend</a:t>
            </a:r>
            <a:r>
              <a:rPr lang="en-US" sz="2400" dirty="0">
                <a:solidFill>
                  <a:schemeClr val="tx1"/>
                </a:solidFill>
              </a:rPr>
              <a:t>: React.js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Database</a:t>
            </a:r>
            <a:r>
              <a:rPr lang="en-US" sz="2400" dirty="0">
                <a:solidFill>
                  <a:schemeClr val="tx1"/>
                </a:solidFill>
              </a:rPr>
              <a:t>: SQLite with </a:t>
            </a:r>
            <a:r>
              <a:rPr lang="en-US" sz="2400" dirty="0" err="1">
                <a:solidFill>
                  <a:schemeClr val="tx1"/>
                </a:solidFill>
              </a:rPr>
              <a:t>Sequelize</a:t>
            </a:r>
            <a:r>
              <a:rPr lang="en-US" sz="2400" dirty="0">
                <a:solidFill>
                  <a:schemeClr val="tx1"/>
                </a:solidFill>
              </a:rPr>
              <a:t> ORM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Security</a:t>
            </a:r>
            <a:r>
              <a:rPr lang="en-US" sz="2400" dirty="0">
                <a:solidFill>
                  <a:schemeClr val="tx1"/>
                </a:solidFill>
              </a:rPr>
              <a:t>: JWT, </a:t>
            </a:r>
            <a:r>
              <a:rPr lang="en-US" sz="2400" dirty="0" err="1">
                <a:solidFill>
                  <a:schemeClr val="tx1"/>
                </a:solidFill>
              </a:rPr>
              <a:t>bcryptjs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smtClean="0">
                <a:solidFill>
                  <a:schemeClr val="tx1"/>
                </a:solidFill>
              </a:rPr>
              <a:t>express-validator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Scraping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Axios</a:t>
            </a:r>
            <a:r>
              <a:rPr lang="en-US" sz="2400" dirty="0">
                <a:solidFill>
                  <a:schemeClr val="tx1"/>
                </a:solidFill>
              </a:rPr>
              <a:t>, Cheerio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Testing</a:t>
            </a:r>
            <a:r>
              <a:rPr lang="en-US" sz="2400" dirty="0">
                <a:solidFill>
                  <a:schemeClr val="tx1"/>
                </a:solidFill>
              </a:rPr>
              <a:t>: Mocha, Chai, </a:t>
            </a:r>
            <a:r>
              <a:rPr lang="en-US" sz="2400" dirty="0" err="1">
                <a:solidFill>
                  <a:schemeClr val="tx1"/>
                </a:solidFill>
              </a:rPr>
              <a:t>Supertest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Sinon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2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8077199" cy="1055624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How the Program Works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b="1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99241" y="1741423"/>
            <a:ext cx="9419909" cy="3675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User registers/logs in → gets JWT token in </a:t>
            </a:r>
            <a:r>
              <a:rPr lang="en-US" sz="2400" dirty="0" smtClean="0">
                <a:solidFill>
                  <a:schemeClr val="tx1"/>
                </a:solidFill>
              </a:rPr>
              <a:t>cookie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Submits URL → server fetches &amp; extracts </a:t>
            </a:r>
            <a:r>
              <a:rPr lang="en-US" sz="2400" dirty="0" smtClean="0">
                <a:solidFill>
                  <a:schemeClr val="tx1"/>
                </a:solidFill>
              </a:rPr>
              <a:t>text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Text saved to .txt, compressed with 7-zip using password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Password shown to the user, .zip file been downloaded.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1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029" y="608161"/>
            <a:ext cx="3197674" cy="10556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LOGIN SCREEN</a:t>
            </a:r>
            <a:endParaRPr lang="en-U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99241" y="1741423"/>
            <a:ext cx="9419909" cy="3675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29" y="1663785"/>
            <a:ext cx="3021880" cy="3088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77" y="1663785"/>
            <a:ext cx="4348392" cy="3149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52476" y="873669"/>
            <a:ext cx="5349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HOME SCREEN FOR URL INSERTION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5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28" y="540880"/>
            <a:ext cx="3197674" cy="10556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Password for file</a:t>
            </a:r>
            <a:endParaRPr lang="en-U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99241" y="1741423"/>
            <a:ext cx="9419909" cy="3675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6833" y="752900"/>
            <a:ext cx="5349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PASSWORD FOR OPENING FILE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6" y="2157423"/>
            <a:ext cx="4994694" cy="1551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511" y="1596504"/>
            <a:ext cx="4809026" cy="39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628" y="540880"/>
            <a:ext cx="511644" cy="1055624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99241" y="1741423"/>
            <a:ext cx="9419909" cy="3675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1218" y="761526"/>
            <a:ext cx="5349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Rate Limiting 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41" y="2123362"/>
            <a:ext cx="10705381" cy="15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32" y="1479853"/>
            <a:ext cx="8077199" cy="77319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Hashing Password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4753" y="3532794"/>
            <a:ext cx="10453182" cy="1847088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JWT TOKEN CREATTION AND SAVE IN COOKIE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64753" y="2578608"/>
            <a:ext cx="10453181" cy="8260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12" y="2672480"/>
            <a:ext cx="6468378" cy="638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8" y="4341512"/>
            <a:ext cx="811643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147745"/>
            <a:ext cx="7630590" cy="125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457" y="2775586"/>
            <a:ext cx="8077199" cy="403289"/>
          </a:xfrm>
        </p:spPr>
        <p:txBody>
          <a:bodyPr>
            <a:noAutofit/>
          </a:bodyPr>
          <a:lstStyle/>
          <a:p>
            <a:r>
              <a:rPr lang="en-US" sz="2400" dirty="0" smtClean="0"/>
              <a:t>Token verification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 flipV="1">
            <a:off x="748219" y="2404871"/>
            <a:ext cx="248477" cy="145277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48219" y="2679191"/>
            <a:ext cx="10453181" cy="8748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15" y="3779520"/>
            <a:ext cx="7887801" cy="303203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04415" y="645068"/>
            <a:ext cx="8077199" cy="4032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smtClean="0"/>
              <a:t>Rate limiting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1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383</TotalTime>
  <Words>144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Secure Web Scraper  Course: Secure Programming </vt:lpstr>
      <vt:lpstr>Aim &amp; Program Overview </vt:lpstr>
      <vt:lpstr>Technologies Used</vt:lpstr>
      <vt:lpstr>How the Program Works </vt:lpstr>
      <vt:lpstr>LOGIN SCREEN</vt:lpstr>
      <vt:lpstr>Password for file</vt:lpstr>
      <vt:lpstr>PowerPoint Presentation</vt:lpstr>
      <vt:lpstr>Hashing Password</vt:lpstr>
      <vt:lpstr>Token verification</vt:lpstr>
      <vt:lpstr> input validation</vt:lpstr>
      <vt:lpstr>Testing implementation</vt:lpstr>
      <vt:lpstr>Conclusion</vt:lpstr>
      <vt:lpstr>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in a Pandemic and Post-Pandemic Period – Cultural Intelligence as the Key</dc:title>
  <dc:creator>PMLS</dc:creator>
  <cp:lastModifiedBy>PMLS</cp:lastModifiedBy>
  <cp:revision>33</cp:revision>
  <dcterms:created xsi:type="dcterms:W3CDTF">2024-11-12T18:47:34Z</dcterms:created>
  <dcterms:modified xsi:type="dcterms:W3CDTF">2025-05-08T21:37:26Z</dcterms:modified>
</cp:coreProperties>
</file>