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5ADBAC9-0CD4-455D-8DAE-44A30656E0A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79E933-C764-4E61-BBA5-98D3954075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ADBAC9-0CD4-455D-8DAE-44A30656E0A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9E933-C764-4E61-BBA5-98D3954075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ADBAC9-0CD4-455D-8DAE-44A30656E0A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9E933-C764-4E61-BBA5-98D3954075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ADBAC9-0CD4-455D-8DAE-44A30656E0A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9E933-C764-4E61-BBA5-98D3954075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ADBAC9-0CD4-455D-8DAE-44A30656E0A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9E933-C764-4E61-BBA5-98D3954075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ADBAC9-0CD4-455D-8DAE-44A30656E0A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9E933-C764-4E61-BBA5-98D3954075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ADBAC9-0CD4-455D-8DAE-44A30656E0A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9E933-C764-4E61-BBA5-98D39540755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ADBAC9-0CD4-455D-8DAE-44A30656E0A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9E933-C764-4E61-BBA5-98D3954075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ADBAC9-0CD4-455D-8DAE-44A30656E0A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9E933-C764-4E61-BBA5-98D3954075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5ADBAC9-0CD4-455D-8DAE-44A30656E0A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9E933-C764-4E61-BBA5-98D39540755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5ADBAC9-0CD4-455D-8DAE-44A30656E0A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79E933-C764-4E61-BBA5-98D39540755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5ADBAC9-0CD4-455D-8DAE-44A30656E0A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F79E933-C764-4E61-BBA5-98D3954075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828800" y="381000"/>
            <a:ext cx="6934200" cy="3048000"/>
          </a:xfrm>
        </p:spPr>
        <p:txBody>
          <a:bodyPr>
            <a:normAutofit/>
          </a:bodyPr>
          <a:lstStyle/>
          <a:p>
            <a:r>
              <a:rPr lang="en-US" b="0" dirty="0" smtClean="0"/>
              <a:t>Neural Networks and Deep Learning</a:t>
            </a:r>
            <a:endParaRPr lang="en-US" b="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28600" y="5562600"/>
            <a:ext cx="2743200" cy="12192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</a:rPr>
              <a:t>Ahmad </a:t>
            </a:r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</a:rPr>
              <a:t>Raza</a:t>
            </a:r>
            <a:endParaRPr lang="en-US" sz="3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2101194</a:t>
            </a:r>
            <a:endParaRPr lang="en-US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48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377953 rows of data</a:t>
            </a:r>
          </a:p>
          <a:p>
            <a:r>
              <a:rPr lang="en-US" sz="2400" dirty="0" smtClean="0"/>
              <a:t>Null Values Removed</a:t>
            </a:r>
          </a:p>
          <a:p>
            <a:r>
              <a:rPr lang="en-US" sz="2400" dirty="0" smtClean="0"/>
              <a:t>Duplicates Removed</a:t>
            </a:r>
          </a:p>
          <a:p>
            <a:r>
              <a:rPr lang="en-US" sz="2400" dirty="0" smtClean="0"/>
              <a:t>Data Scaled between 0 and 1 using </a:t>
            </a:r>
            <a:r>
              <a:rPr lang="en-US" sz="2400" dirty="0" err="1" smtClean="0"/>
              <a:t>MinMaxScalar</a:t>
            </a:r>
            <a:endParaRPr lang="en-US" sz="2400" dirty="0" smtClean="0"/>
          </a:p>
          <a:p>
            <a:r>
              <a:rPr lang="en-US" sz="2400" dirty="0" smtClean="0"/>
              <a:t>Data </a:t>
            </a:r>
            <a:r>
              <a:rPr lang="en-US" sz="2400" dirty="0" err="1" smtClean="0"/>
              <a:t>Splitted</a:t>
            </a:r>
            <a:r>
              <a:rPr lang="en-US" sz="2400" dirty="0" smtClean="0"/>
              <a:t> into test, training and validation using </a:t>
            </a:r>
            <a:r>
              <a:rPr lang="en-US" sz="2400" dirty="0" err="1" smtClean="0"/>
              <a:t>train_test_split</a:t>
            </a:r>
            <a:endParaRPr lang="en-US" sz="2400" dirty="0"/>
          </a:p>
          <a:p>
            <a:r>
              <a:rPr lang="en-US" sz="2400" dirty="0" smtClean="0"/>
              <a:t>70 percent training data</a:t>
            </a:r>
          </a:p>
          <a:p>
            <a:r>
              <a:rPr lang="en-US" sz="2400" dirty="0" smtClean="0"/>
              <a:t>Remaining 30 percent </a:t>
            </a:r>
            <a:r>
              <a:rPr lang="en-US" sz="2400" dirty="0" err="1" smtClean="0"/>
              <a:t>splitted</a:t>
            </a:r>
            <a:r>
              <a:rPr lang="en-US" sz="2400" dirty="0" smtClean="0"/>
              <a:t> equally between validation and testing</a:t>
            </a:r>
          </a:p>
          <a:p>
            <a:r>
              <a:rPr lang="en-US" sz="2400" dirty="0" smtClean="0"/>
              <a:t>6 </a:t>
            </a:r>
            <a:r>
              <a:rPr lang="en-US" sz="2400" dirty="0" err="1" smtClean="0"/>
              <a:t>csv</a:t>
            </a:r>
            <a:r>
              <a:rPr lang="en-US" sz="2400" dirty="0" smtClean="0"/>
              <a:t> files generated containing X and Y values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Data Partition and Processing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0397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2 Input Neurons</a:t>
            </a:r>
          </a:p>
          <a:p>
            <a:r>
              <a:rPr lang="en-US" sz="2400" dirty="0" smtClean="0"/>
              <a:t>2 Output Neurons</a:t>
            </a:r>
          </a:p>
          <a:p>
            <a:r>
              <a:rPr lang="en-US" sz="2400" dirty="0" smtClean="0"/>
              <a:t>12 Hidden Layer Neurons</a:t>
            </a:r>
          </a:p>
          <a:p>
            <a:r>
              <a:rPr lang="en-US" sz="2400" dirty="0" smtClean="0"/>
              <a:t>1 bias in Input layer</a:t>
            </a:r>
          </a:p>
          <a:p>
            <a:r>
              <a:rPr lang="en-US" sz="2400" dirty="0" smtClean="0"/>
              <a:t>1 bias in hidden layer</a:t>
            </a:r>
          </a:p>
          <a:p>
            <a:r>
              <a:rPr lang="en-US" sz="2400" dirty="0"/>
              <a:t>Feed forward</a:t>
            </a:r>
          </a:p>
          <a:p>
            <a:r>
              <a:rPr lang="en-US" sz="2400" dirty="0"/>
              <a:t>Error Calculation</a:t>
            </a:r>
          </a:p>
          <a:p>
            <a:r>
              <a:rPr lang="en-US" sz="2400" dirty="0"/>
              <a:t>Back propagation</a:t>
            </a:r>
          </a:p>
          <a:p>
            <a:r>
              <a:rPr lang="en-US" sz="2400" dirty="0"/>
              <a:t>RMSE for training data</a:t>
            </a:r>
          </a:p>
          <a:p>
            <a:r>
              <a:rPr lang="en-US" sz="2400" dirty="0"/>
              <a:t>RMSE for unseen(validation data)</a:t>
            </a:r>
          </a:p>
          <a:p>
            <a:r>
              <a:rPr lang="en-US" sz="2400" dirty="0"/>
              <a:t>Writing final weights into a text file</a:t>
            </a:r>
          </a:p>
          <a:p>
            <a:endParaRPr lang="en-US" sz="2400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Architecture and Topology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7023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Training and testing done against 3 different values of hidden layer neurons</a:t>
            </a:r>
            <a:endParaRPr lang="en-US" sz="2400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Architecture and Topology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286000"/>
            <a:ext cx="3124200" cy="2865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584" y="2279904"/>
            <a:ext cx="3444538" cy="287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12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Training and testing done against 3 different values of hidden layer neurons</a:t>
            </a:r>
            <a:endParaRPr lang="en-US" sz="2400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Architecture and Topology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2445934"/>
            <a:ext cx="5410200" cy="319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7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71600"/>
            <a:ext cx="3200400" cy="2590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Parameter Selection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371600"/>
            <a:ext cx="3734124" cy="2590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4191000"/>
            <a:ext cx="3200400" cy="243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328066"/>
            <a:ext cx="3734124" cy="21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2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1507"/>
            <a:ext cx="2804403" cy="205749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Parameter Selection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95400"/>
            <a:ext cx="3124557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2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RMSE Values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the curve becomes flat we stop after a few iterations</a:t>
            </a:r>
          </a:p>
          <a:p>
            <a:r>
              <a:rPr lang="en-US" dirty="0" smtClean="0"/>
              <a:t>For that purpose, errors have been rounded off to 6 decimal places.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465576"/>
            <a:ext cx="4572000" cy="247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77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331</TotalTime>
  <Words>167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Neural Networks and Deep Learning</vt:lpstr>
      <vt:lpstr>Data Partition and Processing</vt:lpstr>
      <vt:lpstr>Architecture and Topology</vt:lpstr>
      <vt:lpstr>Architecture and Topology</vt:lpstr>
      <vt:lpstr>Architecture and Topology</vt:lpstr>
      <vt:lpstr>Parameter Selection</vt:lpstr>
      <vt:lpstr>Parameter Selection</vt:lpstr>
      <vt:lpstr>RMSE Values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and Deep Learning</dc:title>
  <dc:creator>Sebgha</dc:creator>
  <cp:lastModifiedBy>Sebgha</cp:lastModifiedBy>
  <cp:revision>7</cp:revision>
  <dcterms:created xsi:type="dcterms:W3CDTF">2021-12-12T00:37:54Z</dcterms:created>
  <dcterms:modified xsi:type="dcterms:W3CDTF">2021-12-12T06:09:01Z</dcterms:modified>
</cp:coreProperties>
</file>