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sldIdLst>
    <p:sldId id="300" r:id="rId4"/>
    <p:sldId id="349" r:id="rId5"/>
    <p:sldId id="345" r:id="rId6"/>
    <p:sldId id="31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FE4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7846F1C9-A8EF-4B4C-AC94-FB41FED76C2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3D6510B8-EAB4-494B-BB3E-C8A168521C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32000"/>
            <a:lum/>
          </a:blip>
          <a:srcRect/>
          <a:stretch>
            <a:fillRect l="64000" t="54000" r="-14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alphaModFix amt="32000"/>
            <a:lum/>
          </a:blip>
          <a:srcRect/>
          <a:stretch>
            <a:fillRect l="64000" t="54000" r="-14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r="7204"/>
          <a:stretch>
            <a:fillRect/>
          </a:stretch>
        </p:blipFill>
        <p:spPr>
          <a:xfrm>
            <a:off x="683568" y="1131590"/>
            <a:ext cx="2880000" cy="2808312"/>
          </a:xfrm>
        </p:spPr>
      </p:pic>
      <p:sp>
        <p:nvSpPr>
          <p:cNvPr id="5" name="Text Placeholder 13"/>
          <p:cNvSpPr txBox="1"/>
          <p:nvPr/>
        </p:nvSpPr>
        <p:spPr>
          <a:xfrm>
            <a:off x="2915816" y="1419622"/>
            <a:ext cx="4521267" cy="174594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 err="1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Indi</a:t>
            </a:r>
            <a:r>
              <a:rPr lang="en-US" sz="66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BOX</a:t>
            </a:r>
            <a:endParaRPr lang="en-US" altLang="ko-KR" sz="66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643758"/>
            <a:ext cx="30963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628904"/>
            <a:ext cx="3082297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latin typeface="Bahnschrift SemiBold" panose="020B0502040204020203" pitchFamily="34" charset="0"/>
              </a:rPr>
              <a:t> Campaign </a:t>
            </a:r>
            <a:r>
              <a:rPr lang="en-US" sz="1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Facebook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71" y="-115513"/>
            <a:ext cx="1379651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Object 3"/>
          <p:cNvGraphicFramePr/>
          <p:nvPr/>
        </p:nvGraphicFramePr>
        <p:xfrm>
          <a:off x="264795" y="194310"/>
          <a:ext cx="8631555" cy="494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823065" imgH="6786880" progId="Visio.Drawing.15">
                  <p:embed/>
                </p:oleObj>
              </mc:Choice>
              <mc:Fallback>
                <p:oleObj name="" r:id="rId1" imgW="11823065" imgH="6786880" progId="Visio.Drawing.15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795" y="194310"/>
                        <a:ext cx="8631555" cy="494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682625" y="1514475"/>
            <a:ext cx="22396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  <a:t>Estimasi status PS 3-4 hari </a:t>
            </a:r>
            <a:b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</a:br>
            <a: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  <a:t>kendala apabila : </a:t>
            </a:r>
            <a:b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</a:br>
            <a: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  <a:t>- data plg belum termaping indibox</a:t>
            </a:r>
            <a:b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</a:br>
            <a: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  <a:t>- Sudah pernah diorderkan layanan lain</a:t>
            </a:r>
            <a:b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</a:br>
            <a:r>
              <a:rPr lang="en-US" sz="1000">
                <a:solidFill>
                  <a:srgbClr val="FF0000"/>
                </a:solidFill>
                <a:latin typeface="Tw Cen MT Condensed Extra Bold" panose="020B0803020202020204" charset="0"/>
                <a:cs typeface="Tw Cen MT Condensed Extra Bold" panose="020B0803020202020204" charset="0"/>
              </a:rPr>
              <a:t> </a:t>
            </a:r>
            <a:endParaRPr lang="en-US" sz="1000">
              <a:solidFill>
                <a:srgbClr val="FF0000"/>
              </a:solidFill>
              <a:latin typeface="Tw Cen MT Condensed Extra Bold" panose="020B0803020202020204" charset="0"/>
              <a:cs typeface="Tw Cen MT Condensed Extra Bold" panose="020B0803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716" y="403508"/>
            <a:ext cx="110236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Calibri" panose="020F0502020204030204" charset="0"/>
                <a:cs typeface="Calibri" panose="020F0502020204030204" charset="0"/>
              </a:rPr>
              <a:t>Bispro</a:t>
            </a:r>
            <a:r>
              <a:rPr lang="en-US" sz="1200" b="1" dirty="0" smtClean="0">
                <a:latin typeface="Calibri" panose="020F0502020204030204" charset="0"/>
                <a:cs typeface="Calibri" panose="020F0502020204030204" charset="0"/>
              </a:rPr>
              <a:t> Existing</a:t>
            </a:r>
            <a:endParaRPr lang="en-US" sz="1200" b="1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2" y="680507"/>
            <a:ext cx="7709955" cy="395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13"/>
          <p:cNvSpPr txBox="1"/>
          <p:nvPr/>
        </p:nvSpPr>
        <p:spPr>
          <a:xfrm>
            <a:off x="197485" y="83185"/>
            <a:ext cx="1670685" cy="325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err="1" smtClean="0">
                <a:latin typeface="Tw Cen MT Condensed Extra Bold" panose="020B0803020202020204" charset="0"/>
                <a:cs typeface="Tw Cen MT Condensed Extra Bold" panose="020B0803020202020204" charset="0"/>
              </a:rPr>
              <a:t>PROFILING MOSS</a:t>
            </a:r>
            <a:endParaRPr lang="en-US" altLang="ko-KR" sz="1600" b="1" dirty="0" err="1" smtClean="0">
              <a:latin typeface="Tw Cen MT Condensed Extra Bold" panose="020B0803020202020204" charset="0"/>
              <a:cs typeface="Tw Cen MT Condensed Extra Bold" panose="020B0803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/>
          <p:nvPr/>
        </p:nvSpPr>
        <p:spPr>
          <a:xfrm>
            <a:off x="3248518" y="1995686"/>
            <a:ext cx="3123681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 err="1" smtClean="0">
                <a:latin typeface="Mistral" panose="03090702030407020403" pitchFamily="66" charset="0"/>
                <a:cs typeface="Arial" panose="020B0604020202020204" pitchFamily="34" charset="0"/>
              </a:rPr>
              <a:t>Terima</a:t>
            </a:r>
            <a:r>
              <a:rPr lang="en-US" altLang="ko-KR" sz="5400" b="1" dirty="0" smtClean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altLang="ko-KR" sz="5400" b="1" dirty="0" err="1" smtClean="0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Kasih</a:t>
            </a:r>
            <a:endParaRPr lang="en-US" altLang="ko-KR" sz="5400" b="1" dirty="0" smtClean="0">
              <a:solidFill>
                <a:srgbClr val="FF0000"/>
              </a:solidFill>
              <a:latin typeface="Mistral" panose="03090702030407020403" pitchFamily="66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1800" b="1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71" y="-115513"/>
            <a:ext cx="1379651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" y="-47972"/>
            <a:ext cx="1080120" cy="638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Presentation</Application>
  <PresentationFormat>On-screen Show (16:9)</PresentationFormat>
  <Paragraphs>13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Bahnschrift SemiBold</vt:lpstr>
      <vt:lpstr>Tw Cen MT Condensed Extra Bold</vt:lpstr>
      <vt:lpstr>Calibri</vt:lpstr>
      <vt:lpstr>Mistral</vt:lpstr>
      <vt:lpstr>Trebuchet MS</vt:lpstr>
      <vt:lpstr>Microsoft YaHei</vt:lpstr>
      <vt:lpstr>Arial Unicode MS</vt:lpstr>
      <vt:lpstr>Contents Slide Master</vt:lpstr>
      <vt:lpstr>Section Break Slide Master</vt:lpstr>
      <vt:lpstr>Visio.Drawing.15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139</cp:revision>
  <dcterms:created xsi:type="dcterms:W3CDTF">2016-12-05T23:26:00Z</dcterms:created>
  <dcterms:modified xsi:type="dcterms:W3CDTF">2020-09-21T04:58:43Z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