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B8486-6FE7-4B5F-9430-09840E61A7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1E5B311-2ADD-4B67-A610-A3FE83664FEE}">
      <dgm:prSet/>
      <dgm:spPr/>
      <dgm:t>
        <a:bodyPr/>
        <a:lstStyle/>
        <a:p>
          <a:pPr>
            <a:defRPr cap="all"/>
          </a:pPr>
          <a:r>
            <a:rPr lang="en-US"/>
            <a:t>• Influence Maximization (IM) = selecting key users to spread info</a:t>
          </a:r>
        </a:p>
      </dgm:t>
    </dgm:pt>
    <dgm:pt modelId="{4D6496F8-A825-4583-B2FF-E41281F2DD13}" type="parTrans" cxnId="{1222D61F-F2C9-43ED-92F6-1A1947181233}">
      <dgm:prSet/>
      <dgm:spPr/>
      <dgm:t>
        <a:bodyPr/>
        <a:lstStyle/>
        <a:p>
          <a:endParaRPr lang="en-US"/>
        </a:p>
      </dgm:t>
    </dgm:pt>
    <dgm:pt modelId="{F2DBAD33-1FF0-454D-9823-949139A19B49}" type="sibTrans" cxnId="{1222D61F-F2C9-43ED-92F6-1A1947181233}">
      <dgm:prSet/>
      <dgm:spPr/>
      <dgm:t>
        <a:bodyPr/>
        <a:lstStyle/>
        <a:p>
          <a:endParaRPr lang="en-US"/>
        </a:p>
      </dgm:t>
    </dgm:pt>
    <dgm:pt modelId="{EC08D074-D61F-499D-A570-895956EA09FD}">
      <dgm:prSet/>
      <dgm:spPr/>
      <dgm:t>
        <a:bodyPr/>
        <a:lstStyle/>
        <a:p>
          <a:pPr>
            <a:defRPr cap="all"/>
          </a:pPr>
          <a:r>
            <a:rPr lang="en-US"/>
            <a:t>• Used in marketing, awareness campaigns, etc.</a:t>
          </a:r>
        </a:p>
      </dgm:t>
    </dgm:pt>
    <dgm:pt modelId="{6E9B3739-6568-4142-8A1E-E3AB79132B36}" type="parTrans" cxnId="{6839F647-CE14-48FA-BB61-FC479B0FE944}">
      <dgm:prSet/>
      <dgm:spPr/>
      <dgm:t>
        <a:bodyPr/>
        <a:lstStyle/>
        <a:p>
          <a:endParaRPr lang="en-US"/>
        </a:p>
      </dgm:t>
    </dgm:pt>
    <dgm:pt modelId="{41D4413E-0BA7-4260-8A60-4AB46BF82149}" type="sibTrans" cxnId="{6839F647-CE14-48FA-BB61-FC479B0FE944}">
      <dgm:prSet/>
      <dgm:spPr/>
      <dgm:t>
        <a:bodyPr/>
        <a:lstStyle/>
        <a:p>
          <a:endParaRPr lang="en-US"/>
        </a:p>
      </dgm:t>
    </dgm:pt>
    <dgm:pt modelId="{DDCC4B24-94FC-487D-89EA-35E3C1BDA739}">
      <dgm:prSet/>
      <dgm:spPr/>
      <dgm:t>
        <a:bodyPr/>
        <a:lstStyle/>
        <a:p>
          <a:pPr>
            <a:defRPr cap="all"/>
          </a:pPr>
          <a:r>
            <a:rPr lang="en-US"/>
            <a:t>• Traditional IM is slow and lacks behavior analysis</a:t>
          </a:r>
        </a:p>
      </dgm:t>
    </dgm:pt>
    <dgm:pt modelId="{A75B3450-5953-4A37-A7C2-879E39313DFA}" type="parTrans" cxnId="{2B798FB3-0813-4181-8D3A-A426A25F1192}">
      <dgm:prSet/>
      <dgm:spPr/>
      <dgm:t>
        <a:bodyPr/>
        <a:lstStyle/>
        <a:p>
          <a:endParaRPr lang="en-US"/>
        </a:p>
      </dgm:t>
    </dgm:pt>
    <dgm:pt modelId="{8DED3FBC-B284-4A4C-880A-531ACAB7509A}" type="sibTrans" cxnId="{2B798FB3-0813-4181-8D3A-A426A25F1192}">
      <dgm:prSet/>
      <dgm:spPr/>
      <dgm:t>
        <a:bodyPr/>
        <a:lstStyle/>
        <a:p>
          <a:endParaRPr lang="en-US"/>
        </a:p>
      </dgm:t>
    </dgm:pt>
    <dgm:pt modelId="{07EBCBC7-CB3D-48B1-9EBA-D4742271A142}" type="pres">
      <dgm:prSet presAssocID="{ADCB8486-6FE7-4B5F-9430-09840E61A79C}" presName="root" presStyleCnt="0">
        <dgm:presLayoutVars>
          <dgm:dir/>
          <dgm:resizeHandles val="exact"/>
        </dgm:presLayoutVars>
      </dgm:prSet>
      <dgm:spPr/>
    </dgm:pt>
    <dgm:pt modelId="{3136444F-7FDD-4C55-B173-1844BCF13FEB}" type="pres">
      <dgm:prSet presAssocID="{11E5B311-2ADD-4B67-A610-A3FE83664FEE}" presName="compNode" presStyleCnt="0"/>
      <dgm:spPr/>
    </dgm:pt>
    <dgm:pt modelId="{68426A1C-D6EB-49E1-A9F1-1F868025DF5B}" type="pres">
      <dgm:prSet presAssocID="{11E5B311-2ADD-4B67-A610-A3FE83664FEE}" presName="iconBgRect" presStyleLbl="bgShp" presStyleIdx="0" presStyleCnt="3"/>
      <dgm:spPr/>
    </dgm:pt>
    <dgm:pt modelId="{B933C554-3304-46ED-8FF0-B7BA7BA8E56C}" type="pres">
      <dgm:prSet presAssocID="{11E5B311-2ADD-4B67-A610-A3FE83664F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07168E1-5406-4D92-B9BE-D06023F8608F}" type="pres">
      <dgm:prSet presAssocID="{11E5B311-2ADD-4B67-A610-A3FE83664FEE}" presName="spaceRect" presStyleCnt="0"/>
      <dgm:spPr/>
    </dgm:pt>
    <dgm:pt modelId="{DCD27220-0F1B-43DA-940F-ED85EA7A9C09}" type="pres">
      <dgm:prSet presAssocID="{11E5B311-2ADD-4B67-A610-A3FE83664FEE}" presName="textRect" presStyleLbl="revTx" presStyleIdx="0" presStyleCnt="3">
        <dgm:presLayoutVars>
          <dgm:chMax val="1"/>
          <dgm:chPref val="1"/>
        </dgm:presLayoutVars>
      </dgm:prSet>
      <dgm:spPr/>
    </dgm:pt>
    <dgm:pt modelId="{9A3E4035-9594-488B-93E3-317A3B778851}" type="pres">
      <dgm:prSet presAssocID="{F2DBAD33-1FF0-454D-9823-949139A19B49}" presName="sibTrans" presStyleCnt="0"/>
      <dgm:spPr/>
    </dgm:pt>
    <dgm:pt modelId="{D5D15CE6-2ED2-49DF-94EE-808F858E238B}" type="pres">
      <dgm:prSet presAssocID="{EC08D074-D61F-499D-A570-895956EA09FD}" presName="compNode" presStyleCnt="0"/>
      <dgm:spPr/>
    </dgm:pt>
    <dgm:pt modelId="{3D1984DC-DD48-4703-82E3-399411C2D08C}" type="pres">
      <dgm:prSet presAssocID="{EC08D074-D61F-499D-A570-895956EA09FD}" presName="iconBgRect" presStyleLbl="bgShp" presStyleIdx="1" presStyleCnt="3"/>
      <dgm:spPr/>
    </dgm:pt>
    <dgm:pt modelId="{BDA652BC-7A3D-4634-9B72-FF33061460B6}" type="pres">
      <dgm:prSet presAssocID="{EC08D074-D61F-499D-A570-895956EA09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3F055052-0179-4943-81FB-1E0DDC5C84A4}" type="pres">
      <dgm:prSet presAssocID="{EC08D074-D61F-499D-A570-895956EA09FD}" presName="spaceRect" presStyleCnt="0"/>
      <dgm:spPr/>
    </dgm:pt>
    <dgm:pt modelId="{DD5CA835-8DB6-46D1-91E8-D03EB62DF7B7}" type="pres">
      <dgm:prSet presAssocID="{EC08D074-D61F-499D-A570-895956EA09FD}" presName="textRect" presStyleLbl="revTx" presStyleIdx="1" presStyleCnt="3">
        <dgm:presLayoutVars>
          <dgm:chMax val="1"/>
          <dgm:chPref val="1"/>
        </dgm:presLayoutVars>
      </dgm:prSet>
      <dgm:spPr/>
    </dgm:pt>
    <dgm:pt modelId="{27C50DE4-4366-44F8-8C1B-D04F0234946A}" type="pres">
      <dgm:prSet presAssocID="{41D4413E-0BA7-4260-8A60-4AB46BF82149}" presName="sibTrans" presStyleCnt="0"/>
      <dgm:spPr/>
    </dgm:pt>
    <dgm:pt modelId="{AA485E1E-77C0-4060-94FA-ECA041780DF4}" type="pres">
      <dgm:prSet presAssocID="{DDCC4B24-94FC-487D-89EA-35E3C1BDA739}" presName="compNode" presStyleCnt="0"/>
      <dgm:spPr/>
    </dgm:pt>
    <dgm:pt modelId="{C28ED68D-F719-497A-BD17-6D08C6D0A616}" type="pres">
      <dgm:prSet presAssocID="{DDCC4B24-94FC-487D-89EA-35E3C1BDA739}" presName="iconBgRect" presStyleLbl="bgShp" presStyleIdx="2" presStyleCnt="3"/>
      <dgm:spPr/>
    </dgm:pt>
    <dgm:pt modelId="{31153378-B167-406E-8395-3522B3A705B0}" type="pres">
      <dgm:prSet presAssocID="{DDCC4B24-94FC-487D-89EA-35E3C1BDA7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1A810E47-953A-4244-90CA-DF9568D2944E}" type="pres">
      <dgm:prSet presAssocID="{DDCC4B24-94FC-487D-89EA-35E3C1BDA739}" presName="spaceRect" presStyleCnt="0"/>
      <dgm:spPr/>
    </dgm:pt>
    <dgm:pt modelId="{36308EC2-7BAF-4457-A46D-C59971E451BB}" type="pres">
      <dgm:prSet presAssocID="{DDCC4B24-94FC-487D-89EA-35E3C1BDA7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22D61F-F2C9-43ED-92F6-1A1947181233}" srcId="{ADCB8486-6FE7-4B5F-9430-09840E61A79C}" destId="{11E5B311-2ADD-4B67-A610-A3FE83664FEE}" srcOrd="0" destOrd="0" parTransId="{4D6496F8-A825-4583-B2FF-E41281F2DD13}" sibTransId="{F2DBAD33-1FF0-454D-9823-949139A19B49}"/>
    <dgm:cxn modelId="{28842823-C8B3-4A77-8851-91C575D02F8E}" type="presOf" srcId="{11E5B311-2ADD-4B67-A610-A3FE83664FEE}" destId="{DCD27220-0F1B-43DA-940F-ED85EA7A9C09}" srcOrd="0" destOrd="0" presId="urn:microsoft.com/office/officeart/2018/5/layout/IconCircleLabelList"/>
    <dgm:cxn modelId="{6839F647-CE14-48FA-BB61-FC479B0FE944}" srcId="{ADCB8486-6FE7-4B5F-9430-09840E61A79C}" destId="{EC08D074-D61F-499D-A570-895956EA09FD}" srcOrd="1" destOrd="0" parTransId="{6E9B3739-6568-4142-8A1E-E3AB79132B36}" sibTransId="{41D4413E-0BA7-4260-8A60-4AB46BF82149}"/>
    <dgm:cxn modelId="{806BA750-97C5-437B-95DC-681EC3B45E29}" type="presOf" srcId="{DDCC4B24-94FC-487D-89EA-35E3C1BDA739}" destId="{36308EC2-7BAF-4457-A46D-C59971E451BB}" srcOrd="0" destOrd="0" presId="urn:microsoft.com/office/officeart/2018/5/layout/IconCircleLabelList"/>
    <dgm:cxn modelId="{B0C00D8D-C974-402C-8822-4F7E71C12D2E}" type="presOf" srcId="{EC08D074-D61F-499D-A570-895956EA09FD}" destId="{DD5CA835-8DB6-46D1-91E8-D03EB62DF7B7}" srcOrd="0" destOrd="0" presId="urn:microsoft.com/office/officeart/2018/5/layout/IconCircleLabelList"/>
    <dgm:cxn modelId="{2B798FB3-0813-4181-8D3A-A426A25F1192}" srcId="{ADCB8486-6FE7-4B5F-9430-09840E61A79C}" destId="{DDCC4B24-94FC-487D-89EA-35E3C1BDA739}" srcOrd="2" destOrd="0" parTransId="{A75B3450-5953-4A37-A7C2-879E39313DFA}" sibTransId="{8DED3FBC-B284-4A4C-880A-531ACAB7509A}"/>
    <dgm:cxn modelId="{E35FC8ED-DA27-4A6F-854B-D51CC051938C}" type="presOf" srcId="{ADCB8486-6FE7-4B5F-9430-09840E61A79C}" destId="{07EBCBC7-CB3D-48B1-9EBA-D4742271A142}" srcOrd="0" destOrd="0" presId="urn:microsoft.com/office/officeart/2018/5/layout/IconCircleLabelList"/>
    <dgm:cxn modelId="{B82E24C9-7F7D-481D-8CD1-68FD901316FE}" type="presParOf" srcId="{07EBCBC7-CB3D-48B1-9EBA-D4742271A142}" destId="{3136444F-7FDD-4C55-B173-1844BCF13FEB}" srcOrd="0" destOrd="0" presId="urn:microsoft.com/office/officeart/2018/5/layout/IconCircleLabelList"/>
    <dgm:cxn modelId="{6ADA5DF2-B322-4E19-9719-B2F44249BEBC}" type="presParOf" srcId="{3136444F-7FDD-4C55-B173-1844BCF13FEB}" destId="{68426A1C-D6EB-49E1-A9F1-1F868025DF5B}" srcOrd="0" destOrd="0" presId="urn:microsoft.com/office/officeart/2018/5/layout/IconCircleLabelList"/>
    <dgm:cxn modelId="{4B6CA8BC-FBD1-49A3-A872-C938A59C0F52}" type="presParOf" srcId="{3136444F-7FDD-4C55-B173-1844BCF13FEB}" destId="{B933C554-3304-46ED-8FF0-B7BA7BA8E56C}" srcOrd="1" destOrd="0" presId="urn:microsoft.com/office/officeart/2018/5/layout/IconCircleLabelList"/>
    <dgm:cxn modelId="{5B1C1E95-0E48-469F-80EE-3E6515AA397E}" type="presParOf" srcId="{3136444F-7FDD-4C55-B173-1844BCF13FEB}" destId="{007168E1-5406-4D92-B9BE-D06023F8608F}" srcOrd="2" destOrd="0" presId="urn:microsoft.com/office/officeart/2018/5/layout/IconCircleLabelList"/>
    <dgm:cxn modelId="{3629FD34-38E0-4C37-8E53-0A5536FA9CBB}" type="presParOf" srcId="{3136444F-7FDD-4C55-B173-1844BCF13FEB}" destId="{DCD27220-0F1B-43DA-940F-ED85EA7A9C09}" srcOrd="3" destOrd="0" presId="urn:microsoft.com/office/officeart/2018/5/layout/IconCircleLabelList"/>
    <dgm:cxn modelId="{7586144C-8945-48EF-BC9A-0181B3786B66}" type="presParOf" srcId="{07EBCBC7-CB3D-48B1-9EBA-D4742271A142}" destId="{9A3E4035-9594-488B-93E3-317A3B778851}" srcOrd="1" destOrd="0" presId="urn:microsoft.com/office/officeart/2018/5/layout/IconCircleLabelList"/>
    <dgm:cxn modelId="{EF1998C5-C580-45BC-87B9-FE1417DE9EF0}" type="presParOf" srcId="{07EBCBC7-CB3D-48B1-9EBA-D4742271A142}" destId="{D5D15CE6-2ED2-49DF-94EE-808F858E238B}" srcOrd="2" destOrd="0" presId="urn:microsoft.com/office/officeart/2018/5/layout/IconCircleLabelList"/>
    <dgm:cxn modelId="{AAD7D120-3DC3-4500-B198-40C94AC1C752}" type="presParOf" srcId="{D5D15CE6-2ED2-49DF-94EE-808F858E238B}" destId="{3D1984DC-DD48-4703-82E3-399411C2D08C}" srcOrd="0" destOrd="0" presId="urn:microsoft.com/office/officeart/2018/5/layout/IconCircleLabelList"/>
    <dgm:cxn modelId="{37C6F77E-5245-44CB-B697-A76185FACFFC}" type="presParOf" srcId="{D5D15CE6-2ED2-49DF-94EE-808F858E238B}" destId="{BDA652BC-7A3D-4634-9B72-FF33061460B6}" srcOrd="1" destOrd="0" presId="urn:microsoft.com/office/officeart/2018/5/layout/IconCircleLabelList"/>
    <dgm:cxn modelId="{3A20C5E6-E2EA-468B-805E-A088430D613C}" type="presParOf" srcId="{D5D15CE6-2ED2-49DF-94EE-808F858E238B}" destId="{3F055052-0179-4943-81FB-1E0DDC5C84A4}" srcOrd="2" destOrd="0" presId="urn:microsoft.com/office/officeart/2018/5/layout/IconCircleLabelList"/>
    <dgm:cxn modelId="{5E407172-31F3-475B-B6D8-7FA13EF35978}" type="presParOf" srcId="{D5D15CE6-2ED2-49DF-94EE-808F858E238B}" destId="{DD5CA835-8DB6-46D1-91E8-D03EB62DF7B7}" srcOrd="3" destOrd="0" presId="urn:microsoft.com/office/officeart/2018/5/layout/IconCircleLabelList"/>
    <dgm:cxn modelId="{662B64F5-2856-42BB-886D-83FA784BFBA5}" type="presParOf" srcId="{07EBCBC7-CB3D-48B1-9EBA-D4742271A142}" destId="{27C50DE4-4366-44F8-8C1B-D04F0234946A}" srcOrd="3" destOrd="0" presId="urn:microsoft.com/office/officeart/2018/5/layout/IconCircleLabelList"/>
    <dgm:cxn modelId="{F498AF00-0FE0-4F03-A813-2B84B4E25AA7}" type="presParOf" srcId="{07EBCBC7-CB3D-48B1-9EBA-D4742271A142}" destId="{AA485E1E-77C0-4060-94FA-ECA041780DF4}" srcOrd="4" destOrd="0" presId="urn:microsoft.com/office/officeart/2018/5/layout/IconCircleLabelList"/>
    <dgm:cxn modelId="{FD88A9D8-AA2D-4916-9309-B29C35D27B98}" type="presParOf" srcId="{AA485E1E-77C0-4060-94FA-ECA041780DF4}" destId="{C28ED68D-F719-497A-BD17-6D08C6D0A616}" srcOrd="0" destOrd="0" presId="urn:microsoft.com/office/officeart/2018/5/layout/IconCircleLabelList"/>
    <dgm:cxn modelId="{A96A2DCA-81BD-40BB-B75D-91FB2BDA838D}" type="presParOf" srcId="{AA485E1E-77C0-4060-94FA-ECA041780DF4}" destId="{31153378-B167-406E-8395-3522B3A705B0}" srcOrd="1" destOrd="0" presId="urn:microsoft.com/office/officeart/2018/5/layout/IconCircleLabelList"/>
    <dgm:cxn modelId="{8002A1ED-72A3-4D77-A66C-AD5FE9EADCC8}" type="presParOf" srcId="{AA485E1E-77C0-4060-94FA-ECA041780DF4}" destId="{1A810E47-953A-4244-90CA-DF9568D2944E}" srcOrd="2" destOrd="0" presId="urn:microsoft.com/office/officeart/2018/5/layout/IconCircleLabelList"/>
    <dgm:cxn modelId="{DC415D1F-AB03-4BBE-AEB5-8DB21335C318}" type="presParOf" srcId="{AA485E1E-77C0-4060-94FA-ECA041780DF4}" destId="{36308EC2-7BAF-4457-A46D-C59971E451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E06731-41DF-4D13-9E08-FEFF11239B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0A816-F7C3-437B-8E8F-350CCA060E34}">
      <dgm:prSet/>
      <dgm:spPr/>
      <dgm:t>
        <a:bodyPr/>
        <a:lstStyle/>
        <a:p>
          <a:pPr>
            <a:defRPr cap="all"/>
          </a:pPr>
          <a:r>
            <a:rPr lang="en-US"/>
            <a:t>• PSAIIM: Parallel Social Action and Interest-based Influence Maximization</a:t>
          </a:r>
        </a:p>
      </dgm:t>
    </dgm:pt>
    <dgm:pt modelId="{469B8A04-6626-4E82-B718-F6D0EB66F92F}" type="parTrans" cxnId="{D2A3019C-9DE6-498F-8868-7DB29077E390}">
      <dgm:prSet/>
      <dgm:spPr/>
      <dgm:t>
        <a:bodyPr/>
        <a:lstStyle/>
        <a:p>
          <a:endParaRPr lang="en-US"/>
        </a:p>
      </dgm:t>
    </dgm:pt>
    <dgm:pt modelId="{C2A73D8B-032F-4D5D-BC63-237BCE7541EC}" type="sibTrans" cxnId="{D2A3019C-9DE6-498F-8868-7DB29077E390}">
      <dgm:prSet/>
      <dgm:spPr/>
      <dgm:t>
        <a:bodyPr/>
        <a:lstStyle/>
        <a:p>
          <a:endParaRPr lang="en-US"/>
        </a:p>
      </dgm:t>
    </dgm:pt>
    <dgm:pt modelId="{B5EE420F-867E-4980-AD4C-D9B2ECBE0FC2}">
      <dgm:prSet/>
      <dgm:spPr/>
      <dgm:t>
        <a:bodyPr/>
        <a:lstStyle/>
        <a:p>
          <a:pPr>
            <a:defRPr cap="all"/>
          </a:pPr>
          <a:r>
            <a:rPr lang="en-US"/>
            <a:t>• Two phases: Influence Power (PageRank) + Seed Selection (BFS)</a:t>
          </a:r>
        </a:p>
      </dgm:t>
    </dgm:pt>
    <dgm:pt modelId="{19A9630F-C27A-4DCB-ACCD-20F5E29F0622}" type="parTrans" cxnId="{73CBC535-728E-4C15-BF79-CF54865C44F9}">
      <dgm:prSet/>
      <dgm:spPr/>
      <dgm:t>
        <a:bodyPr/>
        <a:lstStyle/>
        <a:p>
          <a:endParaRPr lang="en-US"/>
        </a:p>
      </dgm:t>
    </dgm:pt>
    <dgm:pt modelId="{C3BD6505-06CE-44F3-8C6C-F467281B006F}" type="sibTrans" cxnId="{73CBC535-728E-4C15-BF79-CF54865C44F9}">
      <dgm:prSet/>
      <dgm:spPr/>
      <dgm:t>
        <a:bodyPr/>
        <a:lstStyle/>
        <a:p>
          <a:endParaRPr lang="en-US"/>
        </a:p>
      </dgm:t>
    </dgm:pt>
    <dgm:pt modelId="{ADD58C4B-9C7C-4BAE-9B95-6FBFC000B829}">
      <dgm:prSet/>
      <dgm:spPr/>
      <dgm:t>
        <a:bodyPr/>
        <a:lstStyle/>
        <a:p>
          <a:pPr>
            <a:defRPr cap="all"/>
          </a:pPr>
          <a:r>
            <a:rPr lang="en-US"/>
            <a:t>• Parallelized using community partitioning</a:t>
          </a:r>
        </a:p>
      </dgm:t>
    </dgm:pt>
    <dgm:pt modelId="{A24471AB-9ACB-499E-B3D8-8A3EAC403BF3}" type="parTrans" cxnId="{AFA822AE-AC7D-4E70-96C6-21CE759E458D}">
      <dgm:prSet/>
      <dgm:spPr/>
      <dgm:t>
        <a:bodyPr/>
        <a:lstStyle/>
        <a:p>
          <a:endParaRPr lang="en-US"/>
        </a:p>
      </dgm:t>
    </dgm:pt>
    <dgm:pt modelId="{796F708A-7381-4860-A98B-F0CBACF3563A}" type="sibTrans" cxnId="{AFA822AE-AC7D-4E70-96C6-21CE759E458D}">
      <dgm:prSet/>
      <dgm:spPr/>
      <dgm:t>
        <a:bodyPr/>
        <a:lstStyle/>
        <a:p>
          <a:endParaRPr lang="en-US"/>
        </a:p>
      </dgm:t>
    </dgm:pt>
    <dgm:pt modelId="{392293B6-A1DA-4DF5-A356-EE3D747484CE}" type="pres">
      <dgm:prSet presAssocID="{64E06731-41DF-4D13-9E08-FEFF11239B8B}" presName="root" presStyleCnt="0">
        <dgm:presLayoutVars>
          <dgm:dir/>
          <dgm:resizeHandles val="exact"/>
        </dgm:presLayoutVars>
      </dgm:prSet>
      <dgm:spPr/>
    </dgm:pt>
    <dgm:pt modelId="{89A5269D-B38C-4120-A1E7-5B677354BE00}" type="pres">
      <dgm:prSet presAssocID="{6B00A816-F7C3-437B-8E8F-350CCA060E34}" presName="compNode" presStyleCnt="0"/>
      <dgm:spPr/>
    </dgm:pt>
    <dgm:pt modelId="{3737F8E9-E920-483C-8ADF-47EC5E0C37D4}" type="pres">
      <dgm:prSet presAssocID="{6B00A816-F7C3-437B-8E8F-350CCA060E34}" presName="iconBgRect" presStyleLbl="bgShp" presStyleIdx="0" presStyleCnt="3"/>
      <dgm:spPr/>
    </dgm:pt>
    <dgm:pt modelId="{7DF7DC2E-115E-4CF7-B90A-17E243953928}" type="pres">
      <dgm:prSet presAssocID="{6B00A816-F7C3-437B-8E8F-350CCA060E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E1A2494-D702-4BD8-B2F9-3639CDBC5BA4}" type="pres">
      <dgm:prSet presAssocID="{6B00A816-F7C3-437B-8E8F-350CCA060E34}" presName="spaceRect" presStyleCnt="0"/>
      <dgm:spPr/>
    </dgm:pt>
    <dgm:pt modelId="{9E4BAE16-A88F-4C31-8DD5-5573E42D7377}" type="pres">
      <dgm:prSet presAssocID="{6B00A816-F7C3-437B-8E8F-350CCA060E34}" presName="textRect" presStyleLbl="revTx" presStyleIdx="0" presStyleCnt="3">
        <dgm:presLayoutVars>
          <dgm:chMax val="1"/>
          <dgm:chPref val="1"/>
        </dgm:presLayoutVars>
      </dgm:prSet>
      <dgm:spPr/>
    </dgm:pt>
    <dgm:pt modelId="{82389D6B-709B-40A2-84D3-020DAE9762BD}" type="pres">
      <dgm:prSet presAssocID="{C2A73D8B-032F-4D5D-BC63-237BCE7541EC}" presName="sibTrans" presStyleCnt="0"/>
      <dgm:spPr/>
    </dgm:pt>
    <dgm:pt modelId="{99523050-D00C-4541-A51F-8CBC670BF369}" type="pres">
      <dgm:prSet presAssocID="{B5EE420F-867E-4980-AD4C-D9B2ECBE0FC2}" presName="compNode" presStyleCnt="0"/>
      <dgm:spPr/>
    </dgm:pt>
    <dgm:pt modelId="{E0C3A955-1D38-472D-80F5-B1F0D062A9B2}" type="pres">
      <dgm:prSet presAssocID="{B5EE420F-867E-4980-AD4C-D9B2ECBE0FC2}" presName="iconBgRect" presStyleLbl="bgShp" presStyleIdx="1" presStyleCnt="3"/>
      <dgm:spPr/>
    </dgm:pt>
    <dgm:pt modelId="{FED72F93-C390-4154-BADA-679217A815A5}" type="pres">
      <dgm:prSet presAssocID="{B5EE420F-867E-4980-AD4C-D9B2ECBE0F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A248AF04-F7E4-4551-BF21-9978CAA2826A}" type="pres">
      <dgm:prSet presAssocID="{B5EE420F-867E-4980-AD4C-D9B2ECBE0FC2}" presName="spaceRect" presStyleCnt="0"/>
      <dgm:spPr/>
    </dgm:pt>
    <dgm:pt modelId="{C90CAAD4-2495-429C-94F0-D789F361D3E5}" type="pres">
      <dgm:prSet presAssocID="{B5EE420F-867E-4980-AD4C-D9B2ECBE0FC2}" presName="textRect" presStyleLbl="revTx" presStyleIdx="1" presStyleCnt="3">
        <dgm:presLayoutVars>
          <dgm:chMax val="1"/>
          <dgm:chPref val="1"/>
        </dgm:presLayoutVars>
      </dgm:prSet>
      <dgm:spPr/>
    </dgm:pt>
    <dgm:pt modelId="{C80BBD84-B2F2-46F9-AFCC-2C69AADB5A84}" type="pres">
      <dgm:prSet presAssocID="{C3BD6505-06CE-44F3-8C6C-F467281B006F}" presName="sibTrans" presStyleCnt="0"/>
      <dgm:spPr/>
    </dgm:pt>
    <dgm:pt modelId="{E3BDEC2F-76CD-4411-B41B-1C4A7390C850}" type="pres">
      <dgm:prSet presAssocID="{ADD58C4B-9C7C-4BAE-9B95-6FBFC000B829}" presName="compNode" presStyleCnt="0"/>
      <dgm:spPr/>
    </dgm:pt>
    <dgm:pt modelId="{E80F7173-82E0-4BDF-8C2F-338104C5124D}" type="pres">
      <dgm:prSet presAssocID="{ADD58C4B-9C7C-4BAE-9B95-6FBFC000B829}" presName="iconBgRect" presStyleLbl="bgShp" presStyleIdx="2" presStyleCnt="3"/>
      <dgm:spPr/>
    </dgm:pt>
    <dgm:pt modelId="{6A615E50-F692-4746-A056-79AED84E86F7}" type="pres">
      <dgm:prSet presAssocID="{ADD58C4B-9C7C-4BAE-9B95-6FBFC000B8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569844D-46A8-44E4-9856-AAA10815E39E}" type="pres">
      <dgm:prSet presAssocID="{ADD58C4B-9C7C-4BAE-9B95-6FBFC000B829}" presName="spaceRect" presStyleCnt="0"/>
      <dgm:spPr/>
    </dgm:pt>
    <dgm:pt modelId="{3FB3958A-81A8-4F85-BB89-927C2E304981}" type="pres">
      <dgm:prSet presAssocID="{ADD58C4B-9C7C-4BAE-9B95-6FBFC000B8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F7050B-5A1E-4E72-9AFE-A0FE01E14D34}" type="presOf" srcId="{64E06731-41DF-4D13-9E08-FEFF11239B8B}" destId="{392293B6-A1DA-4DF5-A356-EE3D747484CE}" srcOrd="0" destOrd="0" presId="urn:microsoft.com/office/officeart/2018/5/layout/IconCircleLabelList"/>
    <dgm:cxn modelId="{9E06D827-28C2-4A50-A20A-E8D0A493CDE4}" type="presOf" srcId="{6B00A816-F7C3-437B-8E8F-350CCA060E34}" destId="{9E4BAE16-A88F-4C31-8DD5-5573E42D7377}" srcOrd="0" destOrd="0" presId="urn:microsoft.com/office/officeart/2018/5/layout/IconCircleLabelList"/>
    <dgm:cxn modelId="{73CBC535-728E-4C15-BF79-CF54865C44F9}" srcId="{64E06731-41DF-4D13-9E08-FEFF11239B8B}" destId="{B5EE420F-867E-4980-AD4C-D9B2ECBE0FC2}" srcOrd="1" destOrd="0" parTransId="{19A9630F-C27A-4DCB-ACCD-20F5E29F0622}" sibTransId="{C3BD6505-06CE-44F3-8C6C-F467281B006F}"/>
    <dgm:cxn modelId="{CAEE2984-86E5-45C3-B1D3-6B5E37D287C7}" type="presOf" srcId="{ADD58C4B-9C7C-4BAE-9B95-6FBFC000B829}" destId="{3FB3958A-81A8-4F85-BB89-927C2E304981}" srcOrd="0" destOrd="0" presId="urn:microsoft.com/office/officeart/2018/5/layout/IconCircleLabelList"/>
    <dgm:cxn modelId="{D2A3019C-9DE6-498F-8868-7DB29077E390}" srcId="{64E06731-41DF-4D13-9E08-FEFF11239B8B}" destId="{6B00A816-F7C3-437B-8E8F-350CCA060E34}" srcOrd="0" destOrd="0" parTransId="{469B8A04-6626-4E82-B718-F6D0EB66F92F}" sibTransId="{C2A73D8B-032F-4D5D-BC63-237BCE7541EC}"/>
    <dgm:cxn modelId="{AFA822AE-AC7D-4E70-96C6-21CE759E458D}" srcId="{64E06731-41DF-4D13-9E08-FEFF11239B8B}" destId="{ADD58C4B-9C7C-4BAE-9B95-6FBFC000B829}" srcOrd="2" destOrd="0" parTransId="{A24471AB-9ACB-499E-B3D8-8A3EAC403BF3}" sibTransId="{796F708A-7381-4860-A98B-F0CBACF3563A}"/>
    <dgm:cxn modelId="{727F0BC6-A20D-4874-A6B8-823FB8C236B2}" type="presOf" srcId="{B5EE420F-867E-4980-AD4C-D9B2ECBE0FC2}" destId="{C90CAAD4-2495-429C-94F0-D789F361D3E5}" srcOrd="0" destOrd="0" presId="urn:microsoft.com/office/officeart/2018/5/layout/IconCircleLabelList"/>
    <dgm:cxn modelId="{E8F74142-AA25-4160-94F2-15D2638400C7}" type="presParOf" srcId="{392293B6-A1DA-4DF5-A356-EE3D747484CE}" destId="{89A5269D-B38C-4120-A1E7-5B677354BE00}" srcOrd="0" destOrd="0" presId="urn:microsoft.com/office/officeart/2018/5/layout/IconCircleLabelList"/>
    <dgm:cxn modelId="{7B855CD8-D9E1-43F0-872E-54BA57574CE7}" type="presParOf" srcId="{89A5269D-B38C-4120-A1E7-5B677354BE00}" destId="{3737F8E9-E920-483C-8ADF-47EC5E0C37D4}" srcOrd="0" destOrd="0" presId="urn:microsoft.com/office/officeart/2018/5/layout/IconCircleLabelList"/>
    <dgm:cxn modelId="{B5058508-3F91-46FA-91A1-BB907468F1EF}" type="presParOf" srcId="{89A5269D-B38C-4120-A1E7-5B677354BE00}" destId="{7DF7DC2E-115E-4CF7-B90A-17E243953928}" srcOrd="1" destOrd="0" presId="urn:microsoft.com/office/officeart/2018/5/layout/IconCircleLabelList"/>
    <dgm:cxn modelId="{B3E4E1FB-36F9-499C-95EE-C0BCD115DA3D}" type="presParOf" srcId="{89A5269D-B38C-4120-A1E7-5B677354BE00}" destId="{9E1A2494-D702-4BD8-B2F9-3639CDBC5BA4}" srcOrd="2" destOrd="0" presId="urn:microsoft.com/office/officeart/2018/5/layout/IconCircleLabelList"/>
    <dgm:cxn modelId="{625222F1-3B16-4D16-A44F-2AC05A1EBA0B}" type="presParOf" srcId="{89A5269D-B38C-4120-A1E7-5B677354BE00}" destId="{9E4BAE16-A88F-4C31-8DD5-5573E42D7377}" srcOrd="3" destOrd="0" presId="urn:microsoft.com/office/officeart/2018/5/layout/IconCircleLabelList"/>
    <dgm:cxn modelId="{B11ACDC7-BE19-480A-A629-9B856DC543FA}" type="presParOf" srcId="{392293B6-A1DA-4DF5-A356-EE3D747484CE}" destId="{82389D6B-709B-40A2-84D3-020DAE9762BD}" srcOrd="1" destOrd="0" presId="urn:microsoft.com/office/officeart/2018/5/layout/IconCircleLabelList"/>
    <dgm:cxn modelId="{6B549E58-AA57-4F8E-856D-5B31431111D3}" type="presParOf" srcId="{392293B6-A1DA-4DF5-A356-EE3D747484CE}" destId="{99523050-D00C-4541-A51F-8CBC670BF369}" srcOrd="2" destOrd="0" presId="urn:microsoft.com/office/officeart/2018/5/layout/IconCircleLabelList"/>
    <dgm:cxn modelId="{E58D3389-E70A-4EC6-AC24-15BB46FBD3BF}" type="presParOf" srcId="{99523050-D00C-4541-A51F-8CBC670BF369}" destId="{E0C3A955-1D38-472D-80F5-B1F0D062A9B2}" srcOrd="0" destOrd="0" presId="urn:microsoft.com/office/officeart/2018/5/layout/IconCircleLabelList"/>
    <dgm:cxn modelId="{67F26157-37A7-4AF5-8AA1-D85895D234E2}" type="presParOf" srcId="{99523050-D00C-4541-A51F-8CBC670BF369}" destId="{FED72F93-C390-4154-BADA-679217A815A5}" srcOrd="1" destOrd="0" presId="urn:microsoft.com/office/officeart/2018/5/layout/IconCircleLabelList"/>
    <dgm:cxn modelId="{13646CCA-C55A-4C26-8C4E-C3FDC5883949}" type="presParOf" srcId="{99523050-D00C-4541-A51F-8CBC670BF369}" destId="{A248AF04-F7E4-4551-BF21-9978CAA2826A}" srcOrd="2" destOrd="0" presId="urn:microsoft.com/office/officeart/2018/5/layout/IconCircleLabelList"/>
    <dgm:cxn modelId="{93474D72-4802-4C7F-84C4-3A354773E395}" type="presParOf" srcId="{99523050-D00C-4541-A51F-8CBC670BF369}" destId="{C90CAAD4-2495-429C-94F0-D789F361D3E5}" srcOrd="3" destOrd="0" presId="urn:microsoft.com/office/officeart/2018/5/layout/IconCircleLabelList"/>
    <dgm:cxn modelId="{EAAAED16-A3A7-4F05-8143-636C19C24387}" type="presParOf" srcId="{392293B6-A1DA-4DF5-A356-EE3D747484CE}" destId="{C80BBD84-B2F2-46F9-AFCC-2C69AADB5A84}" srcOrd="3" destOrd="0" presId="urn:microsoft.com/office/officeart/2018/5/layout/IconCircleLabelList"/>
    <dgm:cxn modelId="{3BB28832-1958-4479-B55F-576E0E895E59}" type="presParOf" srcId="{392293B6-A1DA-4DF5-A356-EE3D747484CE}" destId="{E3BDEC2F-76CD-4411-B41B-1C4A7390C850}" srcOrd="4" destOrd="0" presId="urn:microsoft.com/office/officeart/2018/5/layout/IconCircleLabelList"/>
    <dgm:cxn modelId="{967E01BE-C00E-48C3-8FAF-55CC68AA170C}" type="presParOf" srcId="{E3BDEC2F-76CD-4411-B41B-1C4A7390C850}" destId="{E80F7173-82E0-4BDF-8C2F-338104C5124D}" srcOrd="0" destOrd="0" presId="urn:microsoft.com/office/officeart/2018/5/layout/IconCircleLabelList"/>
    <dgm:cxn modelId="{47256678-238B-4DCB-9EA6-3F29999EBDA4}" type="presParOf" srcId="{E3BDEC2F-76CD-4411-B41B-1C4A7390C850}" destId="{6A615E50-F692-4746-A056-79AED84E86F7}" srcOrd="1" destOrd="0" presId="urn:microsoft.com/office/officeart/2018/5/layout/IconCircleLabelList"/>
    <dgm:cxn modelId="{BCC7116C-020F-4EFE-AFC5-5A5D5A9B0FF4}" type="presParOf" srcId="{E3BDEC2F-76CD-4411-B41B-1C4A7390C850}" destId="{7569844D-46A8-44E4-9856-AAA10815E39E}" srcOrd="2" destOrd="0" presId="urn:microsoft.com/office/officeart/2018/5/layout/IconCircleLabelList"/>
    <dgm:cxn modelId="{D183AC9A-22AD-41DF-9ACA-2BE4AC00905B}" type="presParOf" srcId="{E3BDEC2F-76CD-4411-B41B-1C4A7390C850}" destId="{3FB3958A-81A8-4F85-BB89-927C2E3049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2D8692-5152-46D1-8805-287CF35F7D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371894-9F4D-43A9-86DC-F0B6D4D28BF9}">
      <dgm:prSet/>
      <dgm:spPr/>
      <dgm:t>
        <a:bodyPr/>
        <a:lstStyle/>
        <a:p>
          <a:pPr>
            <a:defRPr cap="all"/>
          </a:pPr>
          <a:r>
            <a:rPr lang="en-US"/>
            <a:t>• Combines structure + semantics (interests + interactions)</a:t>
          </a:r>
        </a:p>
      </dgm:t>
    </dgm:pt>
    <dgm:pt modelId="{76A2BDB6-C11C-49AC-9E84-5E90E8B2C727}" type="parTrans" cxnId="{3C8EE90A-7CB4-439A-9BA6-E797A23C3461}">
      <dgm:prSet/>
      <dgm:spPr/>
      <dgm:t>
        <a:bodyPr/>
        <a:lstStyle/>
        <a:p>
          <a:endParaRPr lang="en-US"/>
        </a:p>
      </dgm:t>
    </dgm:pt>
    <dgm:pt modelId="{A0E5458F-EAEF-47EB-BED0-4538C4DF3205}" type="sibTrans" cxnId="{3C8EE90A-7CB4-439A-9BA6-E797A23C3461}">
      <dgm:prSet/>
      <dgm:spPr/>
      <dgm:t>
        <a:bodyPr/>
        <a:lstStyle/>
        <a:p>
          <a:endParaRPr lang="en-US"/>
        </a:p>
      </dgm:t>
    </dgm:pt>
    <dgm:pt modelId="{F635F25D-6C6A-4A01-A550-C7FCAC50350E}">
      <dgm:prSet/>
      <dgm:spPr/>
      <dgm:t>
        <a:bodyPr/>
        <a:lstStyle/>
        <a:p>
          <a:pPr>
            <a:defRPr cap="all"/>
          </a:pPr>
          <a:r>
            <a:rPr lang="en-US"/>
            <a:t>• New way to score influence using modified PageRank</a:t>
          </a:r>
        </a:p>
      </dgm:t>
    </dgm:pt>
    <dgm:pt modelId="{4A38C69F-C52E-4B19-BEAC-9F4BF194432D}" type="parTrans" cxnId="{D7D6F3F4-1FBB-4BCB-BF1A-D95244F8550C}">
      <dgm:prSet/>
      <dgm:spPr/>
      <dgm:t>
        <a:bodyPr/>
        <a:lstStyle/>
        <a:p>
          <a:endParaRPr lang="en-US"/>
        </a:p>
      </dgm:t>
    </dgm:pt>
    <dgm:pt modelId="{7F4A5953-0BD0-4E20-9804-9DC81BB24007}" type="sibTrans" cxnId="{D7D6F3F4-1FBB-4BCB-BF1A-D95244F8550C}">
      <dgm:prSet/>
      <dgm:spPr/>
      <dgm:t>
        <a:bodyPr/>
        <a:lstStyle/>
        <a:p>
          <a:endParaRPr lang="en-US"/>
        </a:p>
      </dgm:t>
    </dgm:pt>
    <dgm:pt modelId="{4F8D446A-DC8C-4B37-BF3D-C27FBDB404C4}">
      <dgm:prSet/>
      <dgm:spPr/>
      <dgm:t>
        <a:bodyPr/>
        <a:lstStyle/>
        <a:p>
          <a:pPr>
            <a:defRPr cap="all"/>
          </a:pPr>
          <a:r>
            <a:rPr lang="en-US"/>
            <a:t>• 'Influence-BFS Tree' for smarter seed selection</a:t>
          </a:r>
        </a:p>
      </dgm:t>
    </dgm:pt>
    <dgm:pt modelId="{74B8E6B9-5B77-46D2-A9EC-82D32B46DAEE}" type="parTrans" cxnId="{A8439021-4866-4C8C-AFDE-542C571B0372}">
      <dgm:prSet/>
      <dgm:spPr/>
      <dgm:t>
        <a:bodyPr/>
        <a:lstStyle/>
        <a:p>
          <a:endParaRPr lang="en-US"/>
        </a:p>
      </dgm:t>
    </dgm:pt>
    <dgm:pt modelId="{C52C0B18-A18C-4F41-9F0D-167964FA5BCB}" type="sibTrans" cxnId="{A8439021-4866-4C8C-AFDE-542C571B0372}">
      <dgm:prSet/>
      <dgm:spPr/>
      <dgm:t>
        <a:bodyPr/>
        <a:lstStyle/>
        <a:p>
          <a:endParaRPr lang="en-US"/>
        </a:p>
      </dgm:t>
    </dgm:pt>
    <dgm:pt modelId="{A67707F4-A5BE-4E5E-A0C9-07C2E635049B}">
      <dgm:prSet/>
      <dgm:spPr/>
      <dgm:t>
        <a:bodyPr/>
        <a:lstStyle/>
        <a:p>
          <a:pPr>
            <a:defRPr cap="all"/>
          </a:pPr>
          <a:r>
            <a:rPr lang="en-US"/>
            <a:t>• Runs in parallel using graph components</a:t>
          </a:r>
        </a:p>
      </dgm:t>
    </dgm:pt>
    <dgm:pt modelId="{9964B1AD-E26D-4A3E-94CD-663CA9F450C1}" type="parTrans" cxnId="{CDC23D49-CE7C-4639-861A-5C9A283876C6}">
      <dgm:prSet/>
      <dgm:spPr/>
      <dgm:t>
        <a:bodyPr/>
        <a:lstStyle/>
        <a:p>
          <a:endParaRPr lang="en-US"/>
        </a:p>
      </dgm:t>
    </dgm:pt>
    <dgm:pt modelId="{7685C635-B049-4E5F-BBC7-C4003F24D93A}" type="sibTrans" cxnId="{CDC23D49-CE7C-4639-861A-5C9A283876C6}">
      <dgm:prSet/>
      <dgm:spPr/>
      <dgm:t>
        <a:bodyPr/>
        <a:lstStyle/>
        <a:p>
          <a:endParaRPr lang="en-US"/>
        </a:p>
      </dgm:t>
    </dgm:pt>
    <dgm:pt modelId="{87EE1925-1F0F-41E9-A95E-7412AE18C53E}" type="pres">
      <dgm:prSet presAssocID="{8E2D8692-5152-46D1-8805-287CF35F7D37}" presName="root" presStyleCnt="0">
        <dgm:presLayoutVars>
          <dgm:dir/>
          <dgm:resizeHandles val="exact"/>
        </dgm:presLayoutVars>
      </dgm:prSet>
      <dgm:spPr/>
    </dgm:pt>
    <dgm:pt modelId="{6D3A998A-316E-46DE-9ED5-13CDA81BC279}" type="pres">
      <dgm:prSet presAssocID="{DD371894-9F4D-43A9-86DC-F0B6D4D28BF9}" presName="compNode" presStyleCnt="0"/>
      <dgm:spPr/>
    </dgm:pt>
    <dgm:pt modelId="{51802719-E9E6-45F8-B4AC-4F0B96F4EA85}" type="pres">
      <dgm:prSet presAssocID="{DD371894-9F4D-43A9-86DC-F0B6D4D28BF9}" presName="iconBgRect" presStyleLbl="bgShp" presStyleIdx="0" presStyleCnt="4"/>
      <dgm:spPr/>
    </dgm:pt>
    <dgm:pt modelId="{63A57AF0-FF28-4DB0-AA15-95693C68EFBE}" type="pres">
      <dgm:prSet presAssocID="{DD371894-9F4D-43A9-86DC-F0B6D4D28B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E193641-E544-402A-B584-8FE3820F4D4C}" type="pres">
      <dgm:prSet presAssocID="{DD371894-9F4D-43A9-86DC-F0B6D4D28BF9}" presName="spaceRect" presStyleCnt="0"/>
      <dgm:spPr/>
    </dgm:pt>
    <dgm:pt modelId="{06E7182C-25D0-43E0-B3C2-7344C1A4962C}" type="pres">
      <dgm:prSet presAssocID="{DD371894-9F4D-43A9-86DC-F0B6D4D28BF9}" presName="textRect" presStyleLbl="revTx" presStyleIdx="0" presStyleCnt="4">
        <dgm:presLayoutVars>
          <dgm:chMax val="1"/>
          <dgm:chPref val="1"/>
        </dgm:presLayoutVars>
      </dgm:prSet>
      <dgm:spPr/>
    </dgm:pt>
    <dgm:pt modelId="{76F94108-F20C-4B87-B3F2-EF3FDC26C853}" type="pres">
      <dgm:prSet presAssocID="{A0E5458F-EAEF-47EB-BED0-4538C4DF3205}" presName="sibTrans" presStyleCnt="0"/>
      <dgm:spPr/>
    </dgm:pt>
    <dgm:pt modelId="{CF62377D-B016-4D25-9576-336D80C4FA74}" type="pres">
      <dgm:prSet presAssocID="{F635F25D-6C6A-4A01-A550-C7FCAC50350E}" presName="compNode" presStyleCnt="0"/>
      <dgm:spPr/>
    </dgm:pt>
    <dgm:pt modelId="{E4C91B44-C5AF-4EC1-8FD4-C077DA5EEBD9}" type="pres">
      <dgm:prSet presAssocID="{F635F25D-6C6A-4A01-A550-C7FCAC50350E}" presName="iconBgRect" presStyleLbl="bgShp" presStyleIdx="1" presStyleCnt="4"/>
      <dgm:spPr/>
    </dgm:pt>
    <dgm:pt modelId="{9369EC77-7D33-40CF-B158-B1C4E33E0ED5}" type="pres">
      <dgm:prSet presAssocID="{F635F25D-6C6A-4A01-A550-C7FCAC5035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79B68F2-3846-43AD-A1F9-0CB787FBD061}" type="pres">
      <dgm:prSet presAssocID="{F635F25D-6C6A-4A01-A550-C7FCAC50350E}" presName="spaceRect" presStyleCnt="0"/>
      <dgm:spPr/>
    </dgm:pt>
    <dgm:pt modelId="{771792F4-BFEB-4DD0-8E55-8AAF553D2A05}" type="pres">
      <dgm:prSet presAssocID="{F635F25D-6C6A-4A01-A550-C7FCAC50350E}" presName="textRect" presStyleLbl="revTx" presStyleIdx="1" presStyleCnt="4">
        <dgm:presLayoutVars>
          <dgm:chMax val="1"/>
          <dgm:chPref val="1"/>
        </dgm:presLayoutVars>
      </dgm:prSet>
      <dgm:spPr/>
    </dgm:pt>
    <dgm:pt modelId="{9CA6EFBD-5AF0-41CF-ABDF-B43DB3355DCA}" type="pres">
      <dgm:prSet presAssocID="{7F4A5953-0BD0-4E20-9804-9DC81BB24007}" presName="sibTrans" presStyleCnt="0"/>
      <dgm:spPr/>
    </dgm:pt>
    <dgm:pt modelId="{8C5BFBC9-1856-4891-A646-CF0B549A9BB1}" type="pres">
      <dgm:prSet presAssocID="{4F8D446A-DC8C-4B37-BF3D-C27FBDB404C4}" presName="compNode" presStyleCnt="0"/>
      <dgm:spPr/>
    </dgm:pt>
    <dgm:pt modelId="{18320D83-0B09-40EA-8A52-EEE26BCC332E}" type="pres">
      <dgm:prSet presAssocID="{4F8D446A-DC8C-4B37-BF3D-C27FBDB404C4}" presName="iconBgRect" presStyleLbl="bgShp" presStyleIdx="2" presStyleCnt="4"/>
      <dgm:spPr/>
    </dgm:pt>
    <dgm:pt modelId="{0B6BC789-5C0C-43D0-8166-08294CD6135A}" type="pres">
      <dgm:prSet presAssocID="{4F8D446A-DC8C-4B37-BF3D-C27FBDB404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AA2D5291-023B-4017-A081-4E5E9A115F10}" type="pres">
      <dgm:prSet presAssocID="{4F8D446A-DC8C-4B37-BF3D-C27FBDB404C4}" presName="spaceRect" presStyleCnt="0"/>
      <dgm:spPr/>
    </dgm:pt>
    <dgm:pt modelId="{8A559634-315E-4164-A917-64A57CC6EEC8}" type="pres">
      <dgm:prSet presAssocID="{4F8D446A-DC8C-4B37-BF3D-C27FBDB404C4}" presName="textRect" presStyleLbl="revTx" presStyleIdx="2" presStyleCnt="4">
        <dgm:presLayoutVars>
          <dgm:chMax val="1"/>
          <dgm:chPref val="1"/>
        </dgm:presLayoutVars>
      </dgm:prSet>
      <dgm:spPr/>
    </dgm:pt>
    <dgm:pt modelId="{85F0AD18-C376-4865-A2C4-F686193C46B2}" type="pres">
      <dgm:prSet presAssocID="{C52C0B18-A18C-4F41-9F0D-167964FA5BCB}" presName="sibTrans" presStyleCnt="0"/>
      <dgm:spPr/>
    </dgm:pt>
    <dgm:pt modelId="{036F2195-BB26-49DF-ADC1-D796F40DD5DE}" type="pres">
      <dgm:prSet presAssocID="{A67707F4-A5BE-4E5E-A0C9-07C2E635049B}" presName="compNode" presStyleCnt="0"/>
      <dgm:spPr/>
    </dgm:pt>
    <dgm:pt modelId="{2F781AFD-D889-4B55-BE6E-A239A8C7FD82}" type="pres">
      <dgm:prSet presAssocID="{A67707F4-A5BE-4E5E-A0C9-07C2E635049B}" presName="iconBgRect" presStyleLbl="bgShp" presStyleIdx="3" presStyleCnt="4"/>
      <dgm:spPr/>
    </dgm:pt>
    <dgm:pt modelId="{228DAB6E-DB67-46B9-8FC0-54D35422B7AD}" type="pres">
      <dgm:prSet presAssocID="{A67707F4-A5BE-4E5E-A0C9-07C2E63504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8E8F648-F367-4296-8BFA-6A30F3DDFA5F}" type="pres">
      <dgm:prSet presAssocID="{A67707F4-A5BE-4E5E-A0C9-07C2E635049B}" presName="spaceRect" presStyleCnt="0"/>
      <dgm:spPr/>
    </dgm:pt>
    <dgm:pt modelId="{3601DEC6-2414-476C-8D6C-A14B57DF363A}" type="pres">
      <dgm:prSet presAssocID="{A67707F4-A5BE-4E5E-A0C9-07C2E63504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8EE90A-7CB4-439A-9BA6-E797A23C3461}" srcId="{8E2D8692-5152-46D1-8805-287CF35F7D37}" destId="{DD371894-9F4D-43A9-86DC-F0B6D4D28BF9}" srcOrd="0" destOrd="0" parTransId="{76A2BDB6-C11C-49AC-9E84-5E90E8B2C727}" sibTransId="{A0E5458F-EAEF-47EB-BED0-4538C4DF3205}"/>
    <dgm:cxn modelId="{A8439021-4866-4C8C-AFDE-542C571B0372}" srcId="{8E2D8692-5152-46D1-8805-287CF35F7D37}" destId="{4F8D446A-DC8C-4B37-BF3D-C27FBDB404C4}" srcOrd="2" destOrd="0" parTransId="{74B8E6B9-5B77-46D2-A9EC-82D32B46DAEE}" sibTransId="{C52C0B18-A18C-4F41-9F0D-167964FA5BCB}"/>
    <dgm:cxn modelId="{A2D5D425-EBF6-401A-9B0A-9C183701EEC3}" type="presOf" srcId="{8E2D8692-5152-46D1-8805-287CF35F7D37}" destId="{87EE1925-1F0F-41E9-A95E-7412AE18C53E}" srcOrd="0" destOrd="0" presId="urn:microsoft.com/office/officeart/2018/5/layout/IconCircleLabelList"/>
    <dgm:cxn modelId="{4C74F767-96F7-446E-86A0-42976B236E3D}" type="presOf" srcId="{F635F25D-6C6A-4A01-A550-C7FCAC50350E}" destId="{771792F4-BFEB-4DD0-8E55-8AAF553D2A05}" srcOrd="0" destOrd="0" presId="urn:microsoft.com/office/officeart/2018/5/layout/IconCircleLabelList"/>
    <dgm:cxn modelId="{CDC23D49-CE7C-4639-861A-5C9A283876C6}" srcId="{8E2D8692-5152-46D1-8805-287CF35F7D37}" destId="{A67707F4-A5BE-4E5E-A0C9-07C2E635049B}" srcOrd="3" destOrd="0" parTransId="{9964B1AD-E26D-4A3E-94CD-663CA9F450C1}" sibTransId="{7685C635-B049-4E5F-BBC7-C4003F24D93A}"/>
    <dgm:cxn modelId="{EE12878B-1D44-4481-90D4-88322B1A6840}" type="presOf" srcId="{DD371894-9F4D-43A9-86DC-F0B6D4D28BF9}" destId="{06E7182C-25D0-43E0-B3C2-7344C1A4962C}" srcOrd="0" destOrd="0" presId="urn:microsoft.com/office/officeart/2018/5/layout/IconCircleLabelList"/>
    <dgm:cxn modelId="{407BF9BD-4266-4719-A319-1A5F3933E440}" type="presOf" srcId="{A67707F4-A5BE-4E5E-A0C9-07C2E635049B}" destId="{3601DEC6-2414-476C-8D6C-A14B57DF363A}" srcOrd="0" destOrd="0" presId="urn:microsoft.com/office/officeart/2018/5/layout/IconCircleLabelList"/>
    <dgm:cxn modelId="{2E8FB6D3-F076-4F01-9B7E-AFD758B16D64}" type="presOf" srcId="{4F8D446A-DC8C-4B37-BF3D-C27FBDB404C4}" destId="{8A559634-315E-4164-A917-64A57CC6EEC8}" srcOrd="0" destOrd="0" presId="urn:microsoft.com/office/officeart/2018/5/layout/IconCircleLabelList"/>
    <dgm:cxn modelId="{D7D6F3F4-1FBB-4BCB-BF1A-D95244F8550C}" srcId="{8E2D8692-5152-46D1-8805-287CF35F7D37}" destId="{F635F25D-6C6A-4A01-A550-C7FCAC50350E}" srcOrd="1" destOrd="0" parTransId="{4A38C69F-C52E-4B19-BEAC-9F4BF194432D}" sibTransId="{7F4A5953-0BD0-4E20-9804-9DC81BB24007}"/>
    <dgm:cxn modelId="{931D0F2C-8951-40A1-8496-BAFF56AD5B66}" type="presParOf" srcId="{87EE1925-1F0F-41E9-A95E-7412AE18C53E}" destId="{6D3A998A-316E-46DE-9ED5-13CDA81BC279}" srcOrd="0" destOrd="0" presId="urn:microsoft.com/office/officeart/2018/5/layout/IconCircleLabelList"/>
    <dgm:cxn modelId="{F63D34AD-F297-4AD4-964B-C835FB3379CA}" type="presParOf" srcId="{6D3A998A-316E-46DE-9ED5-13CDA81BC279}" destId="{51802719-E9E6-45F8-B4AC-4F0B96F4EA85}" srcOrd="0" destOrd="0" presId="urn:microsoft.com/office/officeart/2018/5/layout/IconCircleLabelList"/>
    <dgm:cxn modelId="{E48E25F7-7633-44E9-97AA-F203F70C7110}" type="presParOf" srcId="{6D3A998A-316E-46DE-9ED5-13CDA81BC279}" destId="{63A57AF0-FF28-4DB0-AA15-95693C68EFBE}" srcOrd="1" destOrd="0" presId="urn:microsoft.com/office/officeart/2018/5/layout/IconCircleLabelList"/>
    <dgm:cxn modelId="{C02FFC3B-69D1-4A19-A089-54BFD8D00047}" type="presParOf" srcId="{6D3A998A-316E-46DE-9ED5-13CDA81BC279}" destId="{3E193641-E544-402A-B584-8FE3820F4D4C}" srcOrd="2" destOrd="0" presId="urn:microsoft.com/office/officeart/2018/5/layout/IconCircleLabelList"/>
    <dgm:cxn modelId="{5CF481C1-9246-4C2B-ADEB-B83E918AF354}" type="presParOf" srcId="{6D3A998A-316E-46DE-9ED5-13CDA81BC279}" destId="{06E7182C-25D0-43E0-B3C2-7344C1A4962C}" srcOrd="3" destOrd="0" presId="urn:microsoft.com/office/officeart/2018/5/layout/IconCircleLabelList"/>
    <dgm:cxn modelId="{72BDF5E0-A317-4E0B-90ED-E25EE5E75B97}" type="presParOf" srcId="{87EE1925-1F0F-41E9-A95E-7412AE18C53E}" destId="{76F94108-F20C-4B87-B3F2-EF3FDC26C853}" srcOrd="1" destOrd="0" presId="urn:microsoft.com/office/officeart/2018/5/layout/IconCircleLabelList"/>
    <dgm:cxn modelId="{CF6022CB-AFF1-4BF0-BF71-740BD3625977}" type="presParOf" srcId="{87EE1925-1F0F-41E9-A95E-7412AE18C53E}" destId="{CF62377D-B016-4D25-9576-336D80C4FA74}" srcOrd="2" destOrd="0" presId="urn:microsoft.com/office/officeart/2018/5/layout/IconCircleLabelList"/>
    <dgm:cxn modelId="{3B55EA30-EE0C-4831-B732-1ABE1AB85E34}" type="presParOf" srcId="{CF62377D-B016-4D25-9576-336D80C4FA74}" destId="{E4C91B44-C5AF-4EC1-8FD4-C077DA5EEBD9}" srcOrd="0" destOrd="0" presId="urn:microsoft.com/office/officeart/2018/5/layout/IconCircleLabelList"/>
    <dgm:cxn modelId="{83AA9E6E-85E0-4379-83FF-D201F8FCCDA2}" type="presParOf" srcId="{CF62377D-B016-4D25-9576-336D80C4FA74}" destId="{9369EC77-7D33-40CF-B158-B1C4E33E0ED5}" srcOrd="1" destOrd="0" presId="urn:microsoft.com/office/officeart/2018/5/layout/IconCircleLabelList"/>
    <dgm:cxn modelId="{35B914F7-4A4D-478F-A445-194C1A6DA540}" type="presParOf" srcId="{CF62377D-B016-4D25-9576-336D80C4FA74}" destId="{679B68F2-3846-43AD-A1F9-0CB787FBD061}" srcOrd="2" destOrd="0" presId="urn:microsoft.com/office/officeart/2018/5/layout/IconCircleLabelList"/>
    <dgm:cxn modelId="{3999D570-A6D2-42B9-B05F-02F2B3D0D15E}" type="presParOf" srcId="{CF62377D-B016-4D25-9576-336D80C4FA74}" destId="{771792F4-BFEB-4DD0-8E55-8AAF553D2A05}" srcOrd="3" destOrd="0" presId="urn:microsoft.com/office/officeart/2018/5/layout/IconCircleLabelList"/>
    <dgm:cxn modelId="{5F3E86AB-FB8E-4DEA-9576-25542A25C970}" type="presParOf" srcId="{87EE1925-1F0F-41E9-A95E-7412AE18C53E}" destId="{9CA6EFBD-5AF0-41CF-ABDF-B43DB3355DCA}" srcOrd="3" destOrd="0" presId="urn:microsoft.com/office/officeart/2018/5/layout/IconCircleLabelList"/>
    <dgm:cxn modelId="{F99C013B-9587-4522-A585-4E12546A3104}" type="presParOf" srcId="{87EE1925-1F0F-41E9-A95E-7412AE18C53E}" destId="{8C5BFBC9-1856-4891-A646-CF0B549A9BB1}" srcOrd="4" destOrd="0" presId="urn:microsoft.com/office/officeart/2018/5/layout/IconCircleLabelList"/>
    <dgm:cxn modelId="{7BE5BB5E-354B-4F7D-90D3-8B612F1C9DD8}" type="presParOf" srcId="{8C5BFBC9-1856-4891-A646-CF0B549A9BB1}" destId="{18320D83-0B09-40EA-8A52-EEE26BCC332E}" srcOrd="0" destOrd="0" presId="urn:microsoft.com/office/officeart/2018/5/layout/IconCircleLabelList"/>
    <dgm:cxn modelId="{1C764EFB-22A8-4558-8C7A-8F919AF8D52F}" type="presParOf" srcId="{8C5BFBC9-1856-4891-A646-CF0B549A9BB1}" destId="{0B6BC789-5C0C-43D0-8166-08294CD6135A}" srcOrd="1" destOrd="0" presId="urn:microsoft.com/office/officeart/2018/5/layout/IconCircleLabelList"/>
    <dgm:cxn modelId="{E588236E-48FC-482F-9E7C-6B53FB32409C}" type="presParOf" srcId="{8C5BFBC9-1856-4891-A646-CF0B549A9BB1}" destId="{AA2D5291-023B-4017-A081-4E5E9A115F10}" srcOrd="2" destOrd="0" presId="urn:microsoft.com/office/officeart/2018/5/layout/IconCircleLabelList"/>
    <dgm:cxn modelId="{3015E148-8935-48D7-AD06-BF2390576368}" type="presParOf" srcId="{8C5BFBC9-1856-4891-A646-CF0B549A9BB1}" destId="{8A559634-315E-4164-A917-64A57CC6EEC8}" srcOrd="3" destOrd="0" presId="urn:microsoft.com/office/officeart/2018/5/layout/IconCircleLabelList"/>
    <dgm:cxn modelId="{9BD04086-217A-4560-9BFD-4CC1BB0295E9}" type="presParOf" srcId="{87EE1925-1F0F-41E9-A95E-7412AE18C53E}" destId="{85F0AD18-C376-4865-A2C4-F686193C46B2}" srcOrd="5" destOrd="0" presId="urn:microsoft.com/office/officeart/2018/5/layout/IconCircleLabelList"/>
    <dgm:cxn modelId="{F7196FF9-67EE-4C25-998B-94D9E629AFC3}" type="presParOf" srcId="{87EE1925-1F0F-41E9-A95E-7412AE18C53E}" destId="{036F2195-BB26-49DF-ADC1-D796F40DD5DE}" srcOrd="6" destOrd="0" presId="urn:microsoft.com/office/officeart/2018/5/layout/IconCircleLabelList"/>
    <dgm:cxn modelId="{A818B41F-6537-4A78-AD72-6D43CF1D0977}" type="presParOf" srcId="{036F2195-BB26-49DF-ADC1-D796F40DD5DE}" destId="{2F781AFD-D889-4B55-BE6E-A239A8C7FD82}" srcOrd="0" destOrd="0" presId="urn:microsoft.com/office/officeart/2018/5/layout/IconCircleLabelList"/>
    <dgm:cxn modelId="{BC43D417-07E3-4628-B124-19DB401EF706}" type="presParOf" srcId="{036F2195-BB26-49DF-ADC1-D796F40DD5DE}" destId="{228DAB6E-DB67-46B9-8FC0-54D35422B7AD}" srcOrd="1" destOrd="0" presId="urn:microsoft.com/office/officeart/2018/5/layout/IconCircleLabelList"/>
    <dgm:cxn modelId="{A557F511-BC50-4292-BEFD-702E35A3265C}" type="presParOf" srcId="{036F2195-BB26-49DF-ADC1-D796F40DD5DE}" destId="{18E8F648-F367-4296-8BFA-6A30F3DDFA5F}" srcOrd="2" destOrd="0" presId="urn:microsoft.com/office/officeart/2018/5/layout/IconCircleLabelList"/>
    <dgm:cxn modelId="{E19372F9-E9B5-4597-99B4-125F3DDC07A5}" type="presParOf" srcId="{036F2195-BB26-49DF-ADC1-D796F40DD5DE}" destId="{3601DEC6-2414-476C-8D6C-A14B57DF36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CF10B-9F33-48B0-AB9C-6C3EC3FE273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661538-048C-4992-84AE-9BA80EA15F63}">
      <dgm:prSet/>
      <dgm:spPr/>
      <dgm:t>
        <a:bodyPr/>
        <a:lstStyle/>
        <a:p>
          <a:r>
            <a:rPr lang="en-US"/>
            <a:t>Influence</a:t>
          </a:r>
        </a:p>
      </dgm:t>
    </dgm:pt>
    <dgm:pt modelId="{0AFEB047-C33D-4A3C-9E8C-E23B26D854B1}" type="parTrans" cxnId="{76E1F37D-DD82-4967-AFD5-7604D6796CEF}">
      <dgm:prSet/>
      <dgm:spPr/>
      <dgm:t>
        <a:bodyPr/>
        <a:lstStyle/>
        <a:p>
          <a:endParaRPr lang="en-US"/>
        </a:p>
      </dgm:t>
    </dgm:pt>
    <dgm:pt modelId="{5F14AF8C-7025-462D-B1A9-86D8F4BA150B}" type="sibTrans" cxnId="{76E1F37D-DD82-4967-AFD5-7604D6796CEF}">
      <dgm:prSet/>
      <dgm:spPr/>
      <dgm:t>
        <a:bodyPr/>
        <a:lstStyle/>
        <a:p>
          <a:endParaRPr lang="en-US"/>
        </a:p>
      </dgm:t>
    </dgm:pt>
    <dgm:pt modelId="{9D821E88-CBE3-478C-8F0F-6F3840F4822F}">
      <dgm:prSet/>
      <dgm:spPr/>
      <dgm:t>
        <a:bodyPr/>
        <a:lstStyle/>
        <a:p>
          <a:r>
            <a:rPr lang="en-US"/>
            <a:t>Influence Power (IP)</a:t>
          </a:r>
        </a:p>
      </dgm:t>
    </dgm:pt>
    <dgm:pt modelId="{4AD70E24-0AEE-4C17-ABA1-F903560EEC7A}" type="parTrans" cxnId="{D19197AC-4828-43FD-A88C-FE775660A5CD}">
      <dgm:prSet/>
      <dgm:spPr/>
      <dgm:t>
        <a:bodyPr/>
        <a:lstStyle/>
        <a:p>
          <a:endParaRPr lang="en-US"/>
        </a:p>
      </dgm:t>
    </dgm:pt>
    <dgm:pt modelId="{AE19C723-5024-4075-A16B-B21A56EA1783}" type="sibTrans" cxnId="{D19197AC-4828-43FD-A88C-FE775660A5CD}">
      <dgm:prSet/>
      <dgm:spPr/>
      <dgm:t>
        <a:bodyPr/>
        <a:lstStyle/>
        <a:p>
          <a:endParaRPr lang="en-US"/>
        </a:p>
      </dgm:t>
    </dgm:pt>
    <dgm:pt modelId="{17BC7782-63AF-4C9B-973D-6FB735833AA1}">
      <dgm:prSet/>
      <dgm:spPr/>
      <dgm:t>
        <a:bodyPr/>
        <a:lstStyle/>
        <a:p>
          <a:r>
            <a:rPr lang="en-US"/>
            <a:t>• PageRank + weighted interactions + interest similarity</a:t>
          </a:r>
        </a:p>
      </dgm:t>
    </dgm:pt>
    <dgm:pt modelId="{8D303F73-6E9F-4449-B1A5-B86AF99F3FF6}" type="parTrans" cxnId="{FA7145E1-18DE-48FD-B6EC-7E2CFF45A3CE}">
      <dgm:prSet/>
      <dgm:spPr/>
      <dgm:t>
        <a:bodyPr/>
        <a:lstStyle/>
        <a:p>
          <a:endParaRPr lang="en-US"/>
        </a:p>
      </dgm:t>
    </dgm:pt>
    <dgm:pt modelId="{2C87CB31-8BE9-4CE4-8D7E-A096DF51DA27}" type="sibTrans" cxnId="{FA7145E1-18DE-48FD-B6EC-7E2CFF45A3CE}">
      <dgm:prSet/>
      <dgm:spPr/>
      <dgm:t>
        <a:bodyPr/>
        <a:lstStyle/>
        <a:p>
          <a:endParaRPr lang="en-US"/>
        </a:p>
      </dgm:t>
    </dgm:pt>
    <dgm:pt modelId="{BEB2702D-BC62-45AF-BFF2-0CD5524EC657}">
      <dgm:prSet/>
      <dgm:spPr/>
      <dgm:t>
        <a:bodyPr/>
        <a:lstStyle/>
        <a:p>
          <a:r>
            <a:rPr lang="en-US"/>
            <a:t>Seed</a:t>
          </a:r>
        </a:p>
      </dgm:t>
    </dgm:pt>
    <dgm:pt modelId="{36EC1156-FB15-4476-865F-71C4174443E1}" type="parTrans" cxnId="{CC425D6E-1F9A-449F-9CC7-331DA30BA938}">
      <dgm:prSet/>
      <dgm:spPr/>
      <dgm:t>
        <a:bodyPr/>
        <a:lstStyle/>
        <a:p>
          <a:endParaRPr lang="en-US"/>
        </a:p>
      </dgm:t>
    </dgm:pt>
    <dgm:pt modelId="{90AD71DF-3DC6-401B-A084-449366A007D2}" type="sibTrans" cxnId="{CC425D6E-1F9A-449F-9CC7-331DA30BA938}">
      <dgm:prSet/>
      <dgm:spPr/>
      <dgm:t>
        <a:bodyPr/>
        <a:lstStyle/>
        <a:p>
          <a:endParaRPr lang="en-US"/>
        </a:p>
      </dgm:t>
    </dgm:pt>
    <dgm:pt modelId="{81FB33AB-41C1-4414-8921-DE77AD6E05EA}">
      <dgm:prSet/>
      <dgm:spPr/>
      <dgm:t>
        <a:bodyPr/>
        <a:lstStyle/>
        <a:p>
          <a:r>
            <a:rPr lang="en-US"/>
            <a:t>Seed Selection</a:t>
          </a:r>
        </a:p>
      </dgm:t>
    </dgm:pt>
    <dgm:pt modelId="{97A48F57-FE0F-45FF-97D3-A00CE2AADAA0}" type="parTrans" cxnId="{09B1EC33-DFFC-4535-9790-1E5E876FCC59}">
      <dgm:prSet/>
      <dgm:spPr/>
      <dgm:t>
        <a:bodyPr/>
        <a:lstStyle/>
        <a:p>
          <a:endParaRPr lang="en-US"/>
        </a:p>
      </dgm:t>
    </dgm:pt>
    <dgm:pt modelId="{BA5EB8CC-E73E-4403-B53C-3C584C297E3E}" type="sibTrans" cxnId="{09B1EC33-DFFC-4535-9790-1E5E876FCC59}">
      <dgm:prSet/>
      <dgm:spPr/>
      <dgm:t>
        <a:bodyPr/>
        <a:lstStyle/>
        <a:p>
          <a:endParaRPr lang="en-US"/>
        </a:p>
      </dgm:t>
    </dgm:pt>
    <dgm:pt modelId="{D34CE768-1A22-48A3-B243-73BD421FC840}">
      <dgm:prSet/>
      <dgm:spPr/>
      <dgm:t>
        <a:bodyPr/>
        <a:lstStyle/>
        <a:p>
          <a:r>
            <a:rPr lang="en-US"/>
            <a:t>• BFS Tree to find best spreaders</a:t>
          </a:r>
        </a:p>
      </dgm:t>
    </dgm:pt>
    <dgm:pt modelId="{E6644460-F295-4F30-8369-95B492322B7A}" type="parTrans" cxnId="{D385EEEC-58F2-46D0-852A-BC1C60AA5858}">
      <dgm:prSet/>
      <dgm:spPr/>
      <dgm:t>
        <a:bodyPr/>
        <a:lstStyle/>
        <a:p>
          <a:endParaRPr lang="en-US"/>
        </a:p>
      </dgm:t>
    </dgm:pt>
    <dgm:pt modelId="{18A35127-8D73-4536-A861-B502C2BE2760}" type="sibTrans" cxnId="{D385EEEC-58F2-46D0-852A-BC1C60AA5858}">
      <dgm:prSet/>
      <dgm:spPr/>
      <dgm:t>
        <a:bodyPr/>
        <a:lstStyle/>
        <a:p>
          <a:endParaRPr lang="en-US"/>
        </a:p>
      </dgm:t>
    </dgm:pt>
    <dgm:pt modelId="{57B0C50B-D394-4B4E-AEC5-EE2F49A3D0EB}">
      <dgm:prSet/>
      <dgm:spPr/>
      <dgm:t>
        <a:bodyPr/>
        <a:lstStyle/>
        <a:p>
          <a:r>
            <a:rPr lang="en-US"/>
            <a:t>Parallelized per SCC/CAC component</a:t>
          </a:r>
        </a:p>
      </dgm:t>
    </dgm:pt>
    <dgm:pt modelId="{F6317E17-C629-4CC2-81FD-A273A088B6D8}" type="parTrans" cxnId="{C7C7CA54-5C9A-4CDD-8AD7-C32FD9E007B7}">
      <dgm:prSet/>
      <dgm:spPr/>
      <dgm:t>
        <a:bodyPr/>
        <a:lstStyle/>
        <a:p>
          <a:endParaRPr lang="en-US"/>
        </a:p>
      </dgm:t>
    </dgm:pt>
    <dgm:pt modelId="{CEA12F85-1AD9-4F4E-8E4C-BCE6F225BD60}" type="sibTrans" cxnId="{C7C7CA54-5C9A-4CDD-8AD7-C32FD9E007B7}">
      <dgm:prSet/>
      <dgm:spPr/>
      <dgm:t>
        <a:bodyPr/>
        <a:lstStyle/>
        <a:p>
          <a:endParaRPr lang="en-US"/>
        </a:p>
      </dgm:t>
    </dgm:pt>
    <dgm:pt modelId="{264B409E-9AC2-4710-98C5-786488FCA7A7}" type="pres">
      <dgm:prSet presAssocID="{202CF10B-9F33-48B0-AB9C-6C3EC3FE2731}" presName="Name0" presStyleCnt="0">
        <dgm:presLayoutVars>
          <dgm:dir/>
          <dgm:animLvl val="lvl"/>
          <dgm:resizeHandles val="exact"/>
        </dgm:presLayoutVars>
      </dgm:prSet>
      <dgm:spPr/>
    </dgm:pt>
    <dgm:pt modelId="{B830FE77-7FC9-4E1A-B962-C8E85A07695E}" type="pres">
      <dgm:prSet presAssocID="{BEB2702D-BC62-45AF-BFF2-0CD5524EC657}" presName="boxAndChildren" presStyleCnt="0"/>
      <dgm:spPr/>
    </dgm:pt>
    <dgm:pt modelId="{BFEF6CE4-DD00-447C-83B8-1E559A127D94}" type="pres">
      <dgm:prSet presAssocID="{BEB2702D-BC62-45AF-BFF2-0CD5524EC657}" presName="parentTextBox" presStyleLbl="alignNode1" presStyleIdx="0" presStyleCnt="2"/>
      <dgm:spPr/>
    </dgm:pt>
    <dgm:pt modelId="{892EDEE6-5843-4DCD-9047-154A7489A0A6}" type="pres">
      <dgm:prSet presAssocID="{BEB2702D-BC62-45AF-BFF2-0CD5524EC657}" presName="descendantBox" presStyleLbl="bgAccFollowNode1" presStyleIdx="0" presStyleCnt="2"/>
      <dgm:spPr/>
    </dgm:pt>
    <dgm:pt modelId="{2C3DED95-4CEA-4D02-BEA7-0DCAE7C45B62}" type="pres">
      <dgm:prSet presAssocID="{5F14AF8C-7025-462D-B1A9-86D8F4BA150B}" presName="sp" presStyleCnt="0"/>
      <dgm:spPr/>
    </dgm:pt>
    <dgm:pt modelId="{2D121CE4-9108-459E-949D-95733C0E3A7D}" type="pres">
      <dgm:prSet presAssocID="{4A661538-048C-4992-84AE-9BA80EA15F63}" presName="arrowAndChildren" presStyleCnt="0"/>
      <dgm:spPr/>
    </dgm:pt>
    <dgm:pt modelId="{A7F4ABD9-A96A-488B-81ED-861B1CAF0223}" type="pres">
      <dgm:prSet presAssocID="{4A661538-048C-4992-84AE-9BA80EA15F63}" presName="parentTextArrow" presStyleLbl="node1" presStyleIdx="0" presStyleCnt="0"/>
      <dgm:spPr/>
    </dgm:pt>
    <dgm:pt modelId="{9E02C1D6-6A6D-434E-B382-58D7751807C8}" type="pres">
      <dgm:prSet presAssocID="{4A661538-048C-4992-84AE-9BA80EA15F63}" presName="arrow" presStyleLbl="alignNode1" presStyleIdx="1" presStyleCnt="2"/>
      <dgm:spPr/>
    </dgm:pt>
    <dgm:pt modelId="{C7783B82-8CE8-455E-AA4B-DB0CA65BE9BE}" type="pres">
      <dgm:prSet presAssocID="{4A661538-048C-4992-84AE-9BA80EA15F63}" presName="descendantArrow" presStyleLbl="bgAccFollowNode1" presStyleIdx="1" presStyleCnt="2"/>
      <dgm:spPr/>
    </dgm:pt>
  </dgm:ptLst>
  <dgm:cxnLst>
    <dgm:cxn modelId="{5C147403-E71C-462B-A467-64DFC142E01A}" type="presOf" srcId="{4A661538-048C-4992-84AE-9BA80EA15F63}" destId="{A7F4ABD9-A96A-488B-81ED-861B1CAF0223}" srcOrd="0" destOrd="0" presId="urn:microsoft.com/office/officeart/2016/7/layout/VerticalDownArrowProcess"/>
    <dgm:cxn modelId="{CE5C2506-3C79-4CAF-B22F-767B49A00D43}" type="presOf" srcId="{D34CE768-1A22-48A3-B243-73BD421FC840}" destId="{892EDEE6-5843-4DCD-9047-154A7489A0A6}" srcOrd="0" destOrd="1" presId="urn:microsoft.com/office/officeart/2016/7/layout/VerticalDownArrowProcess"/>
    <dgm:cxn modelId="{09B1EC33-DFFC-4535-9790-1E5E876FCC59}" srcId="{BEB2702D-BC62-45AF-BFF2-0CD5524EC657}" destId="{81FB33AB-41C1-4414-8921-DE77AD6E05EA}" srcOrd="0" destOrd="0" parTransId="{97A48F57-FE0F-45FF-97D3-A00CE2AADAA0}" sibTransId="{BA5EB8CC-E73E-4403-B53C-3C584C297E3E}"/>
    <dgm:cxn modelId="{CC425D6E-1F9A-449F-9CC7-331DA30BA938}" srcId="{202CF10B-9F33-48B0-AB9C-6C3EC3FE2731}" destId="{BEB2702D-BC62-45AF-BFF2-0CD5524EC657}" srcOrd="1" destOrd="0" parTransId="{36EC1156-FB15-4476-865F-71C4174443E1}" sibTransId="{90AD71DF-3DC6-401B-A084-449366A007D2}"/>
    <dgm:cxn modelId="{1F62B251-5C2C-4B2B-9413-34F692133FC3}" type="presOf" srcId="{81FB33AB-41C1-4414-8921-DE77AD6E05EA}" destId="{892EDEE6-5843-4DCD-9047-154A7489A0A6}" srcOrd="0" destOrd="0" presId="urn:microsoft.com/office/officeart/2016/7/layout/VerticalDownArrowProcess"/>
    <dgm:cxn modelId="{C7C7CA54-5C9A-4CDD-8AD7-C32FD9E007B7}" srcId="{81FB33AB-41C1-4414-8921-DE77AD6E05EA}" destId="{57B0C50B-D394-4B4E-AEC5-EE2F49A3D0EB}" srcOrd="1" destOrd="0" parTransId="{F6317E17-C629-4CC2-81FD-A273A088B6D8}" sibTransId="{CEA12F85-1AD9-4F4E-8E4C-BCE6F225BD60}"/>
    <dgm:cxn modelId="{2822357B-19FB-4E52-8C89-5E3DA0FFF98B}" type="presOf" srcId="{57B0C50B-D394-4B4E-AEC5-EE2F49A3D0EB}" destId="{892EDEE6-5843-4DCD-9047-154A7489A0A6}" srcOrd="0" destOrd="2" presId="urn:microsoft.com/office/officeart/2016/7/layout/VerticalDownArrowProcess"/>
    <dgm:cxn modelId="{76E1F37D-DD82-4967-AFD5-7604D6796CEF}" srcId="{202CF10B-9F33-48B0-AB9C-6C3EC3FE2731}" destId="{4A661538-048C-4992-84AE-9BA80EA15F63}" srcOrd="0" destOrd="0" parTransId="{0AFEB047-C33D-4A3C-9E8C-E23B26D854B1}" sibTransId="{5F14AF8C-7025-462D-B1A9-86D8F4BA150B}"/>
    <dgm:cxn modelId="{646F5483-89D7-4292-BA1E-72E53FD65FE4}" type="presOf" srcId="{BEB2702D-BC62-45AF-BFF2-0CD5524EC657}" destId="{BFEF6CE4-DD00-447C-83B8-1E559A127D94}" srcOrd="0" destOrd="0" presId="urn:microsoft.com/office/officeart/2016/7/layout/VerticalDownArrowProcess"/>
    <dgm:cxn modelId="{DDDE118D-DFF8-45B3-A9D5-9C985B747400}" type="presOf" srcId="{9D821E88-CBE3-478C-8F0F-6F3840F4822F}" destId="{C7783B82-8CE8-455E-AA4B-DB0CA65BE9BE}" srcOrd="0" destOrd="0" presId="urn:microsoft.com/office/officeart/2016/7/layout/VerticalDownArrowProcess"/>
    <dgm:cxn modelId="{DB32EC8F-2735-40BF-AD8B-C93A3B6C6057}" type="presOf" srcId="{4A661538-048C-4992-84AE-9BA80EA15F63}" destId="{9E02C1D6-6A6D-434E-B382-58D7751807C8}" srcOrd="1" destOrd="0" presId="urn:microsoft.com/office/officeart/2016/7/layout/VerticalDownArrowProcess"/>
    <dgm:cxn modelId="{D19197AC-4828-43FD-A88C-FE775660A5CD}" srcId="{4A661538-048C-4992-84AE-9BA80EA15F63}" destId="{9D821E88-CBE3-478C-8F0F-6F3840F4822F}" srcOrd="0" destOrd="0" parTransId="{4AD70E24-0AEE-4C17-ABA1-F903560EEC7A}" sibTransId="{AE19C723-5024-4075-A16B-B21A56EA1783}"/>
    <dgm:cxn modelId="{84BCEBC2-A4B5-484E-A0F3-BC8AB6A956D6}" type="presOf" srcId="{202CF10B-9F33-48B0-AB9C-6C3EC3FE2731}" destId="{264B409E-9AC2-4710-98C5-786488FCA7A7}" srcOrd="0" destOrd="0" presId="urn:microsoft.com/office/officeart/2016/7/layout/VerticalDownArrowProcess"/>
    <dgm:cxn modelId="{0D696DD5-8A8F-4497-BE03-14ABA9BB3D86}" type="presOf" srcId="{17BC7782-63AF-4C9B-973D-6FB735833AA1}" destId="{C7783B82-8CE8-455E-AA4B-DB0CA65BE9BE}" srcOrd="0" destOrd="1" presId="urn:microsoft.com/office/officeart/2016/7/layout/VerticalDownArrowProcess"/>
    <dgm:cxn modelId="{FA7145E1-18DE-48FD-B6EC-7E2CFF45A3CE}" srcId="{9D821E88-CBE3-478C-8F0F-6F3840F4822F}" destId="{17BC7782-63AF-4C9B-973D-6FB735833AA1}" srcOrd="0" destOrd="0" parTransId="{8D303F73-6E9F-4449-B1A5-B86AF99F3FF6}" sibTransId="{2C87CB31-8BE9-4CE4-8D7E-A096DF51DA27}"/>
    <dgm:cxn modelId="{D385EEEC-58F2-46D0-852A-BC1C60AA5858}" srcId="{81FB33AB-41C1-4414-8921-DE77AD6E05EA}" destId="{D34CE768-1A22-48A3-B243-73BD421FC840}" srcOrd="0" destOrd="0" parTransId="{E6644460-F295-4F30-8369-95B492322B7A}" sibTransId="{18A35127-8D73-4536-A861-B502C2BE2760}"/>
    <dgm:cxn modelId="{9C8EC875-4635-4B46-9A23-2B168F8F74BF}" type="presParOf" srcId="{264B409E-9AC2-4710-98C5-786488FCA7A7}" destId="{B830FE77-7FC9-4E1A-B962-C8E85A07695E}" srcOrd="0" destOrd="0" presId="urn:microsoft.com/office/officeart/2016/7/layout/VerticalDownArrowProcess"/>
    <dgm:cxn modelId="{E84EBC02-AD2F-4EA7-98B8-0DAE0940A905}" type="presParOf" srcId="{B830FE77-7FC9-4E1A-B962-C8E85A07695E}" destId="{BFEF6CE4-DD00-447C-83B8-1E559A127D94}" srcOrd="0" destOrd="0" presId="urn:microsoft.com/office/officeart/2016/7/layout/VerticalDownArrowProcess"/>
    <dgm:cxn modelId="{5624B14C-7735-4477-AB14-DF41F2DB1040}" type="presParOf" srcId="{B830FE77-7FC9-4E1A-B962-C8E85A07695E}" destId="{892EDEE6-5843-4DCD-9047-154A7489A0A6}" srcOrd="1" destOrd="0" presId="urn:microsoft.com/office/officeart/2016/7/layout/VerticalDownArrowProcess"/>
    <dgm:cxn modelId="{1CD249EC-AB79-4EFA-8BCB-D40909B8A9F2}" type="presParOf" srcId="{264B409E-9AC2-4710-98C5-786488FCA7A7}" destId="{2C3DED95-4CEA-4D02-BEA7-0DCAE7C45B62}" srcOrd="1" destOrd="0" presId="urn:microsoft.com/office/officeart/2016/7/layout/VerticalDownArrowProcess"/>
    <dgm:cxn modelId="{3C5C6C6B-CD3C-4F93-9EFC-875AD140932C}" type="presParOf" srcId="{264B409E-9AC2-4710-98C5-786488FCA7A7}" destId="{2D121CE4-9108-459E-949D-95733C0E3A7D}" srcOrd="2" destOrd="0" presId="urn:microsoft.com/office/officeart/2016/7/layout/VerticalDownArrowProcess"/>
    <dgm:cxn modelId="{46B512C8-38DB-4F0D-88FF-E4FCA0D2644F}" type="presParOf" srcId="{2D121CE4-9108-459E-949D-95733C0E3A7D}" destId="{A7F4ABD9-A96A-488B-81ED-861B1CAF0223}" srcOrd="0" destOrd="0" presId="urn:microsoft.com/office/officeart/2016/7/layout/VerticalDownArrowProcess"/>
    <dgm:cxn modelId="{BB896A2E-96CF-4E47-A64E-BBB27D47453F}" type="presParOf" srcId="{2D121CE4-9108-459E-949D-95733C0E3A7D}" destId="{9E02C1D6-6A6D-434E-B382-58D7751807C8}" srcOrd="1" destOrd="0" presId="urn:microsoft.com/office/officeart/2016/7/layout/VerticalDownArrowProcess"/>
    <dgm:cxn modelId="{89808584-F35B-4E10-967E-84D681562298}" type="presParOf" srcId="{2D121CE4-9108-459E-949D-95733C0E3A7D}" destId="{C7783B82-8CE8-455E-AA4B-DB0CA65BE9B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D32E79-3D02-405C-BDFE-5D817B580E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CA83E2-626C-480E-94A9-211F5CF8FED7}">
      <dgm:prSet/>
      <dgm:spPr/>
      <dgm:t>
        <a:bodyPr/>
        <a:lstStyle/>
        <a:p>
          <a:r>
            <a:rPr lang="en-US"/>
            <a:t>• Tested on datasets: Tencent Weibo, Twitter, Higgs, Gnutella</a:t>
          </a:r>
        </a:p>
      </dgm:t>
    </dgm:pt>
    <dgm:pt modelId="{1D467B1C-D65F-43D1-BBB6-691738C50D29}" type="parTrans" cxnId="{95DEC191-6141-4320-B1B7-2CE197480A4A}">
      <dgm:prSet/>
      <dgm:spPr/>
      <dgm:t>
        <a:bodyPr/>
        <a:lstStyle/>
        <a:p>
          <a:endParaRPr lang="en-US"/>
        </a:p>
      </dgm:t>
    </dgm:pt>
    <dgm:pt modelId="{FF5BEB98-0B7D-4E51-AB8F-E5B861EB16EF}" type="sibTrans" cxnId="{95DEC191-6141-4320-B1B7-2CE197480A4A}">
      <dgm:prSet/>
      <dgm:spPr/>
      <dgm:t>
        <a:bodyPr/>
        <a:lstStyle/>
        <a:p>
          <a:endParaRPr lang="en-US"/>
        </a:p>
      </dgm:t>
    </dgm:pt>
    <dgm:pt modelId="{074E3077-277A-492E-8199-C17F3E9C9903}">
      <dgm:prSet/>
      <dgm:spPr/>
      <dgm:t>
        <a:bodyPr/>
        <a:lstStyle/>
        <a:p>
          <a:r>
            <a:rPr lang="en-US"/>
            <a:t>• Outperforms SAIM, MLIM in spread</a:t>
          </a:r>
        </a:p>
      </dgm:t>
    </dgm:pt>
    <dgm:pt modelId="{3ED81E1D-02A6-4E48-8720-3E526579DEE6}" type="parTrans" cxnId="{EBCD056A-690A-4B5E-A35A-DD4D692C250F}">
      <dgm:prSet/>
      <dgm:spPr/>
      <dgm:t>
        <a:bodyPr/>
        <a:lstStyle/>
        <a:p>
          <a:endParaRPr lang="en-US"/>
        </a:p>
      </dgm:t>
    </dgm:pt>
    <dgm:pt modelId="{2B99A0B0-4DB3-4200-9826-1E8261C8A6F8}" type="sibTrans" cxnId="{EBCD056A-690A-4B5E-A35A-DD4D692C250F}">
      <dgm:prSet/>
      <dgm:spPr/>
      <dgm:t>
        <a:bodyPr/>
        <a:lstStyle/>
        <a:p>
          <a:endParaRPr lang="en-US"/>
        </a:p>
      </dgm:t>
    </dgm:pt>
    <dgm:pt modelId="{EDBC15E1-7981-499A-8277-FBA14C9F4F9E}">
      <dgm:prSet/>
      <dgm:spPr/>
      <dgm:t>
        <a:bodyPr/>
        <a:lstStyle/>
        <a:p>
          <a:r>
            <a:rPr lang="en-US"/>
            <a:t>• Up to 15× speedup on 6 cores</a:t>
          </a:r>
        </a:p>
      </dgm:t>
    </dgm:pt>
    <dgm:pt modelId="{EDBBB304-4DD2-40CE-94F6-24AB012BF9F2}" type="parTrans" cxnId="{27E2A455-BB54-44E1-BA06-56E1BFD48E47}">
      <dgm:prSet/>
      <dgm:spPr/>
      <dgm:t>
        <a:bodyPr/>
        <a:lstStyle/>
        <a:p>
          <a:endParaRPr lang="en-US"/>
        </a:p>
      </dgm:t>
    </dgm:pt>
    <dgm:pt modelId="{BD010990-F7DD-4A9A-961A-0AE8AD7EB32B}" type="sibTrans" cxnId="{27E2A455-BB54-44E1-BA06-56E1BFD48E47}">
      <dgm:prSet/>
      <dgm:spPr/>
      <dgm:t>
        <a:bodyPr/>
        <a:lstStyle/>
        <a:p>
          <a:endParaRPr lang="en-US"/>
        </a:p>
      </dgm:t>
    </dgm:pt>
    <dgm:pt modelId="{E71DF4A3-C3B1-4E9A-86DB-EEE40EDDE64D}">
      <dgm:prSet/>
      <dgm:spPr/>
      <dgm:t>
        <a:bodyPr/>
        <a:lstStyle/>
        <a:p>
          <a:r>
            <a:rPr lang="en-US"/>
            <a:t>• Lowest memory use among all tested algorithms</a:t>
          </a:r>
        </a:p>
      </dgm:t>
    </dgm:pt>
    <dgm:pt modelId="{DC39D6F0-FCBA-4445-B6A4-E72103148DE8}" type="parTrans" cxnId="{8ED0D591-5113-4CDC-95BF-223704B29836}">
      <dgm:prSet/>
      <dgm:spPr/>
      <dgm:t>
        <a:bodyPr/>
        <a:lstStyle/>
        <a:p>
          <a:endParaRPr lang="en-US"/>
        </a:p>
      </dgm:t>
    </dgm:pt>
    <dgm:pt modelId="{AA43571C-A852-4FD4-9C1B-C665830B2711}" type="sibTrans" cxnId="{8ED0D591-5113-4CDC-95BF-223704B29836}">
      <dgm:prSet/>
      <dgm:spPr/>
      <dgm:t>
        <a:bodyPr/>
        <a:lstStyle/>
        <a:p>
          <a:endParaRPr lang="en-US"/>
        </a:p>
      </dgm:t>
    </dgm:pt>
    <dgm:pt modelId="{A6C4C1D7-59E4-44BE-817C-4D5A2FFA239F}" type="pres">
      <dgm:prSet presAssocID="{80D32E79-3D02-405C-BDFE-5D817B580EE8}" presName="root" presStyleCnt="0">
        <dgm:presLayoutVars>
          <dgm:dir/>
          <dgm:resizeHandles val="exact"/>
        </dgm:presLayoutVars>
      </dgm:prSet>
      <dgm:spPr/>
    </dgm:pt>
    <dgm:pt modelId="{BA8D6AC5-B139-46E4-8CC9-FC1DDAD2711A}" type="pres">
      <dgm:prSet presAssocID="{68CA83E2-626C-480E-94A9-211F5CF8FED7}" presName="compNode" presStyleCnt="0"/>
      <dgm:spPr/>
    </dgm:pt>
    <dgm:pt modelId="{485DDAA9-F64C-4A67-BD95-8FAB04903D15}" type="pres">
      <dgm:prSet presAssocID="{68CA83E2-626C-480E-94A9-211F5CF8FED7}" presName="bgRect" presStyleLbl="bgShp" presStyleIdx="0" presStyleCnt="4"/>
      <dgm:spPr/>
    </dgm:pt>
    <dgm:pt modelId="{625402F3-51C1-4F39-93CF-7EA1CD23A8EF}" type="pres">
      <dgm:prSet presAssocID="{68CA83E2-626C-480E-94A9-211F5CF8FE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29DAA7A-5C6A-4D9F-8418-C5DB020DB093}" type="pres">
      <dgm:prSet presAssocID="{68CA83E2-626C-480E-94A9-211F5CF8FED7}" presName="spaceRect" presStyleCnt="0"/>
      <dgm:spPr/>
    </dgm:pt>
    <dgm:pt modelId="{F6E7A524-C9E1-43EE-A5C9-E61B51824C00}" type="pres">
      <dgm:prSet presAssocID="{68CA83E2-626C-480E-94A9-211F5CF8FED7}" presName="parTx" presStyleLbl="revTx" presStyleIdx="0" presStyleCnt="4">
        <dgm:presLayoutVars>
          <dgm:chMax val="0"/>
          <dgm:chPref val="0"/>
        </dgm:presLayoutVars>
      </dgm:prSet>
      <dgm:spPr/>
    </dgm:pt>
    <dgm:pt modelId="{75A82E29-CA91-4B6E-9F38-790E1C149241}" type="pres">
      <dgm:prSet presAssocID="{FF5BEB98-0B7D-4E51-AB8F-E5B861EB16EF}" presName="sibTrans" presStyleCnt="0"/>
      <dgm:spPr/>
    </dgm:pt>
    <dgm:pt modelId="{74E0626F-0B6C-4158-B01A-30E2BBD281EF}" type="pres">
      <dgm:prSet presAssocID="{074E3077-277A-492E-8199-C17F3E9C9903}" presName="compNode" presStyleCnt="0"/>
      <dgm:spPr/>
    </dgm:pt>
    <dgm:pt modelId="{1ABE07C2-D072-4466-BAB2-1BBE84476A71}" type="pres">
      <dgm:prSet presAssocID="{074E3077-277A-492E-8199-C17F3E9C9903}" presName="bgRect" presStyleLbl="bgShp" presStyleIdx="1" presStyleCnt="4"/>
      <dgm:spPr/>
    </dgm:pt>
    <dgm:pt modelId="{37DA97F9-5880-4526-B7E8-98927168D17C}" type="pres">
      <dgm:prSet presAssocID="{074E3077-277A-492E-8199-C17F3E9C99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722202A1-C5D6-4166-AE00-A2C0A33EE6AB}" type="pres">
      <dgm:prSet presAssocID="{074E3077-277A-492E-8199-C17F3E9C9903}" presName="spaceRect" presStyleCnt="0"/>
      <dgm:spPr/>
    </dgm:pt>
    <dgm:pt modelId="{BDCAEEEE-6FAE-488E-BF00-9DE39732EB79}" type="pres">
      <dgm:prSet presAssocID="{074E3077-277A-492E-8199-C17F3E9C9903}" presName="parTx" presStyleLbl="revTx" presStyleIdx="1" presStyleCnt="4">
        <dgm:presLayoutVars>
          <dgm:chMax val="0"/>
          <dgm:chPref val="0"/>
        </dgm:presLayoutVars>
      </dgm:prSet>
      <dgm:spPr/>
    </dgm:pt>
    <dgm:pt modelId="{5F270646-0B29-44F5-B3D4-2DB1C22D3DC9}" type="pres">
      <dgm:prSet presAssocID="{2B99A0B0-4DB3-4200-9826-1E8261C8A6F8}" presName="sibTrans" presStyleCnt="0"/>
      <dgm:spPr/>
    </dgm:pt>
    <dgm:pt modelId="{CACB175D-7491-4330-A7B1-F2491F726874}" type="pres">
      <dgm:prSet presAssocID="{EDBC15E1-7981-499A-8277-FBA14C9F4F9E}" presName="compNode" presStyleCnt="0"/>
      <dgm:spPr/>
    </dgm:pt>
    <dgm:pt modelId="{8C90E5AA-8135-4BB3-B7B3-EE3CC3527BA6}" type="pres">
      <dgm:prSet presAssocID="{EDBC15E1-7981-499A-8277-FBA14C9F4F9E}" presName="bgRect" presStyleLbl="bgShp" presStyleIdx="2" presStyleCnt="4"/>
      <dgm:spPr/>
    </dgm:pt>
    <dgm:pt modelId="{B6026F08-7FF0-48CD-B56E-DF0CBED157A7}" type="pres">
      <dgm:prSet presAssocID="{EDBC15E1-7981-499A-8277-FBA14C9F4F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948B530-CFC1-423B-8486-02E62BB1A41C}" type="pres">
      <dgm:prSet presAssocID="{EDBC15E1-7981-499A-8277-FBA14C9F4F9E}" presName="spaceRect" presStyleCnt="0"/>
      <dgm:spPr/>
    </dgm:pt>
    <dgm:pt modelId="{8C8DCEA1-37A6-4B87-AB96-9ECFEEE1A334}" type="pres">
      <dgm:prSet presAssocID="{EDBC15E1-7981-499A-8277-FBA14C9F4F9E}" presName="parTx" presStyleLbl="revTx" presStyleIdx="2" presStyleCnt="4">
        <dgm:presLayoutVars>
          <dgm:chMax val="0"/>
          <dgm:chPref val="0"/>
        </dgm:presLayoutVars>
      </dgm:prSet>
      <dgm:spPr/>
    </dgm:pt>
    <dgm:pt modelId="{22F6DC60-43DF-4551-A5BA-DE4C513F8144}" type="pres">
      <dgm:prSet presAssocID="{BD010990-F7DD-4A9A-961A-0AE8AD7EB32B}" presName="sibTrans" presStyleCnt="0"/>
      <dgm:spPr/>
    </dgm:pt>
    <dgm:pt modelId="{D1CAAD9D-ED39-4C9C-AC35-DDAC17FF8B58}" type="pres">
      <dgm:prSet presAssocID="{E71DF4A3-C3B1-4E9A-86DB-EEE40EDDE64D}" presName="compNode" presStyleCnt="0"/>
      <dgm:spPr/>
    </dgm:pt>
    <dgm:pt modelId="{FCC8EAF8-542D-4597-902F-DDD17D19B62A}" type="pres">
      <dgm:prSet presAssocID="{E71DF4A3-C3B1-4E9A-86DB-EEE40EDDE64D}" presName="bgRect" presStyleLbl="bgShp" presStyleIdx="3" presStyleCnt="4"/>
      <dgm:spPr/>
    </dgm:pt>
    <dgm:pt modelId="{83DE280E-4656-4448-9F76-001D876D5C07}" type="pres">
      <dgm:prSet presAssocID="{E71DF4A3-C3B1-4E9A-86DB-EEE40EDDE6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D6548-C581-42BF-9D67-79CFA0927334}" type="pres">
      <dgm:prSet presAssocID="{E71DF4A3-C3B1-4E9A-86DB-EEE40EDDE64D}" presName="spaceRect" presStyleCnt="0"/>
      <dgm:spPr/>
    </dgm:pt>
    <dgm:pt modelId="{95113C2C-906F-4C1D-AC6D-A19A05AB4231}" type="pres">
      <dgm:prSet presAssocID="{E71DF4A3-C3B1-4E9A-86DB-EEE40EDDE6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C0FED1C-903D-4AEF-A207-4E51F3C78474}" type="presOf" srcId="{074E3077-277A-492E-8199-C17F3E9C9903}" destId="{BDCAEEEE-6FAE-488E-BF00-9DE39732EB79}" srcOrd="0" destOrd="0" presId="urn:microsoft.com/office/officeart/2018/2/layout/IconVerticalSolidList"/>
    <dgm:cxn modelId="{9DF7B326-B57F-404D-8EC8-DE1A6289252B}" type="presOf" srcId="{E71DF4A3-C3B1-4E9A-86DB-EEE40EDDE64D}" destId="{95113C2C-906F-4C1D-AC6D-A19A05AB4231}" srcOrd="0" destOrd="0" presId="urn:microsoft.com/office/officeart/2018/2/layout/IconVerticalSolidList"/>
    <dgm:cxn modelId="{F76F4149-5310-44D2-AAED-991A077D9546}" type="presOf" srcId="{EDBC15E1-7981-499A-8277-FBA14C9F4F9E}" destId="{8C8DCEA1-37A6-4B87-AB96-9ECFEEE1A334}" srcOrd="0" destOrd="0" presId="urn:microsoft.com/office/officeart/2018/2/layout/IconVerticalSolidList"/>
    <dgm:cxn modelId="{EBCD056A-690A-4B5E-A35A-DD4D692C250F}" srcId="{80D32E79-3D02-405C-BDFE-5D817B580EE8}" destId="{074E3077-277A-492E-8199-C17F3E9C9903}" srcOrd="1" destOrd="0" parTransId="{3ED81E1D-02A6-4E48-8720-3E526579DEE6}" sibTransId="{2B99A0B0-4DB3-4200-9826-1E8261C8A6F8}"/>
    <dgm:cxn modelId="{27E2A455-BB54-44E1-BA06-56E1BFD48E47}" srcId="{80D32E79-3D02-405C-BDFE-5D817B580EE8}" destId="{EDBC15E1-7981-499A-8277-FBA14C9F4F9E}" srcOrd="2" destOrd="0" parTransId="{EDBBB304-4DD2-40CE-94F6-24AB012BF9F2}" sibTransId="{BD010990-F7DD-4A9A-961A-0AE8AD7EB32B}"/>
    <dgm:cxn modelId="{95DEC191-6141-4320-B1B7-2CE197480A4A}" srcId="{80D32E79-3D02-405C-BDFE-5D817B580EE8}" destId="{68CA83E2-626C-480E-94A9-211F5CF8FED7}" srcOrd="0" destOrd="0" parTransId="{1D467B1C-D65F-43D1-BBB6-691738C50D29}" sibTransId="{FF5BEB98-0B7D-4E51-AB8F-E5B861EB16EF}"/>
    <dgm:cxn modelId="{8ED0D591-5113-4CDC-95BF-223704B29836}" srcId="{80D32E79-3D02-405C-BDFE-5D817B580EE8}" destId="{E71DF4A3-C3B1-4E9A-86DB-EEE40EDDE64D}" srcOrd="3" destOrd="0" parTransId="{DC39D6F0-FCBA-4445-B6A4-E72103148DE8}" sibTransId="{AA43571C-A852-4FD4-9C1B-C665830B2711}"/>
    <dgm:cxn modelId="{76AE9DCE-4B4F-4DBD-A00E-DE2ACDF20C55}" type="presOf" srcId="{80D32E79-3D02-405C-BDFE-5D817B580EE8}" destId="{A6C4C1D7-59E4-44BE-817C-4D5A2FFA239F}" srcOrd="0" destOrd="0" presId="urn:microsoft.com/office/officeart/2018/2/layout/IconVerticalSolidList"/>
    <dgm:cxn modelId="{DA2E03EC-932F-4E79-AB40-58123D8D37C1}" type="presOf" srcId="{68CA83E2-626C-480E-94A9-211F5CF8FED7}" destId="{F6E7A524-C9E1-43EE-A5C9-E61B51824C00}" srcOrd="0" destOrd="0" presId="urn:microsoft.com/office/officeart/2018/2/layout/IconVerticalSolidList"/>
    <dgm:cxn modelId="{91D12798-DABC-41A6-AC1F-E53EE1D654B5}" type="presParOf" srcId="{A6C4C1D7-59E4-44BE-817C-4D5A2FFA239F}" destId="{BA8D6AC5-B139-46E4-8CC9-FC1DDAD2711A}" srcOrd="0" destOrd="0" presId="urn:microsoft.com/office/officeart/2018/2/layout/IconVerticalSolidList"/>
    <dgm:cxn modelId="{29C2890D-0636-4882-83B1-96A4E3C6B1DA}" type="presParOf" srcId="{BA8D6AC5-B139-46E4-8CC9-FC1DDAD2711A}" destId="{485DDAA9-F64C-4A67-BD95-8FAB04903D15}" srcOrd="0" destOrd="0" presId="urn:microsoft.com/office/officeart/2018/2/layout/IconVerticalSolidList"/>
    <dgm:cxn modelId="{5039EC5B-101C-4252-A79E-7987477A6097}" type="presParOf" srcId="{BA8D6AC5-B139-46E4-8CC9-FC1DDAD2711A}" destId="{625402F3-51C1-4F39-93CF-7EA1CD23A8EF}" srcOrd="1" destOrd="0" presId="urn:microsoft.com/office/officeart/2018/2/layout/IconVerticalSolidList"/>
    <dgm:cxn modelId="{7B418EDE-7A59-4E88-9E7F-B8BE239C52AD}" type="presParOf" srcId="{BA8D6AC5-B139-46E4-8CC9-FC1DDAD2711A}" destId="{D29DAA7A-5C6A-4D9F-8418-C5DB020DB093}" srcOrd="2" destOrd="0" presId="urn:microsoft.com/office/officeart/2018/2/layout/IconVerticalSolidList"/>
    <dgm:cxn modelId="{FCFCD294-A371-4589-97E1-4A9D8589ED52}" type="presParOf" srcId="{BA8D6AC5-B139-46E4-8CC9-FC1DDAD2711A}" destId="{F6E7A524-C9E1-43EE-A5C9-E61B51824C00}" srcOrd="3" destOrd="0" presId="urn:microsoft.com/office/officeart/2018/2/layout/IconVerticalSolidList"/>
    <dgm:cxn modelId="{A3494ECD-DD54-448C-B31B-EA2E802B59BE}" type="presParOf" srcId="{A6C4C1D7-59E4-44BE-817C-4D5A2FFA239F}" destId="{75A82E29-CA91-4B6E-9F38-790E1C149241}" srcOrd="1" destOrd="0" presId="urn:microsoft.com/office/officeart/2018/2/layout/IconVerticalSolidList"/>
    <dgm:cxn modelId="{1D74A6ED-92C4-4793-A2CF-A07003B0A566}" type="presParOf" srcId="{A6C4C1D7-59E4-44BE-817C-4D5A2FFA239F}" destId="{74E0626F-0B6C-4158-B01A-30E2BBD281EF}" srcOrd="2" destOrd="0" presId="urn:microsoft.com/office/officeart/2018/2/layout/IconVerticalSolidList"/>
    <dgm:cxn modelId="{BB66CDFB-1D85-43AB-9367-BC939BA142B0}" type="presParOf" srcId="{74E0626F-0B6C-4158-B01A-30E2BBD281EF}" destId="{1ABE07C2-D072-4466-BAB2-1BBE84476A71}" srcOrd="0" destOrd="0" presId="urn:microsoft.com/office/officeart/2018/2/layout/IconVerticalSolidList"/>
    <dgm:cxn modelId="{3401C939-C140-449A-8CB4-B90DB13787F5}" type="presParOf" srcId="{74E0626F-0B6C-4158-B01A-30E2BBD281EF}" destId="{37DA97F9-5880-4526-B7E8-98927168D17C}" srcOrd="1" destOrd="0" presId="urn:microsoft.com/office/officeart/2018/2/layout/IconVerticalSolidList"/>
    <dgm:cxn modelId="{66F7FF85-CDBC-4A3A-998F-750C740FAB6B}" type="presParOf" srcId="{74E0626F-0B6C-4158-B01A-30E2BBD281EF}" destId="{722202A1-C5D6-4166-AE00-A2C0A33EE6AB}" srcOrd="2" destOrd="0" presId="urn:microsoft.com/office/officeart/2018/2/layout/IconVerticalSolidList"/>
    <dgm:cxn modelId="{E5A49BC1-3BC1-49D2-81FC-C127E44B60AC}" type="presParOf" srcId="{74E0626F-0B6C-4158-B01A-30E2BBD281EF}" destId="{BDCAEEEE-6FAE-488E-BF00-9DE39732EB79}" srcOrd="3" destOrd="0" presId="urn:microsoft.com/office/officeart/2018/2/layout/IconVerticalSolidList"/>
    <dgm:cxn modelId="{15B0678F-6D5F-42B3-A980-D4F783AAA754}" type="presParOf" srcId="{A6C4C1D7-59E4-44BE-817C-4D5A2FFA239F}" destId="{5F270646-0B29-44F5-B3D4-2DB1C22D3DC9}" srcOrd="3" destOrd="0" presId="urn:microsoft.com/office/officeart/2018/2/layout/IconVerticalSolidList"/>
    <dgm:cxn modelId="{E36D4972-53A9-4474-91E4-036D528E60CD}" type="presParOf" srcId="{A6C4C1D7-59E4-44BE-817C-4D5A2FFA239F}" destId="{CACB175D-7491-4330-A7B1-F2491F726874}" srcOrd="4" destOrd="0" presId="urn:microsoft.com/office/officeart/2018/2/layout/IconVerticalSolidList"/>
    <dgm:cxn modelId="{7B26FE8D-5579-4DD7-B680-39E63B23EA28}" type="presParOf" srcId="{CACB175D-7491-4330-A7B1-F2491F726874}" destId="{8C90E5AA-8135-4BB3-B7B3-EE3CC3527BA6}" srcOrd="0" destOrd="0" presId="urn:microsoft.com/office/officeart/2018/2/layout/IconVerticalSolidList"/>
    <dgm:cxn modelId="{FB3A342D-A8A8-402F-875C-BCB32055533D}" type="presParOf" srcId="{CACB175D-7491-4330-A7B1-F2491F726874}" destId="{B6026F08-7FF0-48CD-B56E-DF0CBED157A7}" srcOrd="1" destOrd="0" presId="urn:microsoft.com/office/officeart/2018/2/layout/IconVerticalSolidList"/>
    <dgm:cxn modelId="{AC5AB4C8-C612-4077-92CC-58F8D84E87FB}" type="presParOf" srcId="{CACB175D-7491-4330-A7B1-F2491F726874}" destId="{0948B530-CFC1-423B-8486-02E62BB1A41C}" srcOrd="2" destOrd="0" presId="urn:microsoft.com/office/officeart/2018/2/layout/IconVerticalSolidList"/>
    <dgm:cxn modelId="{561C3BDC-A261-469F-BFC1-0BF5C6982B52}" type="presParOf" srcId="{CACB175D-7491-4330-A7B1-F2491F726874}" destId="{8C8DCEA1-37A6-4B87-AB96-9ECFEEE1A334}" srcOrd="3" destOrd="0" presId="urn:microsoft.com/office/officeart/2018/2/layout/IconVerticalSolidList"/>
    <dgm:cxn modelId="{8239C3C9-1F63-4846-A601-1963E7CB73BA}" type="presParOf" srcId="{A6C4C1D7-59E4-44BE-817C-4D5A2FFA239F}" destId="{22F6DC60-43DF-4551-A5BA-DE4C513F8144}" srcOrd="5" destOrd="0" presId="urn:microsoft.com/office/officeart/2018/2/layout/IconVerticalSolidList"/>
    <dgm:cxn modelId="{A0475F88-3299-4670-AF4B-4730E8B207EA}" type="presParOf" srcId="{A6C4C1D7-59E4-44BE-817C-4D5A2FFA239F}" destId="{D1CAAD9D-ED39-4C9C-AC35-DDAC17FF8B58}" srcOrd="6" destOrd="0" presId="urn:microsoft.com/office/officeart/2018/2/layout/IconVerticalSolidList"/>
    <dgm:cxn modelId="{871CC488-B37E-4C61-A493-F76C9A7E6C6C}" type="presParOf" srcId="{D1CAAD9D-ED39-4C9C-AC35-DDAC17FF8B58}" destId="{FCC8EAF8-542D-4597-902F-DDD17D19B62A}" srcOrd="0" destOrd="0" presId="urn:microsoft.com/office/officeart/2018/2/layout/IconVerticalSolidList"/>
    <dgm:cxn modelId="{5D014DCC-77B4-4FB5-936A-9E532FEA31F1}" type="presParOf" srcId="{D1CAAD9D-ED39-4C9C-AC35-DDAC17FF8B58}" destId="{83DE280E-4656-4448-9F76-001D876D5C07}" srcOrd="1" destOrd="0" presId="urn:microsoft.com/office/officeart/2018/2/layout/IconVerticalSolidList"/>
    <dgm:cxn modelId="{0EAA91CD-01ED-45DE-B785-A84F6820A063}" type="presParOf" srcId="{D1CAAD9D-ED39-4C9C-AC35-DDAC17FF8B58}" destId="{FFFD6548-C581-42BF-9D67-79CFA0927334}" srcOrd="2" destOrd="0" presId="urn:microsoft.com/office/officeart/2018/2/layout/IconVerticalSolidList"/>
    <dgm:cxn modelId="{8AE9329F-89D0-47AE-B2D0-16765C39266A}" type="presParOf" srcId="{D1CAAD9D-ED39-4C9C-AC35-DDAC17FF8B58}" destId="{95113C2C-906F-4C1D-AC6D-A19A05AB4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26A1C-D6EB-49E1-A9F1-1F868025DF5B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3C554-3304-46ED-8FF0-B7BA7BA8E56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27220-0F1B-43DA-940F-ED85EA7A9C09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Influence Maximization (IM) = selecting key users to spread info</a:t>
          </a:r>
        </a:p>
      </dsp:txBody>
      <dsp:txXfrm>
        <a:off x="46529" y="2703902"/>
        <a:ext cx="2418750" cy="720000"/>
      </dsp:txXfrm>
    </dsp:sp>
    <dsp:sp modelId="{3D1984DC-DD48-4703-82E3-399411C2D08C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652BC-7A3D-4634-9B72-FF33061460B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CA835-8DB6-46D1-91E8-D03EB62DF7B7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Used in marketing, awareness campaigns, etc.</a:t>
          </a:r>
        </a:p>
      </dsp:txBody>
      <dsp:txXfrm>
        <a:off x="2888560" y="2703902"/>
        <a:ext cx="2418750" cy="720000"/>
      </dsp:txXfrm>
    </dsp:sp>
    <dsp:sp modelId="{C28ED68D-F719-497A-BD17-6D08C6D0A616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53378-B167-406E-8395-3522B3A705B0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08EC2-7BAF-4457-A46D-C59971E451BB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Traditional IM is slow and lacks behavior analysis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7F8E9-E920-483C-8ADF-47EC5E0C37D4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7DC2E-115E-4CF7-B90A-17E243953928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BAE16-A88F-4C31-8DD5-5573E42D7377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PSAIIM: Parallel Social Action and Interest-based Influence Maximization</a:t>
          </a:r>
        </a:p>
      </dsp:txBody>
      <dsp:txXfrm>
        <a:off x="46529" y="2703902"/>
        <a:ext cx="2418750" cy="720000"/>
      </dsp:txXfrm>
    </dsp:sp>
    <dsp:sp modelId="{E0C3A955-1D38-472D-80F5-B1F0D062A9B2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72F93-C390-4154-BADA-679217A815A5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CAAD4-2495-429C-94F0-D789F361D3E5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Two phases: Influence Power (PageRank) + Seed Selection (BFS)</a:t>
          </a:r>
        </a:p>
      </dsp:txBody>
      <dsp:txXfrm>
        <a:off x="2888560" y="2703902"/>
        <a:ext cx="2418750" cy="720000"/>
      </dsp:txXfrm>
    </dsp:sp>
    <dsp:sp modelId="{E80F7173-82E0-4BDF-8C2F-338104C5124D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15E50-F692-4746-A056-79AED84E86F7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3958A-81A8-4F85-BB89-927C2E30498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Parallelized using community partitioning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02719-E9E6-45F8-B4AC-4F0B96F4EA85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57AF0-FF28-4DB0-AA15-95693C68EFBE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7182C-25D0-43E0-B3C2-7344C1A4962C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Combines structure + semantics (interests + interactions)</a:t>
          </a:r>
        </a:p>
      </dsp:txBody>
      <dsp:txXfrm>
        <a:off x="25435" y="2456402"/>
        <a:ext cx="1800000" cy="720000"/>
      </dsp:txXfrm>
    </dsp:sp>
    <dsp:sp modelId="{E4C91B44-C5AF-4EC1-8FD4-C077DA5EEBD9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9EC77-7D33-40CF-B158-B1C4E33E0ED5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792F4-BFEB-4DD0-8E55-8AAF553D2A05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New way to score influence using modified PageRank</a:t>
          </a:r>
        </a:p>
      </dsp:txBody>
      <dsp:txXfrm>
        <a:off x="2140435" y="2456402"/>
        <a:ext cx="1800000" cy="720000"/>
      </dsp:txXfrm>
    </dsp:sp>
    <dsp:sp modelId="{18320D83-0B09-40EA-8A52-EEE26BCC332E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BC789-5C0C-43D0-8166-08294CD6135A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59634-315E-4164-A917-64A57CC6EEC8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'Influence-BFS Tree' for smarter seed selection</a:t>
          </a:r>
        </a:p>
      </dsp:txBody>
      <dsp:txXfrm>
        <a:off x="4255435" y="2456402"/>
        <a:ext cx="1800000" cy="720000"/>
      </dsp:txXfrm>
    </dsp:sp>
    <dsp:sp modelId="{2F781AFD-D889-4B55-BE6E-A239A8C7FD82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DAB6E-DB67-46B9-8FC0-54D35422B7AD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1DEC6-2414-476C-8D6C-A14B57DF363A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Runs in parallel using graph components</a:t>
          </a:r>
        </a:p>
      </dsp:txBody>
      <dsp:txXfrm>
        <a:off x="6370435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F6CE4-DD00-447C-83B8-1E559A127D94}">
      <dsp:nvSpPr>
        <dsp:cNvPr id="0" name=""/>
        <dsp:cNvSpPr/>
      </dsp:nvSpPr>
      <dsp:spPr>
        <a:xfrm>
          <a:off x="0" y="2530579"/>
          <a:ext cx="2048967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23" tIns="256032" rIns="14572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Seed</a:t>
          </a:r>
        </a:p>
      </dsp:txBody>
      <dsp:txXfrm>
        <a:off x="0" y="2530579"/>
        <a:ext cx="2048967" cy="1660334"/>
      </dsp:txXfrm>
    </dsp:sp>
    <dsp:sp modelId="{892EDEE6-5843-4DCD-9047-154A7489A0A6}">
      <dsp:nvSpPr>
        <dsp:cNvPr id="0" name=""/>
        <dsp:cNvSpPr/>
      </dsp:nvSpPr>
      <dsp:spPr>
        <a:xfrm>
          <a:off x="2048967" y="2530579"/>
          <a:ext cx="6146903" cy="16603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8" tIns="304800" rIns="124688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Seed Selection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• BFS Tree to find best spreaders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Parallelized per SCC/CAC component</a:t>
          </a:r>
        </a:p>
      </dsp:txBody>
      <dsp:txXfrm>
        <a:off x="2048967" y="2530579"/>
        <a:ext cx="6146903" cy="1660334"/>
      </dsp:txXfrm>
    </dsp:sp>
    <dsp:sp modelId="{9E02C1D6-6A6D-434E-B382-58D7751807C8}">
      <dsp:nvSpPr>
        <dsp:cNvPr id="0" name=""/>
        <dsp:cNvSpPr/>
      </dsp:nvSpPr>
      <dsp:spPr>
        <a:xfrm rot="10800000">
          <a:off x="0" y="1890"/>
          <a:ext cx="2048967" cy="25535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23" tIns="256032" rIns="14572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Influence</a:t>
          </a:r>
        </a:p>
      </dsp:txBody>
      <dsp:txXfrm rot="-10800000">
        <a:off x="0" y="1890"/>
        <a:ext cx="2048967" cy="1659836"/>
      </dsp:txXfrm>
    </dsp:sp>
    <dsp:sp modelId="{C7783B82-8CE8-455E-AA4B-DB0CA65BE9BE}">
      <dsp:nvSpPr>
        <dsp:cNvPr id="0" name=""/>
        <dsp:cNvSpPr/>
      </dsp:nvSpPr>
      <dsp:spPr>
        <a:xfrm>
          <a:off x="2048967" y="1890"/>
          <a:ext cx="6146903" cy="1659836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8" tIns="304800" rIns="124688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Influence Power (IP)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• PageRank + weighted interactions + interest similarity</a:t>
          </a:r>
        </a:p>
      </dsp:txBody>
      <dsp:txXfrm>
        <a:off x="2048967" y="1890"/>
        <a:ext cx="6146903" cy="165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DDAA9-F64C-4A67-BD95-8FAB04903D15}">
      <dsp:nvSpPr>
        <dsp:cNvPr id="0" name=""/>
        <dsp:cNvSpPr/>
      </dsp:nvSpPr>
      <dsp:spPr>
        <a:xfrm>
          <a:off x="0" y="2258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402F3-51C1-4F39-93CF-7EA1CD23A8EF}">
      <dsp:nvSpPr>
        <dsp:cNvPr id="0" name=""/>
        <dsp:cNvSpPr/>
      </dsp:nvSpPr>
      <dsp:spPr>
        <a:xfrm>
          <a:off x="346197" y="259760"/>
          <a:ext cx="629450" cy="629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7A524-C9E1-43EE-A5C9-E61B51824C00}">
      <dsp:nvSpPr>
        <dsp:cNvPr id="0" name=""/>
        <dsp:cNvSpPr/>
      </dsp:nvSpPr>
      <dsp:spPr>
        <a:xfrm>
          <a:off x="1321846" y="2258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Tested on datasets: Tencent Weibo, Twitter, Higgs, Gnutella</a:t>
          </a:r>
        </a:p>
      </dsp:txBody>
      <dsp:txXfrm>
        <a:off x="1321846" y="2258"/>
        <a:ext cx="3801079" cy="1144455"/>
      </dsp:txXfrm>
    </dsp:sp>
    <dsp:sp modelId="{1ABE07C2-D072-4466-BAB2-1BBE84476A71}">
      <dsp:nvSpPr>
        <dsp:cNvPr id="0" name=""/>
        <dsp:cNvSpPr/>
      </dsp:nvSpPr>
      <dsp:spPr>
        <a:xfrm>
          <a:off x="0" y="1432827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A97F9-5880-4526-B7E8-98927168D17C}">
      <dsp:nvSpPr>
        <dsp:cNvPr id="0" name=""/>
        <dsp:cNvSpPr/>
      </dsp:nvSpPr>
      <dsp:spPr>
        <a:xfrm>
          <a:off x="346197" y="1690330"/>
          <a:ext cx="629450" cy="629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EEEE-6FAE-488E-BF00-9DE39732EB79}">
      <dsp:nvSpPr>
        <dsp:cNvPr id="0" name=""/>
        <dsp:cNvSpPr/>
      </dsp:nvSpPr>
      <dsp:spPr>
        <a:xfrm>
          <a:off x="1321846" y="1432827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Outperforms SAIM, MLIM in spread</a:t>
          </a:r>
        </a:p>
      </dsp:txBody>
      <dsp:txXfrm>
        <a:off x="1321846" y="1432827"/>
        <a:ext cx="3801079" cy="1144455"/>
      </dsp:txXfrm>
    </dsp:sp>
    <dsp:sp modelId="{8C90E5AA-8135-4BB3-B7B3-EE3CC3527BA6}">
      <dsp:nvSpPr>
        <dsp:cNvPr id="0" name=""/>
        <dsp:cNvSpPr/>
      </dsp:nvSpPr>
      <dsp:spPr>
        <a:xfrm>
          <a:off x="0" y="286339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26F08-7FF0-48CD-B56E-DF0CBED157A7}">
      <dsp:nvSpPr>
        <dsp:cNvPr id="0" name=""/>
        <dsp:cNvSpPr/>
      </dsp:nvSpPr>
      <dsp:spPr>
        <a:xfrm>
          <a:off x="346197" y="3120899"/>
          <a:ext cx="629450" cy="629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DCEA1-37A6-4B87-AB96-9ECFEEE1A334}">
      <dsp:nvSpPr>
        <dsp:cNvPr id="0" name=""/>
        <dsp:cNvSpPr/>
      </dsp:nvSpPr>
      <dsp:spPr>
        <a:xfrm>
          <a:off x="1321846" y="286339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Up to 15× speedup on 6 cores</a:t>
          </a:r>
        </a:p>
      </dsp:txBody>
      <dsp:txXfrm>
        <a:off x="1321846" y="2863396"/>
        <a:ext cx="3801079" cy="1144455"/>
      </dsp:txXfrm>
    </dsp:sp>
    <dsp:sp modelId="{FCC8EAF8-542D-4597-902F-DDD17D19B62A}">
      <dsp:nvSpPr>
        <dsp:cNvPr id="0" name=""/>
        <dsp:cNvSpPr/>
      </dsp:nvSpPr>
      <dsp:spPr>
        <a:xfrm>
          <a:off x="0" y="429396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E280E-4656-4448-9F76-001D876D5C07}">
      <dsp:nvSpPr>
        <dsp:cNvPr id="0" name=""/>
        <dsp:cNvSpPr/>
      </dsp:nvSpPr>
      <dsp:spPr>
        <a:xfrm>
          <a:off x="346197" y="4551468"/>
          <a:ext cx="629450" cy="629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13C2C-906F-4C1D-AC6D-A19A05AB4231}">
      <dsp:nvSpPr>
        <dsp:cNvPr id="0" name=""/>
        <dsp:cNvSpPr/>
      </dsp:nvSpPr>
      <dsp:spPr>
        <a:xfrm>
          <a:off x="1321846" y="429396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Lowest memory use among all tested algorithms</a:t>
          </a:r>
        </a:p>
      </dsp:txBody>
      <dsp:txXfrm>
        <a:off x="1321846" y="4293966"/>
        <a:ext cx="3801079" cy="11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392D-66B6-4834-89DC-2C0AE795651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18A4-5910-4364-A3D0-976A5F00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the need to find key users who can influence others. Give examples like viral marketing or public campaigns.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high-level idea: combine who talks to who AND what they care about, then parallelize the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want the best influencers, but old methods are too simple or too slow. PSAIIM fixes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Say that this method looks at more realistic data like what people care about and how they interact.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Break it into two parts: ranking people, then picking the top ones with the best reach.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Say that the results show PSAIIM is faster and better at finding real influencers than older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OpenMP is chosen because it works well with CPU and shared memory. Easier than MPI or GPU methods for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ns and thread forming a heptagon">
            <a:extLst>
              <a:ext uri="{FF2B5EF4-FFF2-40B4-BE49-F238E27FC236}">
                <a16:creationId xmlns:a16="http://schemas.microsoft.com/office/drawing/2014/main" id="{5C4446A1-B9E5-8208-FD13-CD6835B0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4" r="9004" b="-1"/>
          <a:stretch/>
        </p:blipFill>
        <p:spPr>
          <a:xfrm>
            <a:off x="7814" y="-14682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123" y="2539975"/>
            <a:ext cx="4721785" cy="2839273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PSAIIM: Identifying Influential Users in Social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742" y="5524376"/>
            <a:ext cx="3636783" cy="1183602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Parallel Social Behavior-Based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A2A39-8800-65F9-5682-D21491564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158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Overview of PSAIIM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F8BDF-0C29-1305-997F-C4D35E107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83313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• Goal: Find k users to maximize info spread</a:t>
            </a:r>
          </a:p>
          <a:p>
            <a:r>
              <a:rPr lang="en-US" sz="1700"/>
              <a:t>• IM is NP-hard</a:t>
            </a:r>
          </a:p>
          <a:p>
            <a:r>
              <a:rPr lang="en-US" sz="1700"/>
              <a:t>• Traditional methods:</a:t>
            </a:r>
          </a:p>
          <a:p>
            <a:r>
              <a:rPr lang="en-US" sz="1700"/>
              <a:t>  - Ignore interests or actions</a:t>
            </a:r>
          </a:p>
          <a:p>
            <a:r>
              <a:rPr lang="en-US" sz="1700"/>
              <a:t>  - Don’t scale to big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F278A5-5A54-C192-9AF5-AB0A356A9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7114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Proposed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FCDD22-910E-92AE-8261-E4DAAD357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36776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Experimental Evaluation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E6DABD-8E99-1BC2-3B19-F8EB5562A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300163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1C1C09B7-F4EA-1983-3C88-21049F5C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691" r="11860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Parallelization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86" y="2614507"/>
            <a:ext cx="4197295" cy="337413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• OpenMP (multi-core CPU) used</a:t>
            </a:r>
          </a:p>
          <a:p>
            <a:r>
              <a:rPr lang="en-US" sz="1800" dirty="0"/>
              <a:t>• </a:t>
            </a:r>
            <a:r>
              <a:rPr lang="en-US" sz="1800" b="1" dirty="0"/>
              <a:t>Why OpenMP?</a:t>
            </a:r>
          </a:p>
          <a:p>
            <a:r>
              <a:rPr lang="en-US" sz="1800" dirty="0"/>
              <a:t>  - Shared memory fits algorithm</a:t>
            </a:r>
          </a:p>
          <a:p>
            <a:r>
              <a:rPr lang="en-US" sz="1800" dirty="0"/>
              <a:t>  - Easier and faster to implement</a:t>
            </a:r>
          </a:p>
          <a:p>
            <a:r>
              <a:rPr lang="en-US" sz="1800" dirty="0"/>
              <a:t>  - Avoids complex MPI or GPU overheads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393</Words>
  <Application>Microsoft Office PowerPoint</Application>
  <PresentationFormat>On-screen Show (4:3)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PSAIIM: Identifying Influential Users in Social Networks</vt:lpstr>
      <vt:lpstr>Introduction</vt:lpstr>
      <vt:lpstr>Overview of PSAIIM</vt:lpstr>
      <vt:lpstr>Problem Statement</vt:lpstr>
      <vt:lpstr>Key Contributions</vt:lpstr>
      <vt:lpstr>Proposed Algorithm</vt:lpstr>
      <vt:lpstr>Experimental Evaluation</vt:lpstr>
      <vt:lpstr>Parallelization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saeed ud din ahmad</cp:lastModifiedBy>
  <cp:revision>2</cp:revision>
  <dcterms:created xsi:type="dcterms:W3CDTF">2013-01-27T09:14:16Z</dcterms:created>
  <dcterms:modified xsi:type="dcterms:W3CDTF">2025-04-20T18:31:47Z</dcterms:modified>
  <cp:category/>
</cp:coreProperties>
</file>