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365124" y="2368850"/>
            <a:ext cx="8683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serialize</a:t>
            </a:r>
            <a:r>
              <a:rPr lang="en-US" sz="2400" dirty="0">
                <a:latin typeface="Lucida Console"/>
                <a:cs typeface="Lucida Console"/>
              </a:rPr>
              <a:t> :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List (String, String)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serialize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Lucida Console"/>
                <a:cs typeface="Lucida Console"/>
              </a:rPr>
              <a:t>[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"name"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name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en-US" sz="2400" dirty="0">
                <a:solidFill>
                  <a:schemeClr val="accent3"/>
                </a:solidFill>
                <a:latin typeface="Lucida Console"/>
                <a:cs typeface="Lucida Console"/>
              </a:rPr>
              <a:t>,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"age"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age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)]</a:t>
            </a:r>
            <a:r>
              <a:rPr lang="en-US" sz="2400" dirty="0">
                <a:latin typeface="Lucida Console"/>
                <a:cs typeface="Lucida Console"/>
              </a:rPr>
              <a:t> =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(:name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name </a:t>
            </a:r>
            <a:endParaRPr lang="en-US" sz="2400" dirty="0" smtClean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+</a:t>
            </a:r>
            <a:r>
              <a:rPr lang="en-US" sz="2400" dirty="0">
                <a:latin typeface="Lucida Console"/>
                <a:cs typeface="Lucida Console"/>
              </a:rPr>
              <a:t>+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 :age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age</a:t>
            </a:r>
            <a:r>
              <a:rPr lang="en-US" sz="2400" dirty="0">
                <a:latin typeface="Lucida Console"/>
                <a:cs typeface="Lucida Console"/>
              </a:rPr>
              <a:t> ++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 ")"</a:t>
            </a: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serialize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[(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"department"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)] </a:t>
            </a:r>
            <a:r>
              <a:rPr lang="en-US" sz="2400" dirty="0">
                <a:latin typeface="Lucida Console"/>
                <a:cs typeface="Lucida Console"/>
              </a:rPr>
              <a:t>=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"(:department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>
                <a:latin typeface="Lucida Console"/>
                <a:cs typeface="Lucida Console"/>
              </a:rPr>
              <a:t> ++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")"</a:t>
            </a:r>
            <a:endParaRPr lang="en-US" sz="2400" dirty="0">
              <a:solidFill>
                <a:srgbClr val="CCC1DA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82</Words>
  <Application>Microsoft Macintosh PowerPoint</Application>
  <PresentationFormat>Skærmshow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30</cp:revision>
  <dcterms:created xsi:type="dcterms:W3CDTF">2014-05-24T17:40:35Z</dcterms:created>
  <dcterms:modified xsi:type="dcterms:W3CDTF">2014-07-25T21:56:56Z</dcterms:modified>
</cp:coreProperties>
</file>