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26/07/14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460375" y="1603558"/>
            <a:ext cx="8683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data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Schema</a:t>
            </a:r>
            <a:r>
              <a:rPr lang="en-US" sz="2400" dirty="0">
                <a:latin typeface="Lucida Console"/>
                <a:cs typeface="Lucida Console"/>
              </a:rPr>
              <a:t> =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  </a:t>
            </a:r>
            <a:r>
              <a:rPr lang="en-US" sz="2400" dirty="0">
                <a:solidFill>
                  <a:schemeClr val="accent3"/>
                </a:solidFill>
                <a:latin typeface="Lucida Console"/>
                <a:cs typeface="Lucida Console"/>
              </a:rPr>
              <a:t>Person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 | </a:t>
            </a:r>
            <a:r>
              <a:rPr lang="en-US" sz="2400" dirty="0">
                <a:solidFill>
                  <a:srgbClr val="9BBB59"/>
                </a:solidFill>
                <a:latin typeface="Lucida Console"/>
                <a:cs typeface="Lucida Console"/>
              </a:rPr>
              <a:t>Department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</a:p>
          <a:p>
            <a:endParaRPr lang="en-US" sz="2400" dirty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r>
              <a:rPr lang="en-US" sz="2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serialize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: </a:t>
            </a:r>
            <a:r>
              <a:rPr lang="en-US" sz="2400" dirty="0" smtClean="0">
                <a:solidFill>
                  <a:srgbClr val="8EB4E3"/>
                </a:solidFill>
                <a:latin typeface="Lucida Console"/>
                <a:cs typeface="Lucida Console"/>
              </a:rPr>
              <a:t>Schema </a:t>
            </a:r>
            <a:r>
              <a:rPr lang="en-US" sz="2400" dirty="0" smtClean="0">
                <a:latin typeface="Lucida Console"/>
                <a:cs typeface="Lucida Console"/>
              </a:rPr>
              <a:t>-</a:t>
            </a:r>
            <a:r>
              <a:rPr lang="en-US" sz="2400" dirty="0">
                <a:latin typeface="Lucida Console"/>
                <a:cs typeface="Lucida Console"/>
              </a:rPr>
              <a:t>&gt; </a:t>
            </a:r>
            <a:r>
              <a:rPr lang="en-US" sz="2400" dirty="0">
                <a:solidFill>
                  <a:srgbClr val="8EB4E3"/>
                </a:solidFill>
                <a:latin typeface="Lucida Console"/>
                <a:cs typeface="Lucida Console"/>
              </a:rPr>
              <a:t>String</a:t>
            </a:r>
          </a:p>
          <a:p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erialize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Person 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name age </a:t>
            </a:r>
            <a:r>
              <a:rPr lang="en-US" sz="2400" dirty="0">
                <a:latin typeface="Lucida Console"/>
                <a:cs typeface="Lucida Console"/>
              </a:rPr>
              <a:t>=</a:t>
            </a: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  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(:name " </a:t>
            </a:r>
            <a:r>
              <a:rPr lang="en-US" sz="2400" dirty="0">
                <a:latin typeface="Lucida Console"/>
                <a:cs typeface="Lucida Console"/>
              </a:rPr>
              <a:t>++ </a:t>
            </a:r>
            <a:r>
              <a:rPr lang="en-US" sz="2400" dirty="0">
                <a:solidFill>
                  <a:schemeClr val="accent2"/>
                </a:solidFill>
                <a:latin typeface="Lucida Console"/>
                <a:cs typeface="Lucida Console"/>
              </a:rPr>
              <a:t>show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name </a:t>
            </a:r>
            <a:endParaRPr lang="en-US" sz="2400" dirty="0" smtClean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+</a:t>
            </a:r>
            <a:r>
              <a:rPr lang="en-US" sz="2400" dirty="0">
                <a:latin typeface="Lucida Console"/>
                <a:cs typeface="Lucida Console"/>
              </a:rPr>
              <a:t>+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 :age " </a:t>
            </a:r>
            <a:r>
              <a:rPr lang="en-US" sz="2400" dirty="0">
                <a:latin typeface="Lucida Console"/>
                <a:cs typeface="Lucida Console"/>
              </a:rPr>
              <a:t>++ 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show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age</a:t>
            </a:r>
            <a:r>
              <a:rPr lang="en-US" sz="2400" dirty="0">
                <a:latin typeface="Lucida Console"/>
                <a:cs typeface="Lucida Console"/>
              </a:rPr>
              <a:t> ++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 "</a:t>
            </a:r>
            <a:r>
              <a:rPr lang="en-US" sz="2400" dirty="0" smtClean="0">
                <a:solidFill>
                  <a:srgbClr val="CCC1DA"/>
                </a:solidFill>
                <a:latin typeface="Lucida Console"/>
                <a:cs typeface="Lucida Console"/>
              </a:rPr>
              <a:t>)”</a:t>
            </a:r>
            <a:endParaRPr lang="en-US" sz="2400" dirty="0">
              <a:solidFill>
                <a:srgbClr val="CCC1DA"/>
              </a:solidFill>
              <a:latin typeface="Lucida Console"/>
              <a:cs typeface="Lucida Console"/>
            </a:endParaRPr>
          </a:p>
          <a:p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</a:t>
            </a:r>
            <a:r>
              <a:rPr lang="en-US" sz="2400" dirty="0" smtClean="0">
                <a:solidFill>
                  <a:srgbClr val="C0504D"/>
                </a:solidFill>
                <a:latin typeface="Lucida Console"/>
                <a:cs typeface="Lucida Console"/>
              </a:rPr>
              <a:t>erialize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9BBB59"/>
                </a:solidFill>
                <a:latin typeface="Lucida Console"/>
                <a:cs typeface="Lucida Console"/>
              </a:rPr>
              <a:t>Department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D99694"/>
                </a:solidFill>
                <a:latin typeface="Lucida Console"/>
                <a:cs typeface="Lucida Console"/>
              </a:rPr>
              <a:t>department</a:t>
            </a:r>
            <a:r>
              <a:rPr lang="en-US" sz="2400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</a:t>
            </a:r>
          </a:p>
          <a:p>
            <a:r>
              <a:rPr lang="en-US" sz="2400" dirty="0">
                <a:latin typeface="Lucida Console"/>
                <a:cs typeface="Lucida Console"/>
              </a:rPr>
              <a:t>   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"(:department " </a:t>
            </a:r>
            <a:r>
              <a:rPr lang="en-US" sz="2400" dirty="0">
                <a:latin typeface="Lucida Console"/>
                <a:cs typeface="Lucida Console"/>
              </a:rPr>
              <a:t>++ </a:t>
            </a:r>
            <a:r>
              <a:rPr lang="en-US" sz="2400" dirty="0">
                <a:solidFill>
                  <a:srgbClr val="C0504D"/>
                </a:solidFill>
                <a:latin typeface="Lucida Console"/>
                <a:cs typeface="Lucida Console"/>
              </a:rPr>
              <a:t>show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>
                <a:solidFill>
                  <a:srgbClr val="D99694"/>
                </a:solidFill>
                <a:latin typeface="Lucida Console"/>
                <a:cs typeface="Lucida Console"/>
              </a:rPr>
              <a:t>department</a:t>
            </a:r>
            <a:r>
              <a:rPr lang="en-US" sz="2400" dirty="0">
                <a:latin typeface="Lucida Console"/>
                <a:cs typeface="Lucida Console"/>
              </a:rPr>
              <a:t> ++ </a:t>
            </a:r>
            <a:r>
              <a:rPr lang="en-US" sz="2400" dirty="0">
                <a:solidFill>
                  <a:srgbClr val="CCC1DA"/>
                </a:solidFill>
                <a:latin typeface="Lucida Console"/>
                <a:cs typeface="Lucida Console"/>
              </a:rPr>
              <a:t>")"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67</Words>
  <Application>Microsoft Macintosh PowerPoint</Application>
  <PresentationFormat>Skærmshow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35</cp:revision>
  <dcterms:created xsi:type="dcterms:W3CDTF">2014-05-24T17:40:35Z</dcterms:created>
  <dcterms:modified xsi:type="dcterms:W3CDTF">2014-07-25T22:06:39Z</dcterms:modified>
</cp:coreProperties>
</file>