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25/07/14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365124" y="1840994"/>
            <a:ext cx="868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 smtClean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-&gt; </a:t>
            </a:r>
            <a:r>
              <a:rPr lang="en-US" sz="2400" dirty="0" err="1">
                <a:solidFill>
                  <a:srgbClr val="8EB4E3"/>
                </a:solidFill>
                <a:latin typeface="Lucida Console"/>
                <a:cs typeface="Lucida Console"/>
              </a:rPr>
              <a:t>Int</a:t>
            </a:r>
            <a:endParaRPr lang="en-US" sz="2400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p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n x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b="1" u="sng" dirty="0" smtClean="0">
                <a:latin typeface="Lucida Console"/>
                <a:cs typeface="Lucida Console"/>
              </a:rPr>
              <a:t>if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u="sng" dirty="0" smtClean="0">
                <a:latin typeface="Lucida Console"/>
                <a:cs typeface="Lucida Console"/>
              </a:rPr>
              <a:t>==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0</a:t>
            </a:r>
            <a:endParaRPr lang="en-US" sz="2400" dirty="0" smtClean="0">
              <a:solidFill>
                <a:srgbClr val="CCC1DA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	</a:t>
            </a:r>
            <a:r>
              <a:rPr lang="en-US" sz="2400" b="1" u="sng" dirty="0" smtClean="0">
                <a:latin typeface="Lucida Console"/>
                <a:cs typeface="Lucida Console"/>
              </a:rPr>
              <a:t>then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1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u="sng" dirty="0" smtClean="0">
                <a:latin typeface="Lucida Console"/>
                <a:cs typeface="Lucida Console"/>
              </a:rPr>
              <a:t>else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u="sng" dirty="0" smtClean="0">
                <a:latin typeface="Lucida Console"/>
                <a:cs typeface="Lucida Console"/>
              </a:rPr>
              <a:t>if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u="sng" dirty="0" smtClean="0">
                <a:solidFill>
                  <a:srgbClr val="C0504D"/>
                </a:solidFill>
                <a:latin typeface="Lucida Console"/>
                <a:cs typeface="Lucida Console"/>
              </a:rPr>
              <a:t>`mod</a:t>
            </a:r>
            <a:r>
              <a:rPr lang="en-US" sz="2400" u="sng" dirty="0" smtClean="0">
                <a:solidFill>
                  <a:srgbClr val="C0504D"/>
                </a:solidFill>
                <a:latin typeface="Lucida Console"/>
                <a:cs typeface="Lucida Console"/>
              </a:rPr>
              <a:t>`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2</a:t>
            </a:r>
            <a:r>
              <a:rPr lang="en-US" sz="2400" dirty="0">
                <a:latin typeface="Lucida Console"/>
                <a:cs typeface="Lucida Console"/>
              </a:rPr>
              <a:t>) </a:t>
            </a:r>
            <a:r>
              <a:rPr lang="en-US" sz="2400" u="sng" dirty="0" smtClean="0">
                <a:latin typeface="Lucida Console"/>
                <a:cs typeface="Lucida Console"/>
              </a:rPr>
              <a:t>==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0</a:t>
            </a:r>
          </a:p>
          <a:p>
            <a:r>
              <a:rPr lang="en-US" sz="2400" b="1" dirty="0">
                <a:solidFill>
                  <a:srgbClr val="CCC1DA"/>
                </a:solidFill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solidFill>
                  <a:srgbClr val="CCC1DA"/>
                </a:solidFill>
                <a:latin typeface="Lucida Console"/>
                <a:cs typeface="Lucida Console"/>
              </a:rPr>
              <a:t>		</a:t>
            </a:r>
            <a:r>
              <a:rPr lang="en-US" sz="2400" b="1" u="sng" dirty="0" smtClean="0">
                <a:latin typeface="Lucida Console"/>
                <a:cs typeface="Lucida Console"/>
              </a:rPr>
              <a:t>then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cs typeface="Lucida Console"/>
              </a:rPr>
              <a:t>let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 </a:t>
            </a:r>
            <a:r>
              <a:rPr lang="en-US" sz="2400" dirty="0" smtClean="0">
                <a:latin typeface="Lucida Console"/>
                <a:cs typeface="Lucida Console"/>
              </a:rPr>
              <a:t>=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u="sng" dirty="0" smtClean="0">
                <a:latin typeface="Lucida Console"/>
                <a:cs typeface="Lucida Console"/>
              </a:rPr>
              <a:t>$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Lucida Console"/>
                <a:cs typeface="Lucida Console"/>
              </a:rPr>
              <a:t>`</a:t>
            </a:r>
            <a:r>
              <a:rPr lang="en-US" sz="2400" u="sng" dirty="0" smtClean="0">
                <a:solidFill>
                  <a:schemeClr val="accent2"/>
                </a:solidFill>
                <a:latin typeface="Lucida Console"/>
                <a:cs typeface="Lucida Console"/>
              </a:rPr>
              <a:t>div`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2</a:t>
            </a:r>
            <a:r>
              <a:rPr lang="en-US" sz="2400" dirty="0" smtClean="0">
                <a:latin typeface="Lucida Console"/>
                <a:cs typeface="Lucida Console"/>
              </a:rPr>
              <a:t>))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		</a:t>
            </a:r>
            <a:r>
              <a:rPr lang="en-US" sz="2400" b="1" dirty="0" smtClean="0">
                <a:latin typeface="Lucida Console"/>
                <a:cs typeface="Lucida Console"/>
              </a:rPr>
              <a:t>in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E6B9B8"/>
                </a:solidFill>
                <a:latin typeface="Lucida Console"/>
                <a:cs typeface="Lucida Console"/>
              </a:rPr>
              <a:t>half </a:t>
            </a:r>
            <a:r>
              <a:rPr lang="en-US" sz="2400" dirty="0" smtClean="0">
                <a:latin typeface="Lucida Console"/>
                <a:cs typeface="Lucida Console"/>
              </a:rPr>
              <a:t>*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half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			</a:t>
            </a:r>
            <a:r>
              <a:rPr lang="en-US" sz="2400" b="1" u="sng" dirty="0" smtClean="0">
                <a:latin typeface="Lucida Console"/>
                <a:cs typeface="Lucida Console"/>
              </a:rPr>
              <a:t>else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n-US" sz="2400" dirty="0" smtClean="0">
                <a:latin typeface="Lucida Console"/>
                <a:cs typeface="Lucida Console"/>
              </a:rPr>
              <a:t> * (</a:t>
            </a:r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power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u="sng" dirty="0" smtClean="0">
                <a:latin typeface="Lucida Console"/>
                <a:cs typeface="Lucida Console"/>
              </a:rPr>
              <a:t>$</a:t>
            </a:r>
            <a:r>
              <a:rPr lang="en-US" sz="2400" dirty="0" smtClean="0">
                <a:latin typeface="Lucida Console"/>
                <a:cs typeface="Lucida Console"/>
              </a:rPr>
              <a:t> (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u="sng" dirty="0" smtClean="0">
                <a:latin typeface="Lucida Console"/>
                <a:cs typeface="Lucida Console"/>
              </a:rPr>
              <a:t>-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1</a:t>
            </a:r>
            <a:r>
              <a:rPr lang="en-US" sz="2400" dirty="0" smtClean="0">
                <a:latin typeface="Lucida Console"/>
                <a:cs typeface="Lucida Console"/>
              </a:rPr>
              <a:t>)) </a:t>
            </a:r>
            <a:r>
              <a:rPr lang="en-US" sz="2400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28</cp:revision>
  <dcterms:created xsi:type="dcterms:W3CDTF">2014-05-24T17:40:35Z</dcterms:created>
  <dcterms:modified xsi:type="dcterms:W3CDTF">2014-07-25T16:57:27Z</dcterms:modified>
</cp:coreProperties>
</file>