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365124" y="1840994"/>
            <a:ext cx="8683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  <a:r>
              <a:rPr lang="en-US" sz="2400" dirty="0" err="1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-&gt; </a:t>
            </a:r>
            <a:r>
              <a:rPr lang="en-US" sz="2400" dirty="0" err="1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-&gt; </a:t>
            </a:r>
            <a:r>
              <a:rPr lang="en-US" sz="2400" dirty="0" err="1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endParaRPr lang="en-US" sz="2400" dirty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p</a:t>
            </a:r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ower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n x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if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 smtClean="0">
                <a:latin typeface="Lucida Console"/>
                <a:cs typeface="Lucida Console"/>
              </a:rPr>
              <a:t> =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0</a:t>
            </a:r>
          </a:p>
          <a:p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>
                <a:latin typeface="Lucida Console"/>
                <a:cs typeface="Lucida Console"/>
              </a:rPr>
              <a:t>then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1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else if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`mod`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2</a:t>
            </a:r>
            <a:r>
              <a:rPr lang="en-US" sz="2400" dirty="0">
                <a:latin typeface="Lucida Console"/>
                <a:cs typeface="Lucida Console"/>
              </a:rPr>
              <a:t>) == 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0</a:t>
            </a:r>
          </a:p>
          <a:p>
            <a:r>
              <a:rPr lang="en-US" sz="2400" b="1" dirty="0">
                <a:solidFill>
                  <a:srgbClr val="CCC1DA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solidFill>
                  <a:srgbClr val="CCC1DA"/>
                </a:solidFill>
                <a:latin typeface="Lucida Console"/>
                <a:cs typeface="Lucida Console"/>
              </a:rPr>
              <a:t>		</a:t>
            </a:r>
            <a:r>
              <a:rPr lang="en-US" sz="2400" b="1" dirty="0" smtClean="0">
                <a:latin typeface="Lucida Console"/>
                <a:cs typeface="Lucida Console"/>
              </a:rPr>
              <a:t>then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b="1" dirty="0" smtClean="0">
                <a:latin typeface="Lucida Console"/>
                <a:cs typeface="Lucida Console"/>
              </a:rPr>
              <a:t>let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 </a:t>
            </a:r>
            <a:r>
              <a:rPr lang="en-US" sz="2400" dirty="0" smtClean="0">
                <a:latin typeface="Lucida Console"/>
                <a:cs typeface="Lucida Console"/>
              </a:rPr>
              <a:t>=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Lucida Console"/>
                <a:cs typeface="Lucida Console"/>
              </a:rPr>
              <a:t>`div`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2</a:t>
            </a:r>
            <a:r>
              <a:rPr lang="en-US" sz="2400" dirty="0">
                <a:latin typeface="Lucida Console"/>
                <a:cs typeface="Lucida Console"/>
              </a:rPr>
              <a:t>)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			</a:t>
            </a:r>
            <a:r>
              <a:rPr lang="en-US" sz="2400" b="1" dirty="0" smtClean="0">
                <a:latin typeface="Lucida Console"/>
                <a:cs typeface="Lucida Console"/>
              </a:rPr>
              <a:t>in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half </a:t>
            </a:r>
            <a:r>
              <a:rPr lang="en-US" sz="2400" dirty="0" smtClean="0">
                <a:latin typeface="Lucida Console"/>
                <a:cs typeface="Lucida Console"/>
              </a:rPr>
              <a:t>*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		else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* </a:t>
            </a:r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–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1</a:t>
            </a:r>
            <a:r>
              <a:rPr lang="en-US" sz="2400" dirty="0" smtClean="0">
                <a:latin typeface="Lucida Console"/>
                <a:cs typeface="Lucida Console"/>
              </a:rPr>
              <a:t>)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</Words>
  <Application>Microsoft Macintosh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23</cp:revision>
  <dcterms:created xsi:type="dcterms:W3CDTF">2014-05-24T17:40:35Z</dcterms:created>
  <dcterms:modified xsi:type="dcterms:W3CDTF">2014-07-21T13:31:00Z</dcterms:modified>
</cp:coreProperties>
</file>